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6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06E49F-4AD5-471B-87C0-E61681D3FC69}" v="22" dt="2021-06-09T07:47:47.4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U MATHILDE" userId="7917552a-65c8-452e-ba1f-b3247dfda2ca" providerId="ADAL" clId="{0D06E49F-4AD5-471B-87C0-E61681D3FC69}"/>
    <pc:docChg chg="undo custSel addSld modSld sldOrd">
      <pc:chgData name="PERU MATHILDE" userId="7917552a-65c8-452e-ba1f-b3247dfda2ca" providerId="ADAL" clId="{0D06E49F-4AD5-471B-87C0-E61681D3FC69}" dt="2021-06-09T07:47:47.405" v="176"/>
      <pc:docMkLst>
        <pc:docMk/>
      </pc:docMkLst>
      <pc:sldChg chg="addSp delSp modSp">
        <pc:chgData name="PERU MATHILDE" userId="7917552a-65c8-452e-ba1f-b3247dfda2ca" providerId="ADAL" clId="{0D06E49F-4AD5-471B-87C0-E61681D3FC69}" dt="2021-06-09T07:47:47.405" v="176"/>
        <pc:sldMkLst>
          <pc:docMk/>
          <pc:sldMk cId="2303916831" sldId="256"/>
        </pc:sldMkLst>
        <pc:spChg chg="add del mod">
          <ac:chgData name="PERU MATHILDE" userId="7917552a-65c8-452e-ba1f-b3247dfda2ca" providerId="ADAL" clId="{0D06E49F-4AD5-471B-87C0-E61681D3FC69}" dt="2021-06-09T07:47:46.656" v="175" actId="478"/>
          <ac:spMkLst>
            <pc:docMk/>
            <pc:sldMk cId="2303916831" sldId="256"/>
            <ac:spMk id="5" creationId="{9EDC08FE-1349-4D28-A107-6C7B73B8873B}"/>
          </ac:spMkLst>
        </pc:spChg>
        <pc:spChg chg="add mod">
          <ac:chgData name="PERU MATHILDE" userId="7917552a-65c8-452e-ba1f-b3247dfda2ca" providerId="ADAL" clId="{0D06E49F-4AD5-471B-87C0-E61681D3FC69}" dt="2021-06-04T15:03:58.762" v="162" actId="1076"/>
          <ac:spMkLst>
            <pc:docMk/>
            <pc:sldMk cId="2303916831" sldId="256"/>
            <ac:spMk id="13" creationId="{EF0C5A54-F38F-49B6-86B5-561257B01F31}"/>
          </ac:spMkLst>
        </pc:spChg>
        <pc:spChg chg="add">
          <ac:chgData name="PERU MATHILDE" userId="7917552a-65c8-452e-ba1f-b3247dfda2ca" providerId="ADAL" clId="{0D06E49F-4AD5-471B-87C0-E61681D3FC69}" dt="2021-06-09T07:47:47.405" v="176"/>
          <ac:spMkLst>
            <pc:docMk/>
            <pc:sldMk cId="2303916831" sldId="256"/>
            <ac:spMk id="16" creationId="{503B6FE6-4AE1-4567-BBEC-86856A8A7A03}"/>
          </ac:spMkLst>
        </pc:spChg>
        <pc:spChg chg="mod">
          <ac:chgData name="PERU MATHILDE" userId="7917552a-65c8-452e-ba1f-b3247dfda2ca" providerId="ADAL" clId="{0D06E49F-4AD5-471B-87C0-E61681D3FC69}" dt="2021-05-27T07:24:48.222" v="22" actId="20577"/>
          <ac:spMkLst>
            <pc:docMk/>
            <pc:sldMk cId="2303916831" sldId="256"/>
            <ac:spMk id="38" creationId="{AAD8D2BA-9CB8-40B1-93EB-A9A08AB441C8}"/>
          </ac:spMkLst>
        </pc:spChg>
        <pc:picChg chg="add del mod ord modCrop">
          <ac:chgData name="PERU MATHILDE" userId="7917552a-65c8-452e-ba1f-b3247dfda2ca" providerId="ADAL" clId="{0D06E49F-4AD5-471B-87C0-E61681D3FC69}" dt="2021-06-04T14:58:30.976" v="103" actId="478"/>
          <ac:picMkLst>
            <pc:docMk/>
            <pc:sldMk cId="2303916831" sldId="256"/>
            <ac:picMk id="3" creationId="{6F46D403-A8F7-460F-BA38-B896D2FDCEA3}"/>
          </ac:picMkLst>
        </pc:picChg>
        <pc:picChg chg="add mod ord modCrop">
          <ac:chgData name="PERU MATHILDE" userId="7917552a-65c8-452e-ba1f-b3247dfda2ca" providerId="ADAL" clId="{0D06E49F-4AD5-471B-87C0-E61681D3FC69}" dt="2021-06-04T14:59:54.634" v="125" actId="1076"/>
          <ac:picMkLst>
            <pc:docMk/>
            <pc:sldMk cId="2303916831" sldId="256"/>
            <ac:picMk id="4" creationId="{419AAC3D-F4CB-4BCD-A02C-C91067B967EF}"/>
          </ac:picMkLst>
        </pc:picChg>
        <pc:picChg chg="del">
          <ac:chgData name="PERU MATHILDE" userId="7917552a-65c8-452e-ba1f-b3247dfda2ca" providerId="ADAL" clId="{0D06E49F-4AD5-471B-87C0-E61681D3FC69}" dt="2021-05-31T14:39:11.094" v="33" actId="478"/>
          <ac:picMkLst>
            <pc:docMk/>
            <pc:sldMk cId="2303916831" sldId="256"/>
            <ac:picMk id="5" creationId="{B0710F71-E7B9-4FFA-ABF4-9FA8594D67E8}"/>
          </ac:picMkLst>
        </pc:picChg>
        <pc:picChg chg="add">
          <ac:chgData name="PERU MATHILDE" userId="7917552a-65c8-452e-ba1f-b3247dfda2ca" providerId="ADAL" clId="{0D06E49F-4AD5-471B-87C0-E61681D3FC69}" dt="2021-06-09T07:47:47.405" v="176"/>
          <ac:picMkLst>
            <pc:docMk/>
            <pc:sldMk cId="2303916831" sldId="256"/>
            <ac:picMk id="15" creationId="{D040F29E-622B-4A2F-8E88-F44F2E1B72CB}"/>
          </ac:picMkLst>
        </pc:picChg>
        <pc:picChg chg="mod">
          <ac:chgData name="PERU MATHILDE" userId="7917552a-65c8-452e-ba1f-b3247dfda2ca" providerId="ADAL" clId="{0D06E49F-4AD5-471B-87C0-E61681D3FC69}" dt="2021-06-04T14:59:57.971" v="126" actId="14100"/>
          <ac:picMkLst>
            <pc:docMk/>
            <pc:sldMk cId="2303916831" sldId="256"/>
            <ac:picMk id="23" creationId="{D7E38E15-B797-4C7B-9CEF-CE1B64530C68}"/>
          </ac:picMkLst>
        </pc:picChg>
        <pc:picChg chg="mod">
          <ac:chgData name="PERU MATHILDE" userId="7917552a-65c8-452e-ba1f-b3247dfda2ca" providerId="ADAL" clId="{0D06E49F-4AD5-471B-87C0-E61681D3FC69}" dt="2021-06-04T15:00:26.026" v="133" actId="1076"/>
          <ac:picMkLst>
            <pc:docMk/>
            <pc:sldMk cId="2303916831" sldId="256"/>
            <ac:picMk id="25" creationId="{1E91A3C6-0B98-413A-AB79-296FC54108BE}"/>
          </ac:picMkLst>
        </pc:picChg>
        <pc:picChg chg="mod">
          <ac:chgData name="PERU MATHILDE" userId="7917552a-65c8-452e-ba1f-b3247dfda2ca" providerId="ADAL" clId="{0D06E49F-4AD5-471B-87C0-E61681D3FC69}" dt="2021-06-04T14:59:51.577" v="123" actId="1076"/>
          <ac:picMkLst>
            <pc:docMk/>
            <pc:sldMk cId="2303916831" sldId="256"/>
            <ac:picMk id="27" creationId="{9D7533C6-9B15-4F04-BB77-F7BE71E58261}"/>
          </ac:picMkLst>
        </pc:picChg>
        <pc:picChg chg="mod">
          <ac:chgData name="PERU MATHILDE" userId="7917552a-65c8-452e-ba1f-b3247dfda2ca" providerId="ADAL" clId="{0D06E49F-4AD5-471B-87C0-E61681D3FC69}" dt="2021-06-04T15:00:44.693" v="136" actId="1076"/>
          <ac:picMkLst>
            <pc:docMk/>
            <pc:sldMk cId="2303916831" sldId="256"/>
            <ac:picMk id="29" creationId="{98A657BF-9FE6-4CD1-BCB9-1EF54A901D12}"/>
          </ac:picMkLst>
        </pc:picChg>
        <pc:picChg chg="mod">
          <ac:chgData name="PERU MATHILDE" userId="7917552a-65c8-452e-ba1f-b3247dfda2ca" providerId="ADAL" clId="{0D06E49F-4AD5-471B-87C0-E61681D3FC69}" dt="2021-06-04T15:00:18.333" v="130" actId="14100"/>
          <ac:picMkLst>
            <pc:docMk/>
            <pc:sldMk cId="2303916831" sldId="256"/>
            <ac:picMk id="31" creationId="{7B97C514-94C6-4FB2-8A2D-2E69AEC2FCEE}"/>
          </ac:picMkLst>
        </pc:picChg>
        <pc:picChg chg="mod">
          <ac:chgData name="PERU MATHILDE" userId="7917552a-65c8-452e-ba1f-b3247dfda2ca" providerId="ADAL" clId="{0D06E49F-4AD5-471B-87C0-E61681D3FC69}" dt="2021-06-04T15:00:38.977" v="135" actId="14100"/>
          <ac:picMkLst>
            <pc:docMk/>
            <pc:sldMk cId="2303916831" sldId="256"/>
            <ac:picMk id="33" creationId="{F3255FB6-2C40-4CFD-9A64-C67E670D68E6}"/>
          </ac:picMkLst>
        </pc:picChg>
        <pc:picChg chg="mod">
          <ac:chgData name="PERU MATHILDE" userId="7917552a-65c8-452e-ba1f-b3247dfda2ca" providerId="ADAL" clId="{0D06E49F-4AD5-471B-87C0-E61681D3FC69}" dt="2021-06-04T15:00:47.720" v="137" actId="1076"/>
          <ac:picMkLst>
            <pc:docMk/>
            <pc:sldMk cId="2303916831" sldId="256"/>
            <ac:picMk id="35" creationId="{2AF2817B-6FC1-4372-A82C-BB3273CB4FE8}"/>
          </ac:picMkLst>
        </pc:picChg>
        <pc:picChg chg="mod">
          <ac:chgData name="PERU MATHILDE" userId="7917552a-65c8-452e-ba1f-b3247dfda2ca" providerId="ADAL" clId="{0D06E49F-4AD5-471B-87C0-E61681D3FC69}" dt="2021-06-04T15:00:21.995" v="131" actId="14100"/>
          <ac:picMkLst>
            <pc:docMk/>
            <pc:sldMk cId="2303916831" sldId="256"/>
            <ac:picMk id="37" creationId="{32978EDC-D53A-453F-ABA7-308F15366ED1}"/>
          </ac:picMkLst>
        </pc:picChg>
        <pc:picChg chg="del mod">
          <ac:chgData name="PERU MATHILDE" userId="7917552a-65c8-452e-ba1f-b3247dfda2ca" providerId="ADAL" clId="{0D06E49F-4AD5-471B-87C0-E61681D3FC69}" dt="2021-06-09T07:47:46.656" v="175" actId="478"/>
          <ac:picMkLst>
            <pc:docMk/>
            <pc:sldMk cId="2303916831" sldId="256"/>
            <ac:picMk id="39" creationId="{56BB3884-C65D-4C94-8F03-DD35D9A8B95C}"/>
          </ac:picMkLst>
        </pc:picChg>
      </pc:sldChg>
      <pc:sldChg chg="addSp delSp modSp add ord">
        <pc:chgData name="PERU MATHILDE" userId="7917552a-65c8-452e-ba1f-b3247dfda2ca" providerId="ADAL" clId="{0D06E49F-4AD5-471B-87C0-E61681D3FC69}" dt="2021-06-09T07:47:41.197" v="174"/>
        <pc:sldMkLst>
          <pc:docMk/>
          <pc:sldMk cId="714458460" sldId="257"/>
        </pc:sldMkLst>
        <pc:spChg chg="del">
          <ac:chgData name="PERU MATHILDE" userId="7917552a-65c8-452e-ba1f-b3247dfda2ca" providerId="ADAL" clId="{0D06E49F-4AD5-471B-87C0-E61681D3FC69}" dt="2021-05-26T09:27:18.254" v="2" actId="478"/>
          <ac:spMkLst>
            <pc:docMk/>
            <pc:sldMk cId="714458460" sldId="257"/>
            <ac:spMk id="2" creationId="{91BB3F81-DA8B-4B94-B97F-9FB81A70305D}"/>
          </ac:spMkLst>
        </pc:spChg>
        <pc:spChg chg="add del mod">
          <ac:chgData name="PERU MATHILDE" userId="7917552a-65c8-452e-ba1f-b3247dfda2ca" providerId="ADAL" clId="{0D06E49F-4AD5-471B-87C0-E61681D3FC69}" dt="2021-06-04T14:48:48.577" v="98" actId="478"/>
          <ac:spMkLst>
            <pc:docMk/>
            <pc:sldMk cId="714458460" sldId="257"/>
            <ac:spMk id="2" creationId="{DFD6974C-D4CA-4D88-A4D9-1447F534F98A}"/>
          </ac:spMkLst>
        </pc:spChg>
        <pc:spChg chg="del">
          <ac:chgData name="PERU MATHILDE" userId="7917552a-65c8-452e-ba1f-b3247dfda2ca" providerId="ADAL" clId="{0D06E49F-4AD5-471B-87C0-E61681D3FC69}" dt="2021-05-26T09:27:20.180" v="3" actId="478"/>
          <ac:spMkLst>
            <pc:docMk/>
            <pc:sldMk cId="714458460" sldId="257"/>
            <ac:spMk id="3" creationId="{91A32CC6-21EB-448B-B1A1-001095E04361}"/>
          </ac:spMkLst>
        </pc:spChg>
        <pc:spChg chg="add mod">
          <ac:chgData name="PERU MATHILDE" userId="7917552a-65c8-452e-ba1f-b3247dfda2ca" providerId="ADAL" clId="{0D06E49F-4AD5-471B-87C0-E61681D3FC69}" dt="2021-06-04T15:04:47.003" v="169" actId="1076"/>
          <ac:spMkLst>
            <pc:docMk/>
            <pc:sldMk cId="714458460" sldId="257"/>
            <ac:spMk id="6" creationId="{4788E5A2-259F-46CF-AE4A-B8797636B1D7}"/>
          </ac:spMkLst>
        </pc:spChg>
        <pc:spChg chg="add del">
          <ac:chgData name="PERU MATHILDE" userId="7917552a-65c8-452e-ba1f-b3247dfda2ca" providerId="ADAL" clId="{0D06E49F-4AD5-471B-87C0-E61681D3FC69}" dt="2021-06-09T07:47:39.934" v="173" actId="478"/>
          <ac:spMkLst>
            <pc:docMk/>
            <pc:sldMk cId="714458460" sldId="257"/>
            <ac:spMk id="7" creationId="{45DA5047-064E-4F98-A0D3-28C037D47BE7}"/>
          </ac:spMkLst>
        </pc:spChg>
        <pc:spChg chg="add">
          <ac:chgData name="PERU MATHILDE" userId="7917552a-65c8-452e-ba1f-b3247dfda2ca" providerId="ADAL" clId="{0D06E49F-4AD5-471B-87C0-E61681D3FC69}" dt="2021-06-09T07:47:41.197" v="174"/>
          <ac:spMkLst>
            <pc:docMk/>
            <pc:sldMk cId="714458460" sldId="257"/>
            <ac:spMk id="9" creationId="{A95C2430-4C4D-49FA-86B8-A2BC39868FCC}"/>
          </ac:spMkLst>
        </pc:spChg>
        <pc:spChg chg="add mod">
          <ac:chgData name="PERU MATHILDE" userId="7917552a-65c8-452e-ba1f-b3247dfda2ca" providerId="ADAL" clId="{0D06E49F-4AD5-471B-87C0-E61681D3FC69}" dt="2021-05-27T07:24:39.724" v="20" actId="20577"/>
          <ac:spMkLst>
            <pc:docMk/>
            <pc:sldMk cId="714458460" sldId="257"/>
            <ac:spMk id="11" creationId="{86BB1719-15E6-4BED-8EAE-D8733CBA6B04}"/>
          </ac:spMkLst>
        </pc:spChg>
        <pc:picChg chg="add mod ord modCrop">
          <ac:chgData name="PERU MATHILDE" userId="7917552a-65c8-452e-ba1f-b3247dfda2ca" providerId="ADAL" clId="{0D06E49F-4AD5-471B-87C0-E61681D3FC69}" dt="2021-06-09T07:47:34.615" v="172" actId="1076"/>
          <ac:picMkLst>
            <pc:docMk/>
            <pc:sldMk cId="714458460" sldId="257"/>
            <ac:picMk id="3" creationId="{43F53B26-CC4C-4EE6-B899-3A30B46BF7DD}"/>
          </ac:picMkLst>
        </pc:picChg>
        <pc:picChg chg="add del mod">
          <ac:chgData name="PERU MATHILDE" userId="7917552a-65c8-452e-ba1f-b3247dfda2ca" providerId="ADAL" clId="{0D06E49F-4AD5-471B-87C0-E61681D3FC69}" dt="2021-05-26T09:43:01.083" v="5" actId="931"/>
          <ac:picMkLst>
            <pc:docMk/>
            <pc:sldMk cId="714458460" sldId="257"/>
            <ac:picMk id="5" creationId="{0656B15D-88B6-47E9-A73E-6F033AB7CD74}"/>
          </ac:picMkLst>
        </pc:picChg>
        <pc:picChg chg="add del mod">
          <ac:chgData name="PERU MATHILDE" userId="7917552a-65c8-452e-ba1f-b3247dfda2ca" providerId="ADAL" clId="{0D06E49F-4AD5-471B-87C0-E61681D3FC69}" dt="2021-05-26T09:43:17.636" v="7" actId="931"/>
          <ac:picMkLst>
            <pc:docMk/>
            <pc:sldMk cId="714458460" sldId="257"/>
            <ac:picMk id="7" creationId="{F15A0535-4BA3-47A3-ABAD-AE14E41083FC}"/>
          </ac:picMkLst>
        </pc:picChg>
        <pc:picChg chg="add">
          <ac:chgData name="PERU MATHILDE" userId="7917552a-65c8-452e-ba1f-b3247dfda2ca" providerId="ADAL" clId="{0D06E49F-4AD5-471B-87C0-E61681D3FC69}" dt="2021-06-09T07:47:41.197" v="174"/>
          <ac:picMkLst>
            <pc:docMk/>
            <pc:sldMk cId="714458460" sldId="257"/>
            <ac:picMk id="8" creationId="{854C0C8F-9994-46B7-AED8-8B3DE13DC5DF}"/>
          </ac:picMkLst>
        </pc:picChg>
        <pc:picChg chg="add del mod modCrop">
          <ac:chgData name="PERU MATHILDE" userId="7917552a-65c8-452e-ba1f-b3247dfda2ca" providerId="ADAL" clId="{0D06E49F-4AD5-471B-87C0-E61681D3FC69}" dt="2021-05-31T14:38:17.870" v="28" actId="478"/>
          <ac:picMkLst>
            <pc:docMk/>
            <pc:sldMk cId="714458460" sldId="257"/>
            <ac:picMk id="9" creationId="{97E0E66D-3417-496C-8FD4-B88BC3AC9FA0}"/>
          </ac:picMkLst>
        </pc:picChg>
        <pc:picChg chg="add del mod">
          <ac:chgData name="PERU MATHILDE" userId="7917552a-65c8-452e-ba1f-b3247dfda2ca" providerId="ADAL" clId="{0D06E49F-4AD5-471B-87C0-E61681D3FC69}" dt="2021-06-09T07:47:39.934" v="173" actId="478"/>
          <ac:picMkLst>
            <pc:docMk/>
            <pc:sldMk cId="714458460" sldId="257"/>
            <ac:picMk id="10" creationId="{5840A260-4986-4965-9236-A17611D4D53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E6E472-A61C-41D3-9F24-5742773A1A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177EF19-D13E-4EF5-9413-A71974D0F3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3EEC347-5A12-4B42-80BF-E7A9D9CAA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4755-1185-4CDC-A0DE-881A11FA83EC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303C060-6F58-4284-B13E-E047BBD04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C8A684D-0978-40A6-AB93-A8A3FD796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3539F-D8BD-4A30-BF65-A7776ECDD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1681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E706CA-3584-4BCE-82D5-B938D5461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670630A-6A11-44C1-A6FF-D7911A5AF3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E9BF888-70FE-49E1-A4C3-D6664416B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4755-1185-4CDC-A0DE-881A11FA83EC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7517617-FB16-45A5-95AA-7B551EF48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3884CA8-17CF-4967-9A4D-D7B973064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3539F-D8BD-4A30-BF65-A7776ECDD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2140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4A431A7-9801-4B2A-892E-A67A8A7C4A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3BFC701-4B10-4521-9589-CD7AAD4548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48ECB09-1187-4709-A8EF-0ED7A64F0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4755-1185-4CDC-A0DE-881A11FA83EC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D26E27B-4DDF-4018-BBA3-12B40C97A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269F764-D0CD-42B4-A62D-73D2B417A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3539F-D8BD-4A30-BF65-A7776ECDD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5739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571BE4-39DB-4EC3-8D99-7CE9896E2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FC71F24-B4D8-4725-84D6-0364CAA7B3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7DCF1CE-25C3-46F0-9109-E4231506F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4755-1185-4CDC-A0DE-881A11FA83EC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A00155C-F33E-4BFB-9816-0B88A0E3E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3862218-72DD-418A-91B9-54EC12955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3539F-D8BD-4A30-BF65-A7776ECDD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263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86F4FB-BD90-4FD4-BD44-42548D46C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B2D5C3-6F80-45E8-A583-B22ACF6E8C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3E06180-D139-4728-B0F8-E0F1D97EB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4755-1185-4CDC-A0DE-881A11FA83EC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FF80EA1-1946-4DB4-A4C3-EA575261C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168BC5-FA63-470E-A2B3-BB2F4B7AB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3539F-D8BD-4A30-BF65-A7776ECDD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296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D814E0-970B-4B5A-9517-4AACF7FD7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3F4CF61-E762-44FE-837F-D364885EBE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C94A5CF-BC09-4419-A082-DB2C7D5E93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C0B1FEC-B498-49DD-89EA-2B330DD41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4755-1185-4CDC-A0DE-881A11FA83EC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E2A93A0-FE9E-43F7-8B7B-C300904ED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53AA7A5-02D6-445D-B111-985369AE3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3539F-D8BD-4A30-BF65-A7776ECDD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891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FA57DD-D506-429D-A040-3027479E1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5EE6524-C359-4207-BC19-FE752F0F7E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0CCF369-67E7-44F1-BEC6-319802238A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A52E0F7-B37D-458F-B0CF-CECBEC65CE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09D5D85-8F20-4136-84C3-63C1D6E90C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48F122B-74DD-4DEF-8811-5C6CD2F36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4755-1185-4CDC-A0DE-881A11FA83EC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9291284-1CEE-4C86-A11C-152399064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4B416E7-8869-40B3-A196-4D1317507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3539F-D8BD-4A30-BF65-A7776ECDD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8352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587D58-1258-4D37-BA72-94331EE58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F0EE6BE-7444-429C-9596-0552844C4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4755-1185-4CDC-A0DE-881A11FA83EC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E93ADF8-4A29-409E-8AA2-A7E66CE30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1641095-3BE2-4135-8407-DC1E5BD5B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3539F-D8BD-4A30-BF65-A7776ECDD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8486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16F4F5D-967A-47D8-B8DD-99B0AE72E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4755-1185-4CDC-A0DE-881A11FA83EC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A1063BE-1E19-455E-9320-72AADE7F0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B7D2154-B45E-4CD0-A1E1-E4B867C85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3539F-D8BD-4A30-BF65-A7776ECDD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1189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A290FD-F7EE-4CC6-8509-DE574F040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6C70970-2885-44F8-A271-9EEBE470C6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991C69C-A8A4-4B5B-93C7-4F94C00A53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3349101-11AE-42D7-BA3A-BAA249BE3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4755-1185-4CDC-A0DE-881A11FA83EC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813BA12-509C-424B-BF4A-B566FE32B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D457CF9-53E7-43ED-940D-D4F8E227B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3539F-D8BD-4A30-BF65-A7776ECDD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6536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E15687-B461-498F-81AD-5BC43C564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7D26DA1-3101-4F0A-BCAB-A44221F297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D42D412-019F-42E8-BB18-9184BD26A2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4F63984-D82F-47DE-8762-E0B176D8E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4755-1185-4CDC-A0DE-881A11FA83EC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53B3E7C-6F64-4343-8EC7-3E158D18D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30F93E8-E1BB-42F7-A390-276C65B2A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3539F-D8BD-4A30-BF65-A7776ECDD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2206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5BFDBA0-E80A-4A28-AE5A-891A015BD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E4872D1-4840-4A3D-9BDA-A80E1D28C6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7DCEF89-9DE8-43E8-8A2A-6CA98A6244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94755-1185-4CDC-A0DE-881A11FA83EC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36909EF-3410-4067-A378-6CA042479F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95675F5-41DA-4E96-BA39-CF7A4AF116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3539F-D8BD-4A30-BF65-A7776ECDD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2215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11" Type="http://schemas.openxmlformats.org/officeDocument/2006/relationships/image" Target="../media/image2.png"/><Relationship Id="rId5" Type="http://schemas.openxmlformats.org/officeDocument/2006/relationships/image" Target="../media/image6.jpg"/><Relationship Id="rId10" Type="http://schemas.openxmlformats.org/officeDocument/2006/relationships/image" Target="../media/image11.jpg"/><Relationship Id="rId4" Type="http://schemas.openxmlformats.org/officeDocument/2006/relationships/image" Target="../media/image5.jpg"/><Relationship Id="rId9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43F53B26-CC4C-4EE6-B899-3A30B46BF7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9" r="6814"/>
          <a:stretch/>
        </p:blipFill>
        <p:spPr>
          <a:xfrm>
            <a:off x="1572600" y="-1881"/>
            <a:ext cx="9046800" cy="6626517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86BB1719-15E6-4BED-8EAE-D8733CBA6B04}"/>
              </a:ext>
            </a:extLst>
          </p:cNvPr>
          <p:cNvSpPr txBox="1"/>
          <p:nvPr/>
        </p:nvSpPr>
        <p:spPr>
          <a:xfrm>
            <a:off x="769915" y="6470748"/>
            <a:ext cx="10804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À </a:t>
            </a:r>
            <a:r>
              <a:rPr lang="fr-FR" sz="1400" dirty="0"/>
              <a:t>l’aide de tes connaissances et du vocabulaire de l’unité, complète la carte mentale. Tu peux ajouter autant de mots et de branches que tu veux !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788E5A2-259F-46CF-AE4A-B8797636B1D7}"/>
              </a:ext>
            </a:extLst>
          </p:cNvPr>
          <p:cNvSpPr txBox="1"/>
          <p:nvPr/>
        </p:nvSpPr>
        <p:spPr>
          <a:xfrm>
            <a:off x="252196" y="154531"/>
            <a:ext cx="10354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Unidad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54C0C8F-9994-46B7-AED8-8B3DE13DC5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6133" y="121610"/>
            <a:ext cx="876300" cy="371475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A95C2430-4C4D-49FA-86B8-A2BC39868FCC}"/>
              </a:ext>
            </a:extLst>
          </p:cNvPr>
          <p:cNvSpPr txBox="1"/>
          <p:nvPr/>
        </p:nvSpPr>
        <p:spPr>
          <a:xfrm>
            <a:off x="10239153" y="153460"/>
            <a:ext cx="1952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</a:t>
            </a:r>
            <a:r>
              <a:rPr lang="fr-FR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Listos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5</a:t>
            </a:r>
            <a:r>
              <a:rPr lang="fr-FR" sz="14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Hatier 2021</a:t>
            </a:r>
          </a:p>
        </p:txBody>
      </p:sp>
    </p:spTree>
    <p:extLst>
      <p:ext uri="{BB962C8B-B14F-4D97-AF65-F5344CB8AC3E}">
        <p14:creationId xmlns:p14="http://schemas.microsoft.com/office/powerpoint/2010/main" val="714458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419AAC3D-F4CB-4BCD-A02C-C91067B967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8" r="21659"/>
          <a:stretch/>
        </p:blipFill>
        <p:spPr>
          <a:xfrm>
            <a:off x="2047807" y="924003"/>
            <a:ext cx="8256698" cy="4956017"/>
          </a:xfrm>
          <a:prstGeom prst="rect">
            <a:avLst/>
          </a:prstGeom>
        </p:spPr>
      </p:pic>
      <p:pic>
        <p:nvPicPr>
          <p:cNvPr id="23" name="Image 22" descr="Une image contenant télescope, trépied&#10;&#10;Description générée automatiquement">
            <a:extLst>
              <a:ext uri="{FF2B5EF4-FFF2-40B4-BE49-F238E27FC236}">
                <a16:creationId xmlns:a16="http://schemas.microsoft.com/office/drawing/2014/main" id="{D7E38E15-B797-4C7B-9CEF-CE1B64530C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445" y="4582714"/>
            <a:ext cx="629139" cy="713701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1E91A3C6-0B98-413A-AB79-296FC54108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445" y="330092"/>
            <a:ext cx="526492" cy="888456"/>
          </a:xfrm>
          <a:prstGeom prst="rect">
            <a:avLst/>
          </a:prstGeom>
        </p:spPr>
      </p:pic>
      <p:pic>
        <p:nvPicPr>
          <p:cNvPr id="27" name="Image 26" descr="Une image contenant texte, meubles, table, table de travail&#10;&#10;Description générée automatiquement">
            <a:extLst>
              <a:ext uri="{FF2B5EF4-FFF2-40B4-BE49-F238E27FC236}">
                <a16:creationId xmlns:a16="http://schemas.microsoft.com/office/drawing/2014/main" id="{9D7533C6-9B15-4F04-BB77-F7BE71E582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805" y="2089074"/>
            <a:ext cx="695989" cy="745118"/>
          </a:xfrm>
          <a:prstGeom prst="rect">
            <a:avLst/>
          </a:prstGeom>
        </p:spPr>
      </p:pic>
      <p:pic>
        <p:nvPicPr>
          <p:cNvPr id="29" name="Image 28" descr="Une image contenant table&#10;&#10;Description générée automatiquement">
            <a:extLst>
              <a:ext uri="{FF2B5EF4-FFF2-40B4-BE49-F238E27FC236}">
                <a16:creationId xmlns:a16="http://schemas.microsoft.com/office/drawing/2014/main" id="{98A657BF-9FE6-4CD1-BCB9-1EF54A901D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418" y="4624598"/>
            <a:ext cx="653894" cy="713701"/>
          </a:xfrm>
          <a:prstGeom prst="rect">
            <a:avLst/>
          </a:prstGeom>
        </p:spPr>
      </p:pic>
      <p:pic>
        <p:nvPicPr>
          <p:cNvPr id="31" name="Image 30" descr="Une image contenant habits&#10;&#10;Description générée automatiquement">
            <a:extLst>
              <a:ext uri="{FF2B5EF4-FFF2-40B4-BE49-F238E27FC236}">
                <a16:creationId xmlns:a16="http://schemas.microsoft.com/office/drawing/2014/main" id="{7B97C514-94C6-4FB2-8A2D-2E69AEC2FC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046" y="1672943"/>
            <a:ext cx="345161" cy="830793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F3255FB6-2C40-4CFD-9A64-C67E670D68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565" y="3515839"/>
            <a:ext cx="256157" cy="820502"/>
          </a:xfrm>
          <a:prstGeom prst="rect">
            <a:avLst/>
          </a:prstGeom>
        </p:spPr>
      </p:pic>
      <p:pic>
        <p:nvPicPr>
          <p:cNvPr id="35" name="Image 34" descr="Une image contenant texte&#10;&#10;Description générée automatiquement">
            <a:extLst>
              <a:ext uri="{FF2B5EF4-FFF2-40B4-BE49-F238E27FC236}">
                <a16:creationId xmlns:a16="http://schemas.microsoft.com/office/drawing/2014/main" id="{2AF2817B-6FC1-4372-A82C-BB3273CB4FE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6426" y="3345627"/>
            <a:ext cx="510399" cy="751221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32978EDC-D53A-453F-ABA7-308F15366ED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975" y="200353"/>
            <a:ext cx="562116" cy="951274"/>
          </a:xfrm>
          <a:prstGeom prst="rect">
            <a:avLst/>
          </a:prstGeom>
        </p:spPr>
      </p:pic>
      <p:sp>
        <p:nvSpPr>
          <p:cNvPr id="38" name="ZoneTexte 37">
            <a:extLst>
              <a:ext uri="{FF2B5EF4-FFF2-40B4-BE49-F238E27FC236}">
                <a16:creationId xmlns:a16="http://schemas.microsoft.com/office/drawing/2014/main" id="{AAD8D2BA-9CB8-40B1-93EB-A9A08AB441C8}"/>
              </a:ext>
            </a:extLst>
          </p:cNvPr>
          <p:cNvSpPr txBox="1"/>
          <p:nvPr/>
        </p:nvSpPr>
        <p:spPr>
          <a:xfrm>
            <a:off x="769914" y="6281064"/>
            <a:ext cx="108124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À </a:t>
            </a:r>
            <a:r>
              <a:rPr lang="fr-FR" sz="1400" dirty="0"/>
              <a:t>l’aide de tes connaissances et du vocabulaire de l’unité, complète la carte mentale. Tu peux ajouter autant de mots et de branches que tu veux !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F0C5A54-F38F-49B6-86B5-561257B01F31}"/>
              </a:ext>
            </a:extLst>
          </p:cNvPr>
          <p:cNvSpPr txBox="1"/>
          <p:nvPr/>
        </p:nvSpPr>
        <p:spPr>
          <a:xfrm>
            <a:off x="246297" y="197506"/>
            <a:ext cx="10354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Unidad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1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D040F29E-622B-4A2F-8E88-F44F2E1B72C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546133" y="121610"/>
            <a:ext cx="876300" cy="371475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503B6FE6-4AE1-4567-BBEC-86856A8A7A03}"/>
              </a:ext>
            </a:extLst>
          </p:cNvPr>
          <p:cNvSpPr txBox="1"/>
          <p:nvPr/>
        </p:nvSpPr>
        <p:spPr>
          <a:xfrm>
            <a:off x="10239153" y="153460"/>
            <a:ext cx="1952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</a:t>
            </a:r>
            <a:r>
              <a:rPr lang="fr-FR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Listos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5</a:t>
            </a:r>
            <a:r>
              <a:rPr lang="fr-FR" sz="14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Hatier 2021</a:t>
            </a:r>
          </a:p>
        </p:txBody>
      </p:sp>
    </p:spTree>
    <p:extLst>
      <p:ext uri="{BB962C8B-B14F-4D97-AF65-F5344CB8AC3E}">
        <p14:creationId xmlns:p14="http://schemas.microsoft.com/office/powerpoint/2010/main" val="230391683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F6FAF74B755B41A65F3326F6F0DF7F" ma:contentTypeVersion="8" ma:contentTypeDescription="Crée un document." ma:contentTypeScope="" ma:versionID="6f92e656ed9b3ba5acad969c72828c5d">
  <xsd:schema xmlns:xsd="http://www.w3.org/2001/XMLSchema" xmlns:xs="http://www.w3.org/2001/XMLSchema" xmlns:p="http://schemas.microsoft.com/office/2006/metadata/properties" xmlns:ns2="5667b76b-69fd-4cd8-a336-5e4ac51247bc" targetNamespace="http://schemas.microsoft.com/office/2006/metadata/properties" ma:root="true" ma:fieldsID="a5cd77e74583285e651ef5d583cdfaa9" ns2:_="">
    <xsd:import namespace="5667b76b-69fd-4cd8-a336-5e4ac51247b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67b76b-69fd-4cd8-a336-5e4ac51247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39B02EC-895C-4680-909F-D18B871B33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EF7A8EB-4814-4E71-AA8D-62FEFF07078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D4A648C-3D3C-4645-9038-9567F5A7316E}"/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74</Words>
  <Application>Microsoft Office PowerPoint</Application>
  <PresentationFormat>Grand écran</PresentationFormat>
  <Paragraphs>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PERU MATHILDE</dc:creator>
  <cp:lastModifiedBy>PERU MATHILDE</cp:lastModifiedBy>
  <cp:revision>1</cp:revision>
  <dcterms:created xsi:type="dcterms:W3CDTF">2021-05-26T09:20:39Z</dcterms:created>
  <dcterms:modified xsi:type="dcterms:W3CDTF">2021-06-09T07:47:57Z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0x01010036F6FAF74B755B41A65F3326F6F0DF7F</vt:lpwstr>
  </property>
</Properties>
</file>