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42CC0-2A8C-4DC0-910F-B65F1501ABDB}" v="13" dt="2021-06-09T07:49:27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6ED42CC0-2A8C-4DC0-910F-B65F1501ABDB}"/>
    <pc:docChg chg="undo redo custSel modSld">
      <pc:chgData name="PERU MATHILDE" userId="7917552a-65c8-452e-ba1f-b3247dfda2ca" providerId="ADAL" clId="{6ED42CC0-2A8C-4DC0-910F-B65F1501ABDB}" dt="2021-06-09T07:49:27.621" v="160"/>
      <pc:docMkLst>
        <pc:docMk/>
      </pc:docMkLst>
      <pc:sldChg chg="addSp delSp modSp">
        <pc:chgData name="PERU MATHILDE" userId="7917552a-65c8-452e-ba1f-b3247dfda2ca" providerId="ADAL" clId="{6ED42CC0-2A8C-4DC0-910F-B65F1501ABDB}" dt="2021-06-09T07:49:21.392" v="158"/>
        <pc:sldMkLst>
          <pc:docMk/>
          <pc:sldMk cId="3676852025" sldId="256"/>
        </pc:sldMkLst>
        <pc:spChg chg="add">
          <ac:chgData name="PERU MATHILDE" userId="7917552a-65c8-452e-ba1f-b3247dfda2ca" providerId="ADAL" clId="{6ED42CC0-2A8C-4DC0-910F-B65F1501ABDB}" dt="2021-06-09T07:49:21.392" v="158"/>
          <ac:spMkLst>
            <pc:docMk/>
            <pc:sldMk cId="3676852025" sldId="256"/>
            <ac:spMk id="22" creationId="{5A87F439-E113-42EF-8849-09B646DC715A}"/>
          </ac:spMkLst>
        </pc:spChg>
        <pc:spChg chg="add mod">
          <ac:chgData name="PERU MATHILDE" userId="7917552a-65c8-452e-ba1f-b3247dfda2ca" providerId="ADAL" clId="{6ED42CC0-2A8C-4DC0-910F-B65F1501ABDB}" dt="2021-06-04T16:55:51.890" v="122" actId="1076"/>
          <ac:spMkLst>
            <pc:docMk/>
            <pc:sldMk cId="3676852025" sldId="256"/>
            <ac:spMk id="24" creationId="{207CFB92-CB0C-44A3-8FCF-78390DB3B181}"/>
          </ac:spMkLst>
        </pc:spChg>
        <pc:spChg chg="add del mod">
          <ac:chgData name="PERU MATHILDE" userId="7917552a-65c8-452e-ba1f-b3247dfda2ca" providerId="ADAL" clId="{6ED42CC0-2A8C-4DC0-910F-B65F1501ABDB}" dt="2021-06-09T07:49:19.974" v="157" actId="478"/>
          <ac:spMkLst>
            <pc:docMk/>
            <pc:sldMk cId="3676852025" sldId="256"/>
            <ac:spMk id="26" creationId="{06364E8B-4547-4BC3-BA34-BE853916563D}"/>
          </ac:spMkLst>
        </pc:spChg>
        <pc:picChg chg="add del mod ord modCrop">
          <ac:chgData name="PERU MATHILDE" userId="7917552a-65c8-452e-ba1f-b3247dfda2ca" providerId="ADAL" clId="{6ED42CC0-2A8C-4DC0-910F-B65F1501ABDB}" dt="2021-06-04T16:51:34.491" v="68" actId="478"/>
          <ac:picMkLst>
            <pc:docMk/>
            <pc:sldMk cId="3676852025" sldId="256"/>
            <ac:picMk id="3" creationId="{78A751DD-5106-4BC6-8AED-E54C392646FA}"/>
          </ac:picMkLst>
        </pc:picChg>
        <pc:picChg chg="del">
          <ac:chgData name="PERU MATHILDE" userId="7917552a-65c8-452e-ba1f-b3247dfda2ca" providerId="ADAL" clId="{6ED42CC0-2A8C-4DC0-910F-B65F1501ABDB}" dt="2021-06-04T16:36:08.646" v="0" actId="478"/>
          <ac:picMkLst>
            <pc:docMk/>
            <pc:sldMk cId="3676852025" sldId="256"/>
            <ac:picMk id="5" creationId="{4239C75E-7652-4523-A61D-DB25CC5DA9E5}"/>
          </ac:picMkLst>
        </pc:picChg>
        <pc:picChg chg="del mod">
          <ac:chgData name="PERU MATHILDE" userId="7917552a-65c8-452e-ba1f-b3247dfda2ca" providerId="ADAL" clId="{6ED42CC0-2A8C-4DC0-910F-B65F1501ABDB}" dt="2021-06-09T07:49:19.974" v="157" actId="478"/>
          <ac:picMkLst>
            <pc:docMk/>
            <pc:sldMk cId="3676852025" sldId="256"/>
            <ac:picMk id="7" creationId="{991A2969-7BCF-484D-A9D9-E9C94A8E90D0}"/>
          </ac:picMkLst>
        </pc:picChg>
        <pc:picChg chg="add mod ord modCrop">
          <ac:chgData name="PERU MATHILDE" userId="7917552a-65c8-452e-ba1f-b3247dfda2ca" providerId="ADAL" clId="{6ED42CC0-2A8C-4DC0-910F-B65F1501ABDB}" dt="2021-06-04T16:52:53.926" v="80" actId="1076"/>
          <ac:picMkLst>
            <pc:docMk/>
            <pc:sldMk cId="3676852025" sldId="256"/>
            <ac:picMk id="8" creationId="{61306D62-0D67-485E-92CB-33E950C6E4D4}"/>
          </ac:picMkLst>
        </pc:picChg>
        <pc:picChg chg="mod">
          <ac:chgData name="PERU MATHILDE" userId="7917552a-65c8-452e-ba1f-b3247dfda2ca" providerId="ADAL" clId="{6ED42CC0-2A8C-4DC0-910F-B65F1501ABDB}" dt="2021-06-07T07:20:04.003" v="156" actId="1076"/>
          <ac:picMkLst>
            <pc:docMk/>
            <pc:sldMk cId="3676852025" sldId="256"/>
            <ac:picMk id="9" creationId="{2C5A1AE0-917E-486B-BC6A-C0731DDFBE24}"/>
          </ac:picMkLst>
        </pc:picChg>
        <pc:picChg chg="mod">
          <ac:chgData name="PERU MATHILDE" userId="7917552a-65c8-452e-ba1f-b3247dfda2ca" providerId="ADAL" clId="{6ED42CC0-2A8C-4DC0-910F-B65F1501ABDB}" dt="2021-06-04T16:54:06.871" v="106" actId="1076"/>
          <ac:picMkLst>
            <pc:docMk/>
            <pc:sldMk cId="3676852025" sldId="256"/>
            <ac:picMk id="11" creationId="{C82EAFA2-6429-4FCE-A34F-E7779F3255B3}"/>
          </ac:picMkLst>
        </pc:picChg>
        <pc:picChg chg="add mod">
          <ac:chgData name="PERU MATHILDE" userId="7917552a-65c8-452e-ba1f-b3247dfda2ca" providerId="ADAL" clId="{6ED42CC0-2A8C-4DC0-910F-B65F1501ABDB}" dt="2021-06-04T16:54:23.490" v="111" actId="1076"/>
          <ac:picMkLst>
            <pc:docMk/>
            <pc:sldMk cId="3676852025" sldId="256"/>
            <ac:picMk id="12" creationId="{B894E8F6-BCE3-400C-B4D2-DE8E2799C4E8}"/>
          </ac:picMkLst>
        </pc:picChg>
        <pc:picChg chg="mod">
          <ac:chgData name="PERU MATHILDE" userId="7917552a-65c8-452e-ba1f-b3247dfda2ca" providerId="ADAL" clId="{6ED42CC0-2A8C-4DC0-910F-B65F1501ABDB}" dt="2021-06-07T07:19:55.125" v="155" actId="14100"/>
          <ac:picMkLst>
            <pc:docMk/>
            <pc:sldMk cId="3676852025" sldId="256"/>
            <ac:picMk id="13" creationId="{D7356086-D56F-459B-86CC-9991FCBFF367}"/>
          </ac:picMkLst>
        </pc:picChg>
        <pc:picChg chg="mod">
          <ac:chgData name="PERU MATHILDE" userId="7917552a-65c8-452e-ba1f-b3247dfda2ca" providerId="ADAL" clId="{6ED42CC0-2A8C-4DC0-910F-B65F1501ABDB}" dt="2021-06-07T07:19:44.496" v="153" actId="14100"/>
          <ac:picMkLst>
            <pc:docMk/>
            <pc:sldMk cId="3676852025" sldId="256"/>
            <ac:picMk id="15" creationId="{E06AAA28-A766-4C16-8DCB-46EC4A641937}"/>
          </ac:picMkLst>
        </pc:picChg>
        <pc:picChg chg="mod">
          <ac:chgData name="PERU MATHILDE" userId="7917552a-65c8-452e-ba1f-b3247dfda2ca" providerId="ADAL" clId="{6ED42CC0-2A8C-4DC0-910F-B65F1501ABDB}" dt="2021-06-04T16:53:30.834" v="93" actId="1076"/>
          <ac:picMkLst>
            <pc:docMk/>
            <pc:sldMk cId="3676852025" sldId="256"/>
            <ac:picMk id="17" creationId="{1B4231CB-24F6-4BAF-8D0B-BE6559595E99}"/>
          </ac:picMkLst>
        </pc:picChg>
        <pc:picChg chg="mod">
          <ac:chgData name="PERU MATHILDE" userId="7917552a-65c8-452e-ba1f-b3247dfda2ca" providerId="ADAL" clId="{6ED42CC0-2A8C-4DC0-910F-B65F1501ABDB}" dt="2021-06-04T16:53:34.733" v="96" actId="1076"/>
          <ac:picMkLst>
            <pc:docMk/>
            <pc:sldMk cId="3676852025" sldId="256"/>
            <ac:picMk id="19" creationId="{BBD03827-FD5C-4E4F-9F75-41D6D791A41F}"/>
          </ac:picMkLst>
        </pc:picChg>
        <pc:picChg chg="add">
          <ac:chgData name="PERU MATHILDE" userId="7917552a-65c8-452e-ba1f-b3247dfda2ca" providerId="ADAL" clId="{6ED42CC0-2A8C-4DC0-910F-B65F1501ABDB}" dt="2021-06-09T07:49:21.392" v="158"/>
          <ac:picMkLst>
            <pc:docMk/>
            <pc:sldMk cId="3676852025" sldId="256"/>
            <ac:picMk id="20" creationId="{090DED2C-9F00-4AD4-8921-DC5B74017B41}"/>
          </ac:picMkLst>
        </pc:picChg>
        <pc:picChg chg="mod">
          <ac:chgData name="PERU MATHILDE" userId="7917552a-65c8-452e-ba1f-b3247dfda2ca" providerId="ADAL" clId="{6ED42CC0-2A8C-4DC0-910F-B65F1501ABDB}" dt="2021-06-07T07:18:38.497" v="138" actId="1076"/>
          <ac:picMkLst>
            <pc:docMk/>
            <pc:sldMk cId="3676852025" sldId="256"/>
            <ac:picMk id="21" creationId="{6E3642AC-36A9-401F-842F-EE40E308F282}"/>
          </ac:picMkLst>
        </pc:picChg>
        <pc:picChg chg="mod modCrop">
          <ac:chgData name="PERU MATHILDE" userId="7917552a-65c8-452e-ba1f-b3247dfda2ca" providerId="ADAL" clId="{6ED42CC0-2A8C-4DC0-910F-B65F1501ABDB}" dt="2021-06-04T16:54:20.210" v="110" actId="1076"/>
          <ac:picMkLst>
            <pc:docMk/>
            <pc:sldMk cId="3676852025" sldId="256"/>
            <ac:picMk id="23" creationId="{12F48B4F-3F6A-41D6-B5EF-5908D3AF46BF}"/>
          </ac:picMkLst>
        </pc:picChg>
        <pc:picChg chg="mod">
          <ac:chgData name="PERU MATHILDE" userId="7917552a-65c8-452e-ba1f-b3247dfda2ca" providerId="ADAL" clId="{6ED42CC0-2A8C-4DC0-910F-B65F1501ABDB}" dt="2021-06-04T16:54:16.196" v="108" actId="1076"/>
          <ac:picMkLst>
            <pc:docMk/>
            <pc:sldMk cId="3676852025" sldId="256"/>
            <ac:picMk id="25" creationId="{6700C168-0A85-47BB-B7E5-60C102639D0B}"/>
          </ac:picMkLst>
        </pc:picChg>
        <pc:picChg chg="mod">
          <ac:chgData name="PERU MATHILDE" userId="7917552a-65c8-452e-ba1f-b3247dfda2ca" providerId="ADAL" clId="{6ED42CC0-2A8C-4DC0-910F-B65F1501ABDB}" dt="2021-06-04T16:54:17.342" v="109" actId="1076"/>
          <ac:picMkLst>
            <pc:docMk/>
            <pc:sldMk cId="3676852025" sldId="256"/>
            <ac:picMk id="27" creationId="{7FDE76BC-1515-4339-90F7-C1027B4FB9CF}"/>
          </ac:picMkLst>
        </pc:picChg>
        <pc:picChg chg="mod">
          <ac:chgData name="PERU MATHILDE" userId="7917552a-65c8-452e-ba1f-b3247dfda2ca" providerId="ADAL" clId="{6ED42CC0-2A8C-4DC0-910F-B65F1501ABDB}" dt="2021-06-04T16:53:32.426" v="94" actId="1076"/>
          <ac:picMkLst>
            <pc:docMk/>
            <pc:sldMk cId="3676852025" sldId="256"/>
            <ac:picMk id="29" creationId="{D58598D2-6FAC-47FA-9E3B-A9636F3367AE}"/>
          </ac:picMkLst>
        </pc:picChg>
        <pc:picChg chg="mod">
          <ac:chgData name="PERU MATHILDE" userId="7917552a-65c8-452e-ba1f-b3247dfda2ca" providerId="ADAL" clId="{6ED42CC0-2A8C-4DC0-910F-B65F1501ABDB}" dt="2021-06-04T16:53:33.587" v="95" actId="1076"/>
          <ac:picMkLst>
            <pc:docMk/>
            <pc:sldMk cId="3676852025" sldId="256"/>
            <ac:picMk id="31" creationId="{DFCCED4A-832D-409F-B8CC-2D92E4510D97}"/>
          </ac:picMkLst>
        </pc:picChg>
      </pc:sldChg>
      <pc:sldChg chg="addSp delSp modSp">
        <pc:chgData name="PERU MATHILDE" userId="7917552a-65c8-452e-ba1f-b3247dfda2ca" providerId="ADAL" clId="{6ED42CC0-2A8C-4DC0-910F-B65F1501ABDB}" dt="2021-06-09T07:49:27.621" v="160"/>
        <pc:sldMkLst>
          <pc:docMk/>
          <pc:sldMk cId="2218228549" sldId="257"/>
        </pc:sldMkLst>
        <pc:spChg chg="add mod">
          <ac:chgData name="PERU MATHILDE" userId="7917552a-65c8-452e-ba1f-b3247dfda2ca" providerId="ADAL" clId="{6ED42CC0-2A8C-4DC0-910F-B65F1501ABDB}" dt="2021-06-04T17:00:40.027" v="135" actId="1076"/>
          <ac:spMkLst>
            <pc:docMk/>
            <pc:sldMk cId="2218228549" sldId="257"/>
            <ac:spMk id="8" creationId="{83A4D671-10A9-4345-BC3F-6FD61AA203CE}"/>
          </ac:spMkLst>
        </pc:spChg>
        <pc:spChg chg="add mod">
          <ac:chgData name="PERU MATHILDE" userId="7917552a-65c8-452e-ba1f-b3247dfda2ca" providerId="ADAL" clId="{6ED42CC0-2A8C-4DC0-910F-B65F1501ABDB}" dt="2021-06-04T16:55:46.876" v="121" actId="1076"/>
          <ac:spMkLst>
            <pc:docMk/>
            <pc:sldMk cId="2218228549" sldId="257"/>
            <ac:spMk id="12" creationId="{49B3BCDB-3DE1-456D-9D4F-594CCA9338CD}"/>
          </ac:spMkLst>
        </pc:spChg>
        <pc:spChg chg="add del mod">
          <ac:chgData name="PERU MATHILDE" userId="7917552a-65c8-452e-ba1f-b3247dfda2ca" providerId="ADAL" clId="{6ED42CC0-2A8C-4DC0-910F-B65F1501ABDB}" dt="2021-06-09T07:49:26.603" v="159" actId="478"/>
          <ac:spMkLst>
            <pc:docMk/>
            <pc:sldMk cId="2218228549" sldId="257"/>
            <ac:spMk id="14" creationId="{66BB6353-F42E-40DD-8E41-AC522EB14EE7}"/>
          </ac:spMkLst>
        </pc:spChg>
        <pc:spChg chg="add mod">
          <ac:chgData name="PERU MATHILDE" userId="7917552a-65c8-452e-ba1f-b3247dfda2ca" providerId="ADAL" clId="{6ED42CC0-2A8C-4DC0-910F-B65F1501ABDB}" dt="2021-06-04T17:00:48.124" v="137" actId="1076"/>
          <ac:spMkLst>
            <pc:docMk/>
            <pc:sldMk cId="2218228549" sldId="257"/>
            <ac:spMk id="15" creationId="{586D2781-81ED-4E8E-8327-614A1B94F839}"/>
          </ac:spMkLst>
        </pc:spChg>
        <pc:spChg chg="add">
          <ac:chgData name="PERU MATHILDE" userId="7917552a-65c8-452e-ba1f-b3247dfda2ca" providerId="ADAL" clId="{6ED42CC0-2A8C-4DC0-910F-B65F1501ABDB}" dt="2021-06-09T07:49:27.621" v="160"/>
          <ac:spMkLst>
            <pc:docMk/>
            <pc:sldMk cId="2218228549" sldId="257"/>
            <ac:spMk id="17" creationId="{B1C0AA15-8E49-49C6-B500-501649E87482}"/>
          </ac:spMkLst>
        </pc:spChg>
        <pc:picChg chg="del">
          <ac:chgData name="PERU MATHILDE" userId="7917552a-65c8-452e-ba1f-b3247dfda2ca" providerId="ADAL" clId="{6ED42CC0-2A8C-4DC0-910F-B65F1501ABDB}" dt="2021-06-04T16:36:12.240" v="1" actId="478"/>
          <ac:picMkLst>
            <pc:docMk/>
            <pc:sldMk cId="2218228549" sldId="257"/>
            <ac:picMk id="3" creationId="{90BF6224-7388-4245-A5E6-1B1336DD175A}"/>
          </ac:picMkLst>
        </pc:picChg>
        <pc:picChg chg="del mod">
          <ac:chgData name="PERU MATHILDE" userId="7917552a-65c8-452e-ba1f-b3247dfda2ca" providerId="ADAL" clId="{6ED42CC0-2A8C-4DC0-910F-B65F1501ABDB}" dt="2021-06-09T07:49:26.603" v="159" actId="478"/>
          <ac:picMkLst>
            <pc:docMk/>
            <pc:sldMk cId="2218228549" sldId="257"/>
            <ac:picMk id="5" creationId="{0AC6D2BD-5148-4A2E-A329-A203C7F41231}"/>
          </ac:picMkLst>
        </pc:picChg>
        <pc:picChg chg="add mod ord modCrop">
          <ac:chgData name="PERU MATHILDE" userId="7917552a-65c8-452e-ba1f-b3247dfda2ca" providerId="ADAL" clId="{6ED42CC0-2A8C-4DC0-910F-B65F1501ABDB}" dt="2021-06-04T16:38:09.938" v="15" actId="1076"/>
          <ac:picMkLst>
            <pc:docMk/>
            <pc:sldMk cId="2218228549" sldId="257"/>
            <ac:picMk id="6" creationId="{D64CB166-2E4D-4774-8504-79CF99E2A4BD}"/>
          </ac:picMkLst>
        </pc:picChg>
        <pc:picChg chg="mod">
          <ac:chgData name="PERU MATHILDE" userId="7917552a-65c8-452e-ba1f-b3247dfda2ca" providerId="ADAL" clId="{6ED42CC0-2A8C-4DC0-910F-B65F1501ABDB}" dt="2021-06-04T16:38:30.906" v="23" actId="1076"/>
          <ac:picMkLst>
            <pc:docMk/>
            <pc:sldMk cId="2218228549" sldId="257"/>
            <ac:picMk id="7" creationId="{C697DEBD-94EB-4C5E-8A8E-49235B3B41AA}"/>
          </ac:picMkLst>
        </pc:picChg>
        <pc:picChg chg="mod">
          <ac:chgData name="PERU MATHILDE" userId="7917552a-65c8-452e-ba1f-b3247dfda2ca" providerId="ADAL" clId="{6ED42CC0-2A8C-4DC0-910F-B65F1501ABDB}" dt="2021-06-04T16:38:34.677" v="24" actId="1076"/>
          <ac:picMkLst>
            <pc:docMk/>
            <pc:sldMk cId="2218228549" sldId="257"/>
            <ac:picMk id="9" creationId="{98D93ACA-AED3-486D-B369-80D817A15F03}"/>
          </ac:picMkLst>
        </pc:picChg>
        <pc:picChg chg="mod">
          <ac:chgData name="PERU MATHILDE" userId="7917552a-65c8-452e-ba1f-b3247dfda2ca" providerId="ADAL" clId="{6ED42CC0-2A8C-4DC0-910F-B65F1501ABDB}" dt="2021-06-04T16:38:39.478" v="26" actId="1076"/>
          <ac:picMkLst>
            <pc:docMk/>
            <pc:sldMk cId="2218228549" sldId="257"/>
            <ac:picMk id="11" creationId="{0C6E377F-EC9E-4D8F-9481-0B750E2E1B5C}"/>
          </ac:picMkLst>
        </pc:picChg>
        <pc:picChg chg="mod">
          <ac:chgData name="PERU MATHILDE" userId="7917552a-65c8-452e-ba1f-b3247dfda2ca" providerId="ADAL" clId="{6ED42CC0-2A8C-4DC0-910F-B65F1501ABDB}" dt="2021-06-04T16:38:43.837" v="28" actId="14100"/>
          <ac:picMkLst>
            <pc:docMk/>
            <pc:sldMk cId="2218228549" sldId="257"/>
            <ac:picMk id="13" creationId="{F01EC613-F772-4C4D-94B6-7D35E7CAEA11}"/>
          </ac:picMkLst>
        </pc:picChg>
        <pc:picChg chg="add">
          <ac:chgData name="PERU MATHILDE" userId="7917552a-65c8-452e-ba1f-b3247dfda2ca" providerId="ADAL" clId="{6ED42CC0-2A8C-4DC0-910F-B65F1501ABDB}" dt="2021-06-09T07:49:27.621" v="160"/>
          <ac:picMkLst>
            <pc:docMk/>
            <pc:sldMk cId="2218228549" sldId="257"/>
            <ac:picMk id="16" creationId="{CF316185-E607-440A-AD38-0101FDF2DAE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BA58E5-8F6B-4C8F-89B0-49C0780E2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01DD661-6AA2-41DA-8819-F3764D923C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D3FD22-BBB0-4EBC-B80B-6B97E7980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40158E-8077-4280-805D-4655742AF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BC04A0-A2D6-4D87-8B7E-AFBA3F4F9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44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6E771-D654-46AA-95BB-E3ADD472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C8A2C19-78E6-4632-B93E-F57622222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6ED29B-B99A-4676-9CDB-5DCCBB7F0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073DDC-B4D0-4836-8440-DD0BADD0C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7B13D3-FC99-4B33-8389-FDADD7089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58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BDE526B-4CD3-4414-92DD-A8C8125A5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7A2D62D-4368-462A-A002-45871E995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79D99B-27D9-40E8-A97F-BFF34D69F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22DB0A-6BF6-4ABF-94E0-0F55470F7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E9A57E-7B24-40E1-B5BA-0ED379016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083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EB0A6-05F0-4187-9224-7ED19A87F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632EC1-45C3-415B-B30D-ADCBFFB12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BE5FD1-CA48-437E-BDC6-746F91231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7E80EC-20AD-452F-A210-56A32D49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37F21A-C507-4235-9D82-05029E1EF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5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1B0FE3-5DE6-4CC0-B9DA-AB5DF581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FCE916-15AE-4B7C-B960-1DE3246CD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D86490-A64C-426E-AB45-DE69F3F13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95B581-F624-4981-84B5-8153BCFA0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554D80-D562-4785-958F-B28B3C339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92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8BB65E-3C83-4EAA-B3CA-6448945A5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CB63A5-B2A7-464F-91C6-3EAD15B6EF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E9B102-8D6B-4A2C-AF60-7FE8A3272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A4BC7C-E189-4BDA-9C85-34FC21F9F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20EFD2-800D-42B6-B796-E063A1127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B81459-C49D-4149-8FD2-EDDDE1AB5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64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023D3D-CCE8-42DA-BFBB-706B8CF21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FDD636A-2033-448C-BBB5-ECBF70230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08849A-AD15-47EF-8557-6315FF49C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813C69-7F30-4F88-9E36-B9412A1CF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AE66A76-ABE4-4D53-AC31-8FF6DEDCE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1CE2B1D-107A-45B6-BB95-0A9C0AC6D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3FBC82-2F3D-4E8A-9764-828680106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CE59A27-E19B-40B3-B8F5-99C0244DD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93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948D0-E59B-4895-B837-FD3B740BF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61047C-B2C5-47A3-9B5D-EE49D2AF2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F6C7E4-7B82-4988-95D2-3E16A9687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A558BB-D112-40A5-8BC4-1F262A107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48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216E2AE-F86C-46C4-AF82-9174D500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8C49543-7881-4F93-B539-76EAF547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E4E70F8-FF0E-4ACE-AD36-014B97E94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912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6D6B85-7BF8-4228-B10F-8863BB808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CED20E-BF54-46ED-B482-667ADA180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DD660E-4F24-44B6-860D-9AC454363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D072CF-7F10-41C3-A394-54BAC20DE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F07B70-DB87-4D00-A579-982C7F9BA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165472-68BD-4198-9818-DBEA97B66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915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7574B0-FC4F-441A-9095-F3E2D71C5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734A84C-320D-4599-AEFC-C26E0BF039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BA61421-2FDE-4556-A93A-6EC8EF253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10B38E-7CD5-4D22-8634-BE4E6850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506F5A-2822-4C4F-8773-147DC0FE6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FDCDBB-E86F-4817-BD0C-9F3B1AF96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56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8B48343-595F-4104-BC21-2DFCBB4A2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833FD9-6494-4BE1-B93B-7CD7C05FE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01E83F-EFE1-4F77-8C2E-D79DA73405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49510-C927-46B1-BCA3-4011788C5E3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A01ADB-08EB-4DEA-874A-F54E490B8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C1E3FD-D377-45E7-B41F-1F2A06ADD7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926C5-217B-4342-86FF-FC21A10798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81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1306D62-0D67-485E-92CB-33E950C6E4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6" t="3755" r="9232" b="5036"/>
          <a:stretch/>
        </p:blipFill>
        <p:spPr>
          <a:xfrm>
            <a:off x="1419998" y="554223"/>
            <a:ext cx="9190062" cy="534172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95313A6-325B-44D7-A86A-10E5B3C4B684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9" name="Image 8" descr="Une image contenant habits&#10;&#10;Description générée automatiquement">
            <a:extLst>
              <a:ext uri="{FF2B5EF4-FFF2-40B4-BE49-F238E27FC236}">
                <a16:creationId xmlns:a16="http://schemas.microsoft.com/office/drawing/2014/main" id="{2C5A1AE0-917E-486B-BC6A-C0731DDFB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43" y="2061223"/>
            <a:ext cx="275264" cy="794432"/>
          </a:xfrm>
          <a:prstGeom prst="rect">
            <a:avLst/>
          </a:prstGeom>
        </p:spPr>
      </p:pic>
      <p:pic>
        <p:nvPicPr>
          <p:cNvPr id="11" name="Image 10" descr="Une image contenant habits, complet&#10;&#10;Description générée automatiquement">
            <a:extLst>
              <a:ext uri="{FF2B5EF4-FFF2-40B4-BE49-F238E27FC236}">
                <a16:creationId xmlns:a16="http://schemas.microsoft.com/office/drawing/2014/main" id="{C82EAFA2-6429-4FCE-A34F-E7779F3255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300" y="3111500"/>
            <a:ext cx="193675" cy="635000"/>
          </a:xfrm>
          <a:prstGeom prst="rect">
            <a:avLst/>
          </a:prstGeom>
        </p:spPr>
      </p:pic>
      <p:pic>
        <p:nvPicPr>
          <p:cNvPr id="13" name="Image 12" descr="Une image contenant habits, sous-vêtement&#10;&#10;Description générée automatiquement">
            <a:extLst>
              <a:ext uri="{FF2B5EF4-FFF2-40B4-BE49-F238E27FC236}">
                <a16:creationId xmlns:a16="http://schemas.microsoft.com/office/drawing/2014/main" id="{D7356086-D56F-459B-86CC-9991FCBFF3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182" y="4835665"/>
            <a:ext cx="203200" cy="751840"/>
          </a:xfrm>
          <a:prstGeom prst="rect">
            <a:avLst/>
          </a:prstGeom>
        </p:spPr>
      </p:pic>
      <p:pic>
        <p:nvPicPr>
          <p:cNvPr id="15" name="Image 14" descr="Une image contenant habits, manche&#10;&#10;Description générée automatiquement">
            <a:extLst>
              <a:ext uri="{FF2B5EF4-FFF2-40B4-BE49-F238E27FC236}">
                <a16:creationId xmlns:a16="http://schemas.microsoft.com/office/drawing/2014/main" id="{E06AAA28-A766-4C16-8DCB-46EC4A641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621" y="3903785"/>
            <a:ext cx="376671" cy="829204"/>
          </a:xfrm>
          <a:prstGeom prst="rect">
            <a:avLst/>
          </a:prstGeom>
        </p:spPr>
      </p:pic>
      <p:pic>
        <p:nvPicPr>
          <p:cNvPr id="17" name="Image 16" descr="Une image contenant guitare, instrument à cordes&#10;&#10;Description générée automatiquement">
            <a:extLst>
              <a:ext uri="{FF2B5EF4-FFF2-40B4-BE49-F238E27FC236}">
                <a16:creationId xmlns:a16="http://schemas.microsoft.com/office/drawing/2014/main" id="{1B4231CB-24F6-4BAF-8D0B-BE6559595E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149" y="5350990"/>
            <a:ext cx="203200" cy="37782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BD03827-FD5C-4E4F-9F75-41D6D791A4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07" y="4099969"/>
            <a:ext cx="203200" cy="377825"/>
          </a:xfrm>
          <a:prstGeom prst="rect">
            <a:avLst/>
          </a:prstGeom>
        </p:spPr>
      </p:pic>
      <p:pic>
        <p:nvPicPr>
          <p:cNvPr id="21" name="Image 20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6E3642AC-36A9-401F-842F-EE40E308F2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561" y="2370309"/>
            <a:ext cx="349250" cy="546100"/>
          </a:xfrm>
          <a:prstGeom prst="rect">
            <a:avLst/>
          </a:prstGeom>
        </p:spPr>
      </p:pic>
      <p:pic>
        <p:nvPicPr>
          <p:cNvPr id="23" name="Image 2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12F48B4F-3F6A-41D6-B5EF-5908D3AF46B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7" t="767" b="9362"/>
          <a:stretch/>
        </p:blipFill>
        <p:spPr>
          <a:xfrm>
            <a:off x="9884275" y="1570445"/>
            <a:ext cx="489823" cy="688559"/>
          </a:xfrm>
          <a:prstGeom prst="rect">
            <a:avLst/>
          </a:prstGeom>
        </p:spPr>
      </p:pic>
      <p:pic>
        <p:nvPicPr>
          <p:cNvPr id="25" name="Image 24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6700C168-0A85-47BB-B7E5-60C102639D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487" y="3027715"/>
            <a:ext cx="393700" cy="555625"/>
          </a:xfrm>
          <a:prstGeom prst="rect">
            <a:avLst/>
          </a:prstGeom>
        </p:spPr>
      </p:pic>
      <p:pic>
        <p:nvPicPr>
          <p:cNvPr id="27" name="Image 26" descr="Une image contenant graphiques vectoriels&#10;&#10;Description générée automatiquement">
            <a:extLst>
              <a:ext uri="{FF2B5EF4-FFF2-40B4-BE49-F238E27FC236}">
                <a16:creationId xmlns:a16="http://schemas.microsoft.com/office/drawing/2014/main" id="{7FDE76BC-1515-4339-90F7-C1027B4FB9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712" y="3711031"/>
            <a:ext cx="555625" cy="57785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D58598D2-6FAC-47FA-9E3B-A9636F3367A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749" y="4587276"/>
            <a:ext cx="203200" cy="37782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DFCCED4A-832D-409F-B8CC-2D92E4510D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07" y="5094387"/>
            <a:ext cx="203200" cy="377825"/>
          </a:xfrm>
          <a:prstGeom prst="rect">
            <a:avLst/>
          </a:prstGeom>
        </p:spPr>
      </p:pic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894E8F6-BCE3-400C-B4D2-DE8E2799C4E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75" y="839043"/>
            <a:ext cx="771525" cy="1190625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207CFB92-CB0C-44A3-8FCF-78390DB3B181}"/>
              </a:ext>
            </a:extLst>
          </p:cNvPr>
          <p:cNvSpPr txBox="1"/>
          <p:nvPr/>
        </p:nvSpPr>
        <p:spPr>
          <a:xfrm>
            <a:off x="208469" y="215669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90DED2C-9F00-4AD4-8921-DC5B74017B4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5A87F439-E113-42EF-8849-09B646DC715A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367685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64CB166-2E4D-4774-8504-79CF99E2A4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8" r="10652"/>
          <a:stretch/>
        </p:blipFill>
        <p:spPr>
          <a:xfrm>
            <a:off x="1594641" y="608525"/>
            <a:ext cx="8399741" cy="534915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DBEF7FC-0838-4A38-8438-6D6330F78466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7" name="Image 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697DEBD-94EB-4C5E-8A8E-49235B3B4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095" y="515295"/>
            <a:ext cx="664601" cy="770042"/>
          </a:xfrm>
          <a:prstGeom prst="rect">
            <a:avLst/>
          </a:prstGeom>
        </p:spPr>
      </p:pic>
      <p:pic>
        <p:nvPicPr>
          <p:cNvPr id="9" name="Image 8" descr="Une image contenant texte, clipart, matériel&#10;&#10;Description générée automatiquement">
            <a:extLst>
              <a:ext uri="{FF2B5EF4-FFF2-40B4-BE49-F238E27FC236}">
                <a16:creationId xmlns:a16="http://schemas.microsoft.com/office/drawing/2014/main" id="{98D93ACA-AED3-486D-B369-80D817A15F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280" y="1695939"/>
            <a:ext cx="537713" cy="804940"/>
          </a:xfrm>
          <a:prstGeom prst="rect">
            <a:avLst/>
          </a:prstGeom>
        </p:spPr>
      </p:pic>
      <p:pic>
        <p:nvPicPr>
          <p:cNvPr id="11" name="Image 10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0C6E377F-EC9E-4D8F-9481-0B750E2E1B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478" y="3216359"/>
            <a:ext cx="551773" cy="804940"/>
          </a:xfrm>
          <a:prstGeom prst="rect">
            <a:avLst/>
          </a:prstGeom>
        </p:spPr>
      </p:pic>
      <p:pic>
        <p:nvPicPr>
          <p:cNvPr id="13" name="Image 12" descr="Une image contenant texte, jouet, poupée, graphiques vectoriels&#10;&#10;Description générée automatiquement">
            <a:extLst>
              <a:ext uri="{FF2B5EF4-FFF2-40B4-BE49-F238E27FC236}">
                <a16:creationId xmlns:a16="http://schemas.microsoft.com/office/drawing/2014/main" id="{F01EC613-F772-4C4D-94B6-7D35E7CAEA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448" y="4534363"/>
            <a:ext cx="829367" cy="83569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9B3BCDB-3DE1-456D-9D4F-594CCA9338CD}"/>
              </a:ext>
            </a:extLst>
          </p:cNvPr>
          <p:cNvSpPr txBox="1"/>
          <p:nvPr/>
        </p:nvSpPr>
        <p:spPr>
          <a:xfrm>
            <a:off x="192839" y="225060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A4D671-10A9-4345-BC3F-6FD61AA203CE}"/>
              </a:ext>
            </a:extLst>
          </p:cNvPr>
          <p:cNvSpPr txBox="1"/>
          <p:nvPr/>
        </p:nvSpPr>
        <p:spPr>
          <a:xfrm>
            <a:off x="3017384" y="1285337"/>
            <a:ext cx="271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≠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86D2781-81ED-4E8E-8327-614A1B94F839}"/>
              </a:ext>
            </a:extLst>
          </p:cNvPr>
          <p:cNvSpPr txBox="1"/>
          <p:nvPr/>
        </p:nvSpPr>
        <p:spPr>
          <a:xfrm>
            <a:off x="1770830" y="3429000"/>
            <a:ext cx="271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≠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CF316185-E607-440A-AD38-0101FDF2DA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B1C0AA15-8E49-49C6-B500-501649E87482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22182285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186AA4-4191-4809-82C1-217EF37B4DE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03A4F7B-9FBC-4D53-BDE5-80B28543C0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52334D-4259-4D16-A4FD-6C5465BB9ACD}"/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76</Words>
  <Application>Microsoft Office PowerPoint</Application>
  <PresentationFormat>Grand écran</PresentationFormat>
  <Paragraphs>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2</cp:revision>
  <dcterms:created xsi:type="dcterms:W3CDTF">2021-05-31T14:55:46Z</dcterms:created>
  <dcterms:modified xsi:type="dcterms:W3CDTF">2021-06-09T07:49:28Z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