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FF6F21-8001-4049-8CF3-C431E83FDD62}" v="2" dt="2021-06-09T07:36:30.406"/>
    <p1510:client id="{953D0B5F-CED8-4C89-9BA8-17EA954577E9}" v="12" dt="2021-06-08T13:42:50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82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ADEE5D36-FC90-4025-B1E3-191791F0F69F}"/>
    <pc:docChg chg="undo custSel modSld">
      <pc:chgData name="PERU MATHILDE" userId="7917552a-65c8-452e-ba1f-b3247dfda2ca" providerId="ADAL" clId="{ADEE5D36-FC90-4025-B1E3-191791F0F69F}" dt="2021-06-07T09:57:30.298" v="153"/>
      <pc:docMkLst>
        <pc:docMk/>
      </pc:docMkLst>
      <pc:sldChg chg="addSp delSp modSp">
        <pc:chgData name="PERU MATHILDE" userId="7917552a-65c8-452e-ba1f-b3247dfda2ca" providerId="ADAL" clId="{ADEE5D36-FC90-4025-B1E3-191791F0F69F}" dt="2021-06-07T09:57:30.298" v="153"/>
        <pc:sldMkLst>
          <pc:docMk/>
          <pc:sldMk cId="812796017" sldId="256"/>
        </pc:sldMkLst>
        <pc:spChg chg="add mod">
          <ac:chgData name="PERU MATHILDE" userId="7917552a-65c8-452e-ba1f-b3247dfda2ca" providerId="ADAL" clId="{ADEE5D36-FC90-4025-B1E3-191791F0F69F}" dt="2021-06-07T09:52:30.837" v="121" actId="1076"/>
          <ac:spMkLst>
            <pc:docMk/>
            <pc:sldMk cId="812796017" sldId="256"/>
            <ac:spMk id="8" creationId="{AC64ED1B-3CB0-46AD-B222-D1429C015D27}"/>
          </ac:spMkLst>
        </pc:spChg>
        <pc:spChg chg="add mod">
          <ac:chgData name="PERU MATHILDE" userId="7917552a-65c8-452e-ba1f-b3247dfda2ca" providerId="ADAL" clId="{ADEE5D36-FC90-4025-B1E3-191791F0F69F}" dt="2021-06-07T09:54:04.560" v="136" actId="14100"/>
          <ac:spMkLst>
            <pc:docMk/>
            <pc:sldMk cId="812796017" sldId="256"/>
            <ac:spMk id="18" creationId="{F722BC11-4730-4F8A-8171-813493D99C87}"/>
          </ac:spMkLst>
        </pc:spChg>
        <pc:spChg chg="add mod">
          <ac:chgData name="PERU MATHILDE" userId="7917552a-65c8-452e-ba1f-b3247dfda2ca" providerId="ADAL" clId="{ADEE5D36-FC90-4025-B1E3-191791F0F69F}" dt="2021-06-07T09:53:52.793" v="135" actId="14100"/>
          <ac:spMkLst>
            <pc:docMk/>
            <pc:sldMk cId="812796017" sldId="256"/>
            <ac:spMk id="19" creationId="{D18000B1-98C1-4483-B939-E8B110C9D456}"/>
          </ac:spMkLst>
        </pc:spChg>
        <pc:spChg chg="add mod">
          <ac:chgData name="PERU MATHILDE" userId="7917552a-65c8-452e-ba1f-b3247dfda2ca" providerId="ADAL" clId="{ADEE5D36-FC90-4025-B1E3-191791F0F69F}" dt="2021-06-07T09:52:49.149" v="126" actId="1076"/>
          <ac:spMkLst>
            <pc:docMk/>
            <pc:sldMk cId="812796017" sldId="256"/>
            <ac:spMk id="20" creationId="{2F6E9DB3-780E-4881-B231-DA8E9DCFBF6F}"/>
          </ac:spMkLst>
        </pc:spChg>
        <pc:spChg chg="add mod">
          <ac:chgData name="PERU MATHILDE" userId="7917552a-65c8-452e-ba1f-b3247dfda2ca" providerId="ADAL" clId="{ADEE5D36-FC90-4025-B1E3-191791F0F69F}" dt="2021-06-07T09:53:28.477" v="132" actId="1076"/>
          <ac:spMkLst>
            <pc:docMk/>
            <pc:sldMk cId="812796017" sldId="256"/>
            <ac:spMk id="21" creationId="{DD85230A-E7A0-476F-B576-9421E451C7FE}"/>
          </ac:spMkLst>
        </pc:spChg>
        <pc:spChg chg="add mod">
          <ac:chgData name="PERU MATHILDE" userId="7917552a-65c8-452e-ba1f-b3247dfda2ca" providerId="ADAL" clId="{ADEE5D36-FC90-4025-B1E3-191791F0F69F}" dt="2021-06-07T09:54:32.238" v="142" actId="1076"/>
          <ac:spMkLst>
            <pc:docMk/>
            <pc:sldMk cId="812796017" sldId="256"/>
            <ac:spMk id="22" creationId="{8D56E8D1-D78A-4141-91A5-918A4052A2BE}"/>
          </ac:spMkLst>
        </pc:spChg>
        <pc:spChg chg="add mod">
          <ac:chgData name="PERU MATHILDE" userId="7917552a-65c8-452e-ba1f-b3247dfda2ca" providerId="ADAL" clId="{ADEE5D36-FC90-4025-B1E3-191791F0F69F}" dt="2021-06-07T09:53:07.581" v="129" actId="14100"/>
          <ac:spMkLst>
            <pc:docMk/>
            <pc:sldMk cId="812796017" sldId="256"/>
            <ac:spMk id="23" creationId="{23AF3DD9-B678-4C82-8C73-31FBC06E5F02}"/>
          </ac:spMkLst>
        </pc:spChg>
        <pc:spChg chg="add mod">
          <ac:chgData name="PERU MATHILDE" userId="7917552a-65c8-452e-ba1f-b3247dfda2ca" providerId="ADAL" clId="{ADEE5D36-FC90-4025-B1E3-191791F0F69F}" dt="2021-06-07T09:54:23.730" v="141" actId="14100"/>
          <ac:spMkLst>
            <pc:docMk/>
            <pc:sldMk cId="812796017" sldId="256"/>
            <ac:spMk id="24" creationId="{CECF4995-E0FE-4102-BBD6-50785045D3D2}"/>
          </ac:spMkLst>
        </pc:spChg>
        <pc:spChg chg="add mod">
          <ac:chgData name="PERU MATHILDE" userId="7917552a-65c8-452e-ba1f-b3247dfda2ca" providerId="ADAL" clId="{ADEE5D36-FC90-4025-B1E3-191791F0F69F}" dt="2021-06-07T09:54:19.866" v="140" actId="14100"/>
          <ac:spMkLst>
            <pc:docMk/>
            <pc:sldMk cId="812796017" sldId="256"/>
            <ac:spMk id="25" creationId="{7579E72B-D8B9-4078-BAB2-356F07916E7D}"/>
          </ac:spMkLst>
        </pc:spChg>
        <pc:spChg chg="add mod">
          <ac:chgData name="PERU MATHILDE" userId="7917552a-65c8-452e-ba1f-b3247dfda2ca" providerId="ADAL" clId="{ADEE5D36-FC90-4025-B1E3-191791F0F69F}" dt="2021-06-07T09:54:17.095" v="139" actId="14100"/>
          <ac:spMkLst>
            <pc:docMk/>
            <pc:sldMk cId="812796017" sldId="256"/>
            <ac:spMk id="26" creationId="{5B643C0A-5EC3-4FB4-A3A7-EE9419D5BED5}"/>
          </ac:spMkLst>
        </pc:spChg>
        <pc:spChg chg="add mod">
          <ac:chgData name="PERU MATHILDE" userId="7917552a-65c8-452e-ba1f-b3247dfda2ca" providerId="ADAL" clId="{ADEE5D36-FC90-4025-B1E3-191791F0F69F}" dt="2021-06-07T09:54:14.239" v="138" actId="14100"/>
          <ac:spMkLst>
            <pc:docMk/>
            <pc:sldMk cId="812796017" sldId="256"/>
            <ac:spMk id="27" creationId="{2A55AED5-9677-4BFB-9064-F73420C04FF1}"/>
          </ac:spMkLst>
        </pc:spChg>
        <pc:spChg chg="add mod">
          <ac:chgData name="PERU MATHILDE" userId="7917552a-65c8-452e-ba1f-b3247dfda2ca" providerId="ADAL" clId="{ADEE5D36-FC90-4025-B1E3-191791F0F69F}" dt="2021-06-07T09:52:43.326" v="125" actId="1076"/>
          <ac:spMkLst>
            <pc:docMk/>
            <pc:sldMk cId="812796017" sldId="256"/>
            <ac:spMk id="28" creationId="{16C29D6F-44C0-43E9-A2C6-B7A3B957ED9A}"/>
          </ac:spMkLst>
        </pc:spChg>
        <pc:spChg chg="add mod">
          <ac:chgData name="PERU MATHILDE" userId="7917552a-65c8-452e-ba1f-b3247dfda2ca" providerId="ADAL" clId="{ADEE5D36-FC90-4025-B1E3-191791F0F69F}" dt="2021-06-07T09:52:34.883" v="122" actId="1076"/>
          <ac:spMkLst>
            <pc:docMk/>
            <pc:sldMk cId="812796017" sldId="256"/>
            <ac:spMk id="29" creationId="{FC811CBF-669E-4123-9FB1-5CA9EA96EEC1}"/>
          </ac:spMkLst>
        </pc:spChg>
        <pc:spChg chg="add mod">
          <ac:chgData name="PERU MATHILDE" userId="7917552a-65c8-452e-ba1f-b3247dfda2ca" providerId="ADAL" clId="{ADEE5D36-FC90-4025-B1E3-191791F0F69F}" dt="2021-06-07T09:53:41.163" v="134" actId="1076"/>
          <ac:spMkLst>
            <pc:docMk/>
            <pc:sldMk cId="812796017" sldId="256"/>
            <ac:spMk id="30" creationId="{3F1285C1-5F42-43F5-8863-65A665D06DC7}"/>
          </ac:spMkLst>
        </pc:spChg>
        <pc:spChg chg="add mod">
          <ac:chgData name="PERU MATHILDE" userId="7917552a-65c8-452e-ba1f-b3247dfda2ca" providerId="ADAL" clId="{ADEE5D36-FC90-4025-B1E3-191791F0F69F}" dt="2021-06-07T09:53:32.891" v="133" actId="1076"/>
          <ac:spMkLst>
            <pc:docMk/>
            <pc:sldMk cId="812796017" sldId="256"/>
            <ac:spMk id="31" creationId="{F9656C9F-66D3-47E3-A503-5017F5529C33}"/>
          </ac:spMkLst>
        </pc:spChg>
        <pc:spChg chg="add mod">
          <ac:chgData name="PERU MATHILDE" userId="7917552a-65c8-452e-ba1f-b3247dfda2ca" providerId="ADAL" clId="{ADEE5D36-FC90-4025-B1E3-191791F0F69F}" dt="2021-06-07T09:54:47.356" v="145" actId="208"/>
          <ac:spMkLst>
            <pc:docMk/>
            <pc:sldMk cId="812796017" sldId="256"/>
            <ac:spMk id="32" creationId="{5A95232E-85C0-4493-8A04-840116DB230A}"/>
          </ac:spMkLst>
        </pc:spChg>
        <pc:spChg chg="add">
          <ac:chgData name="PERU MATHILDE" userId="7917552a-65c8-452e-ba1f-b3247dfda2ca" providerId="ADAL" clId="{ADEE5D36-FC90-4025-B1E3-191791F0F69F}" dt="2021-06-07T09:56:38.721" v="146"/>
          <ac:spMkLst>
            <pc:docMk/>
            <pc:sldMk cId="812796017" sldId="256"/>
            <ac:spMk id="33" creationId="{69F2E269-1895-4CA9-9934-3BDE74CD9870}"/>
          </ac:spMkLst>
        </pc:spChg>
        <pc:spChg chg="add">
          <ac:chgData name="PERU MATHILDE" userId="7917552a-65c8-452e-ba1f-b3247dfda2ca" providerId="ADAL" clId="{ADEE5D36-FC90-4025-B1E3-191791F0F69F}" dt="2021-06-07T09:57:30.298" v="153"/>
          <ac:spMkLst>
            <pc:docMk/>
            <pc:sldMk cId="812796017" sldId="256"/>
            <ac:spMk id="34" creationId="{22613E1E-9D95-4590-A7D4-049317B240F8}"/>
          </ac:spMkLst>
        </pc:spChg>
        <pc:picChg chg="del">
          <ac:chgData name="PERU MATHILDE" userId="7917552a-65c8-452e-ba1f-b3247dfda2ca" providerId="ADAL" clId="{ADEE5D36-FC90-4025-B1E3-191791F0F69F}" dt="2021-06-07T09:42:44.610" v="0" actId="478"/>
          <ac:picMkLst>
            <pc:docMk/>
            <pc:sldMk cId="812796017" sldId="256"/>
            <ac:picMk id="5" creationId="{E6C6B779-C7DE-4400-AEAB-9B9EA025AB23}"/>
          </ac:picMkLst>
        </pc:picChg>
        <pc:picChg chg="add mod ord modCrop">
          <ac:chgData name="PERU MATHILDE" userId="7917552a-65c8-452e-ba1f-b3247dfda2ca" providerId="ADAL" clId="{ADEE5D36-FC90-4025-B1E3-191791F0F69F}" dt="2021-06-07T09:52:38.318" v="124" actId="1076"/>
          <ac:picMkLst>
            <pc:docMk/>
            <pc:sldMk cId="812796017" sldId="256"/>
            <ac:picMk id="6" creationId="{3EE0C8EA-512C-442D-B552-4CBAB8A2D0FF}"/>
          </ac:picMkLst>
        </pc:picChg>
        <pc:picChg chg="mod">
          <ac:chgData name="PERU MATHILDE" userId="7917552a-65c8-452e-ba1f-b3247dfda2ca" providerId="ADAL" clId="{ADEE5D36-FC90-4025-B1E3-191791F0F69F}" dt="2021-06-07T09:52:27.007" v="120" actId="1076"/>
          <ac:picMkLst>
            <pc:docMk/>
            <pc:sldMk cId="812796017" sldId="256"/>
            <ac:picMk id="7" creationId="{44581A29-C77A-4EC5-8217-C3E2B8ACC797}"/>
          </ac:picMkLst>
        </pc:picChg>
        <pc:picChg chg="mod">
          <ac:chgData name="PERU MATHILDE" userId="7917552a-65c8-452e-ba1f-b3247dfda2ca" providerId="ADAL" clId="{ADEE5D36-FC90-4025-B1E3-191791F0F69F}" dt="2021-06-07T09:52:16.529" v="117" actId="1076"/>
          <ac:picMkLst>
            <pc:docMk/>
            <pc:sldMk cId="812796017" sldId="256"/>
            <ac:picMk id="9" creationId="{27498173-9F00-4029-80C9-66FE58D65D14}"/>
          </ac:picMkLst>
        </pc:picChg>
        <pc:picChg chg="mod">
          <ac:chgData name="PERU MATHILDE" userId="7917552a-65c8-452e-ba1f-b3247dfda2ca" providerId="ADAL" clId="{ADEE5D36-FC90-4025-B1E3-191791F0F69F}" dt="2021-06-07T09:52:56.607" v="127" actId="1076"/>
          <ac:picMkLst>
            <pc:docMk/>
            <pc:sldMk cId="812796017" sldId="256"/>
            <ac:picMk id="11" creationId="{89666AE5-1D75-4944-BEF9-130B5A9A26AE}"/>
          </ac:picMkLst>
        </pc:picChg>
        <pc:picChg chg="mod">
          <ac:chgData name="PERU MATHILDE" userId="7917552a-65c8-452e-ba1f-b3247dfda2ca" providerId="ADAL" clId="{ADEE5D36-FC90-4025-B1E3-191791F0F69F}" dt="2021-06-07T09:52:20.509" v="118" actId="1076"/>
          <ac:picMkLst>
            <pc:docMk/>
            <pc:sldMk cId="812796017" sldId="256"/>
            <ac:picMk id="13" creationId="{909015ED-BC2D-41F5-BA1F-6CDFF34756B4}"/>
          </ac:picMkLst>
        </pc:picChg>
        <pc:picChg chg="mod">
          <ac:chgData name="PERU MATHILDE" userId="7917552a-65c8-452e-ba1f-b3247dfda2ca" providerId="ADAL" clId="{ADEE5D36-FC90-4025-B1E3-191791F0F69F}" dt="2021-06-07T09:52:24.847" v="119" actId="1076"/>
          <ac:picMkLst>
            <pc:docMk/>
            <pc:sldMk cId="812796017" sldId="256"/>
            <ac:picMk id="15" creationId="{2E1BAFA2-B2A6-48EF-8001-F0C145974021}"/>
          </ac:picMkLst>
        </pc:picChg>
        <pc:picChg chg="mod">
          <ac:chgData name="PERU MATHILDE" userId="7917552a-65c8-452e-ba1f-b3247dfda2ca" providerId="ADAL" clId="{ADEE5D36-FC90-4025-B1E3-191791F0F69F}" dt="2021-06-07T09:56:51.847" v="148" actId="1076"/>
          <ac:picMkLst>
            <pc:docMk/>
            <pc:sldMk cId="812796017" sldId="256"/>
            <ac:picMk id="16" creationId="{222DC775-4B39-4F5A-9694-DA3716F5F4BD}"/>
          </ac:picMkLst>
        </pc:picChg>
      </pc:sldChg>
      <pc:sldChg chg="addSp modSp">
        <pc:chgData name="PERU MATHILDE" userId="7917552a-65c8-452e-ba1f-b3247dfda2ca" providerId="ADAL" clId="{ADEE5D36-FC90-4025-B1E3-191791F0F69F}" dt="2021-06-07T09:57:26.030" v="152" actId="20577"/>
        <pc:sldMkLst>
          <pc:docMk/>
          <pc:sldMk cId="1502881952" sldId="257"/>
        </pc:sldMkLst>
        <pc:spChg chg="add">
          <ac:chgData name="PERU MATHILDE" userId="7917552a-65c8-452e-ba1f-b3247dfda2ca" providerId="ADAL" clId="{ADEE5D36-FC90-4025-B1E3-191791F0F69F}" dt="2021-06-07T09:56:41.754" v="147"/>
          <ac:spMkLst>
            <pc:docMk/>
            <pc:sldMk cId="1502881952" sldId="257"/>
            <ac:spMk id="14" creationId="{D75BF168-871C-427D-8522-9BA015ED13D6}"/>
          </ac:spMkLst>
        </pc:spChg>
        <pc:spChg chg="add mod">
          <ac:chgData name="PERU MATHILDE" userId="7917552a-65c8-452e-ba1f-b3247dfda2ca" providerId="ADAL" clId="{ADEE5D36-FC90-4025-B1E3-191791F0F69F}" dt="2021-06-07T09:57:26.030" v="152" actId="20577"/>
          <ac:spMkLst>
            <pc:docMk/>
            <pc:sldMk cId="1502881952" sldId="257"/>
            <ac:spMk id="16" creationId="{D7325560-450D-4E31-9760-86558B45C318}"/>
          </ac:spMkLst>
        </pc:spChg>
        <pc:picChg chg="mod">
          <ac:chgData name="PERU MATHILDE" userId="7917552a-65c8-452e-ba1f-b3247dfda2ca" providerId="ADAL" clId="{ADEE5D36-FC90-4025-B1E3-191791F0F69F}" dt="2021-06-07T09:57:11.575" v="150" actId="1076"/>
          <ac:picMkLst>
            <pc:docMk/>
            <pc:sldMk cId="1502881952" sldId="257"/>
            <ac:picMk id="22" creationId="{E6D61FD4-DA28-489F-B232-576FA7EDF73C}"/>
          </ac:picMkLst>
        </pc:picChg>
      </pc:sldChg>
    </pc:docChg>
  </pc:docChgLst>
  <pc:docChgLst>
    <pc:chgData name="PERU MATHILDE" userId="7917552a-65c8-452e-ba1f-b3247dfda2ca" providerId="ADAL" clId="{2BBD6759-B253-4398-BC9D-EBBADFA2E48C}"/>
    <pc:docChg chg="undo custSel modSld">
      <pc:chgData name="PERU MATHILDE" userId="7917552a-65c8-452e-ba1f-b3247dfda2ca" providerId="ADAL" clId="{2BBD6759-B253-4398-BC9D-EBBADFA2E48C}" dt="2021-06-07T10:09:15.357" v="22" actId="1076"/>
      <pc:docMkLst>
        <pc:docMk/>
      </pc:docMkLst>
      <pc:sldChg chg="addSp delSp modSp">
        <pc:chgData name="PERU MATHILDE" userId="7917552a-65c8-452e-ba1f-b3247dfda2ca" providerId="ADAL" clId="{2BBD6759-B253-4398-BC9D-EBBADFA2E48C}" dt="2021-06-07T10:09:15.357" v="22" actId="1076"/>
        <pc:sldMkLst>
          <pc:docMk/>
          <pc:sldMk cId="812796017" sldId="256"/>
        </pc:sldMkLst>
        <pc:spChg chg="mod">
          <ac:chgData name="PERU MATHILDE" userId="7917552a-65c8-452e-ba1f-b3247dfda2ca" providerId="ADAL" clId="{2BBD6759-B253-4398-BC9D-EBBADFA2E48C}" dt="2021-06-07T10:08:52.792" v="17" actId="1076"/>
          <ac:spMkLst>
            <pc:docMk/>
            <pc:sldMk cId="812796017" sldId="256"/>
            <ac:spMk id="8" creationId="{AC64ED1B-3CB0-46AD-B222-D1429C015D27}"/>
          </ac:spMkLst>
        </pc:spChg>
        <pc:spChg chg="mod">
          <ac:chgData name="PERU MATHILDE" userId="7917552a-65c8-452e-ba1f-b3247dfda2ca" providerId="ADAL" clId="{2BBD6759-B253-4398-BC9D-EBBADFA2E48C}" dt="2021-06-07T10:09:09.996" v="21" actId="1076"/>
          <ac:spMkLst>
            <pc:docMk/>
            <pc:sldMk cId="812796017" sldId="256"/>
            <ac:spMk id="18" creationId="{F722BC11-4730-4F8A-8171-813493D99C87}"/>
          </ac:spMkLst>
        </pc:spChg>
        <pc:spChg chg="mod">
          <ac:chgData name="PERU MATHILDE" userId="7917552a-65c8-452e-ba1f-b3247dfda2ca" providerId="ADAL" clId="{2BBD6759-B253-4398-BC9D-EBBADFA2E48C}" dt="2021-06-07T10:08:50.476" v="16" actId="1076"/>
          <ac:spMkLst>
            <pc:docMk/>
            <pc:sldMk cId="812796017" sldId="256"/>
            <ac:spMk id="20" creationId="{2F6E9DB3-780E-4881-B231-DA8E9DCFBF6F}"/>
          </ac:spMkLst>
        </pc:spChg>
        <pc:spChg chg="mod">
          <ac:chgData name="PERU MATHILDE" userId="7917552a-65c8-452e-ba1f-b3247dfda2ca" providerId="ADAL" clId="{2BBD6759-B253-4398-BC9D-EBBADFA2E48C}" dt="2021-06-07T10:09:15.357" v="22" actId="1076"/>
          <ac:spMkLst>
            <pc:docMk/>
            <pc:sldMk cId="812796017" sldId="256"/>
            <ac:spMk id="24" creationId="{CECF4995-E0FE-4102-BBD6-50785045D3D2}"/>
          </ac:spMkLst>
        </pc:spChg>
        <pc:spChg chg="mod">
          <ac:chgData name="PERU MATHILDE" userId="7917552a-65c8-452e-ba1f-b3247dfda2ca" providerId="ADAL" clId="{2BBD6759-B253-4398-BC9D-EBBADFA2E48C}" dt="2021-06-07T10:08:46.720" v="15" actId="1076"/>
          <ac:spMkLst>
            <pc:docMk/>
            <pc:sldMk cId="812796017" sldId="256"/>
            <ac:spMk id="30" creationId="{3F1285C1-5F42-43F5-8863-65A665D06DC7}"/>
          </ac:spMkLst>
        </pc:spChg>
        <pc:spChg chg="mod">
          <ac:chgData name="PERU MATHILDE" userId="7917552a-65c8-452e-ba1f-b3247dfda2ca" providerId="ADAL" clId="{2BBD6759-B253-4398-BC9D-EBBADFA2E48C}" dt="2021-06-07T10:08:58.398" v="18" actId="1076"/>
          <ac:spMkLst>
            <pc:docMk/>
            <pc:sldMk cId="812796017" sldId="256"/>
            <ac:spMk id="32" creationId="{5A95232E-85C0-4493-8A04-840116DB230A}"/>
          </ac:spMkLst>
        </pc:spChg>
        <pc:picChg chg="add mod ord modCrop">
          <ac:chgData name="PERU MATHILDE" userId="7917552a-65c8-452e-ba1f-b3247dfda2ca" providerId="ADAL" clId="{2BBD6759-B253-4398-BC9D-EBBADFA2E48C}" dt="2021-06-07T10:09:03.280" v="20" actId="1076"/>
          <ac:picMkLst>
            <pc:docMk/>
            <pc:sldMk cId="812796017" sldId="256"/>
            <ac:picMk id="3" creationId="{B00DAA1E-0186-4049-9989-C89D5C01F581}"/>
          </ac:picMkLst>
        </pc:picChg>
        <pc:picChg chg="del">
          <ac:chgData name="PERU MATHILDE" userId="7917552a-65c8-452e-ba1f-b3247dfda2ca" providerId="ADAL" clId="{2BBD6759-B253-4398-BC9D-EBBADFA2E48C}" dt="2021-06-07T10:06:38.608" v="0" actId="478"/>
          <ac:picMkLst>
            <pc:docMk/>
            <pc:sldMk cId="812796017" sldId="256"/>
            <ac:picMk id="6" creationId="{3EE0C8EA-512C-442D-B552-4CBAB8A2D0FF}"/>
          </ac:picMkLst>
        </pc:picChg>
      </pc:sldChg>
    </pc:docChg>
  </pc:docChgLst>
  <pc:docChgLst>
    <pc:chgData name="PERU MATHILDE" userId="7917552a-65c8-452e-ba1f-b3247dfda2ca" providerId="ADAL" clId="{953D0B5F-CED8-4C89-9BA8-17EA954577E9}"/>
    <pc:docChg chg="undo custSel modSld">
      <pc:chgData name="PERU MATHILDE" userId="7917552a-65c8-452e-ba1f-b3247dfda2ca" providerId="ADAL" clId="{953D0B5F-CED8-4C89-9BA8-17EA954577E9}" dt="2021-06-08T13:43:35.323" v="126" actId="478"/>
      <pc:docMkLst>
        <pc:docMk/>
      </pc:docMkLst>
      <pc:sldChg chg="addSp delSp modSp mod">
        <pc:chgData name="PERU MATHILDE" userId="7917552a-65c8-452e-ba1f-b3247dfda2ca" providerId="ADAL" clId="{953D0B5F-CED8-4C89-9BA8-17EA954577E9}" dt="2021-06-08T13:43:35.323" v="126" actId="478"/>
        <pc:sldMkLst>
          <pc:docMk/>
          <pc:sldMk cId="812796017" sldId="256"/>
        </pc:sldMkLst>
        <pc:spChg chg="mod">
          <ac:chgData name="PERU MATHILDE" userId="7917552a-65c8-452e-ba1f-b3247dfda2ca" providerId="ADAL" clId="{953D0B5F-CED8-4C89-9BA8-17EA954577E9}" dt="2021-06-08T13:38:56.966" v="66" actId="14100"/>
          <ac:spMkLst>
            <pc:docMk/>
            <pc:sldMk cId="812796017" sldId="256"/>
            <ac:spMk id="8" creationId="{AC64ED1B-3CB0-46AD-B222-D1429C015D27}"/>
          </ac:spMkLst>
        </pc:spChg>
        <pc:spChg chg="del mod">
          <ac:chgData name="PERU MATHILDE" userId="7917552a-65c8-452e-ba1f-b3247dfda2ca" providerId="ADAL" clId="{953D0B5F-CED8-4C89-9BA8-17EA954577E9}" dt="2021-06-08T13:41:11.955" v="92" actId="478"/>
          <ac:spMkLst>
            <pc:docMk/>
            <pc:sldMk cId="812796017" sldId="256"/>
            <ac:spMk id="18" creationId="{F722BC11-4730-4F8A-8171-813493D99C87}"/>
          </ac:spMkLst>
        </pc:spChg>
        <pc:spChg chg="mod">
          <ac:chgData name="PERU MATHILDE" userId="7917552a-65c8-452e-ba1f-b3247dfda2ca" providerId="ADAL" clId="{953D0B5F-CED8-4C89-9BA8-17EA954577E9}" dt="2021-06-08T13:38:35.816" v="63" actId="14100"/>
          <ac:spMkLst>
            <pc:docMk/>
            <pc:sldMk cId="812796017" sldId="256"/>
            <ac:spMk id="19" creationId="{D18000B1-98C1-4483-B939-E8B110C9D456}"/>
          </ac:spMkLst>
        </pc:spChg>
        <pc:spChg chg="mod">
          <ac:chgData name="PERU MATHILDE" userId="7917552a-65c8-452e-ba1f-b3247dfda2ca" providerId="ADAL" clId="{953D0B5F-CED8-4C89-9BA8-17EA954577E9}" dt="2021-06-08T13:42:25.124" v="107" actId="1076"/>
          <ac:spMkLst>
            <pc:docMk/>
            <pc:sldMk cId="812796017" sldId="256"/>
            <ac:spMk id="20" creationId="{2F6E9DB3-780E-4881-B231-DA8E9DCFBF6F}"/>
          </ac:spMkLst>
        </pc:spChg>
        <pc:spChg chg="del">
          <ac:chgData name="PERU MATHILDE" userId="7917552a-65c8-452e-ba1f-b3247dfda2ca" providerId="ADAL" clId="{953D0B5F-CED8-4C89-9BA8-17EA954577E9}" dt="2021-06-08T13:43:35.323" v="126" actId="478"/>
          <ac:spMkLst>
            <pc:docMk/>
            <pc:sldMk cId="812796017" sldId="256"/>
            <ac:spMk id="21" creationId="{DD85230A-E7A0-476F-B576-9421E451C7FE}"/>
          </ac:spMkLst>
        </pc:spChg>
        <pc:spChg chg="del">
          <ac:chgData name="PERU MATHILDE" userId="7917552a-65c8-452e-ba1f-b3247dfda2ca" providerId="ADAL" clId="{953D0B5F-CED8-4C89-9BA8-17EA954577E9}" dt="2021-06-08T13:43:33.869" v="125" actId="478"/>
          <ac:spMkLst>
            <pc:docMk/>
            <pc:sldMk cId="812796017" sldId="256"/>
            <ac:spMk id="22" creationId="{8D56E8D1-D78A-4141-91A5-918A4052A2BE}"/>
          </ac:spMkLst>
        </pc:spChg>
        <pc:spChg chg="del">
          <ac:chgData name="PERU MATHILDE" userId="7917552a-65c8-452e-ba1f-b3247dfda2ca" providerId="ADAL" clId="{953D0B5F-CED8-4C89-9BA8-17EA954577E9}" dt="2021-06-08T13:43:33.030" v="124" actId="478"/>
          <ac:spMkLst>
            <pc:docMk/>
            <pc:sldMk cId="812796017" sldId="256"/>
            <ac:spMk id="23" creationId="{23AF3DD9-B678-4C82-8C73-31FBC06E5F02}"/>
          </ac:spMkLst>
        </pc:spChg>
        <pc:spChg chg="del mod">
          <ac:chgData name="PERU MATHILDE" userId="7917552a-65c8-452e-ba1f-b3247dfda2ca" providerId="ADAL" clId="{953D0B5F-CED8-4C89-9BA8-17EA954577E9}" dt="2021-06-08T13:36:35.926" v="42" actId="478"/>
          <ac:spMkLst>
            <pc:docMk/>
            <pc:sldMk cId="812796017" sldId="256"/>
            <ac:spMk id="24" creationId="{CECF4995-E0FE-4102-BBD6-50785045D3D2}"/>
          </ac:spMkLst>
        </pc:spChg>
        <pc:spChg chg="mod">
          <ac:chgData name="PERU MATHILDE" userId="7917552a-65c8-452e-ba1f-b3247dfda2ca" providerId="ADAL" clId="{953D0B5F-CED8-4C89-9BA8-17EA954577E9}" dt="2021-06-08T13:41:03.771" v="91" actId="1076"/>
          <ac:spMkLst>
            <pc:docMk/>
            <pc:sldMk cId="812796017" sldId="256"/>
            <ac:spMk id="25" creationId="{7579E72B-D8B9-4078-BAB2-356F07916E7D}"/>
          </ac:spMkLst>
        </pc:spChg>
        <pc:spChg chg="del">
          <ac:chgData name="PERU MATHILDE" userId="7917552a-65c8-452e-ba1f-b3247dfda2ca" providerId="ADAL" clId="{953D0B5F-CED8-4C89-9BA8-17EA954577E9}" dt="2021-06-08T13:40:52.627" v="88" actId="478"/>
          <ac:spMkLst>
            <pc:docMk/>
            <pc:sldMk cId="812796017" sldId="256"/>
            <ac:spMk id="26" creationId="{5B643C0A-5EC3-4FB4-A3A7-EE9419D5BED5}"/>
          </ac:spMkLst>
        </pc:spChg>
        <pc:spChg chg="mod">
          <ac:chgData name="PERU MATHILDE" userId="7917552a-65c8-452e-ba1f-b3247dfda2ca" providerId="ADAL" clId="{953D0B5F-CED8-4C89-9BA8-17EA954577E9}" dt="2021-06-08T13:40:43.483" v="85" actId="1076"/>
          <ac:spMkLst>
            <pc:docMk/>
            <pc:sldMk cId="812796017" sldId="256"/>
            <ac:spMk id="27" creationId="{2A55AED5-9677-4BFB-9064-F73420C04FF1}"/>
          </ac:spMkLst>
        </pc:spChg>
        <pc:spChg chg="mod">
          <ac:chgData name="PERU MATHILDE" userId="7917552a-65c8-452e-ba1f-b3247dfda2ca" providerId="ADAL" clId="{953D0B5F-CED8-4C89-9BA8-17EA954577E9}" dt="2021-06-08T13:39:49.967" v="76" actId="1076"/>
          <ac:spMkLst>
            <pc:docMk/>
            <pc:sldMk cId="812796017" sldId="256"/>
            <ac:spMk id="28" creationId="{16C29D6F-44C0-43E9-A2C6-B7A3B957ED9A}"/>
          </ac:spMkLst>
        </pc:spChg>
        <pc:spChg chg="del mod">
          <ac:chgData name="PERU MATHILDE" userId="7917552a-65c8-452e-ba1f-b3247dfda2ca" providerId="ADAL" clId="{953D0B5F-CED8-4C89-9BA8-17EA954577E9}" dt="2021-06-08T13:39:30.087" v="73" actId="478"/>
          <ac:spMkLst>
            <pc:docMk/>
            <pc:sldMk cId="812796017" sldId="256"/>
            <ac:spMk id="29" creationId="{FC811CBF-669E-4123-9FB1-5CA9EA96EEC1}"/>
          </ac:spMkLst>
        </pc:spChg>
        <pc:spChg chg="mod">
          <ac:chgData name="PERU MATHILDE" userId="7917552a-65c8-452e-ba1f-b3247dfda2ca" providerId="ADAL" clId="{953D0B5F-CED8-4C89-9BA8-17EA954577E9}" dt="2021-06-08T13:35:29.779" v="27" actId="1076"/>
          <ac:spMkLst>
            <pc:docMk/>
            <pc:sldMk cId="812796017" sldId="256"/>
            <ac:spMk id="30" creationId="{3F1285C1-5F42-43F5-8863-65A665D06DC7}"/>
          </ac:spMkLst>
        </pc:spChg>
        <pc:spChg chg="mod">
          <ac:chgData name="PERU MATHILDE" userId="7917552a-65c8-452e-ba1f-b3247dfda2ca" providerId="ADAL" clId="{953D0B5F-CED8-4C89-9BA8-17EA954577E9}" dt="2021-06-08T13:42:36.706" v="109" actId="1076"/>
          <ac:spMkLst>
            <pc:docMk/>
            <pc:sldMk cId="812796017" sldId="256"/>
            <ac:spMk id="31" creationId="{F9656C9F-66D3-47E3-A503-5017F5529C33}"/>
          </ac:spMkLst>
        </pc:spChg>
        <pc:spChg chg="mod">
          <ac:chgData name="PERU MATHILDE" userId="7917552a-65c8-452e-ba1f-b3247dfda2ca" providerId="ADAL" clId="{953D0B5F-CED8-4C89-9BA8-17EA954577E9}" dt="2021-06-08T13:37:02.761" v="44" actId="14100"/>
          <ac:spMkLst>
            <pc:docMk/>
            <pc:sldMk cId="812796017" sldId="256"/>
            <ac:spMk id="32" creationId="{5A95232E-85C0-4493-8A04-840116DB230A}"/>
          </ac:spMkLst>
        </pc:spChg>
        <pc:spChg chg="add mod">
          <ac:chgData name="PERU MATHILDE" userId="7917552a-65c8-452e-ba1f-b3247dfda2ca" providerId="ADAL" clId="{953D0B5F-CED8-4C89-9BA8-17EA954577E9}" dt="2021-06-08T13:43:29.373" v="123" actId="1076"/>
          <ac:spMkLst>
            <pc:docMk/>
            <pc:sldMk cId="812796017" sldId="256"/>
            <ac:spMk id="35" creationId="{8F9768AD-3B6D-4549-843B-80E4B043656D}"/>
          </ac:spMkLst>
        </pc:spChg>
        <pc:spChg chg="add del mod">
          <ac:chgData name="PERU MATHILDE" userId="7917552a-65c8-452e-ba1f-b3247dfda2ca" providerId="ADAL" clId="{953D0B5F-CED8-4C89-9BA8-17EA954577E9}" dt="2021-06-08T13:37:23.826" v="49" actId="478"/>
          <ac:spMkLst>
            <pc:docMk/>
            <pc:sldMk cId="812796017" sldId="256"/>
            <ac:spMk id="36" creationId="{006D78A8-30FA-4F14-8804-A251EF4E4567}"/>
          </ac:spMkLst>
        </pc:spChg>
        <pc:spChg chg="add del mod">
          <ac:chgData name="PERU MATHILDE" userId="7917552a-65c8-452e-ba1f-b3247dfda2ca" providerId="ADAL" clId="{953D0B5F-CED8-4C89-9BA8-17EA954577E9}" dt="2021-06-08T13:41:15.916" v="93" actId="478"/>
          <ac:spMkLst>
            <pc:docMk/>
            <pc:sldMk cId="812796017" sldId="256"/>
            <ac:spMk id="37" creationId="{02B20496-BF37-4C60-B8B8-18AE2E33C190}"/>
          </ac:spMkLst>
        </pc:spChg>
        <pc:spChg chg="add mod">
          <ac:chgData name="PERU MATHILDE" userId="7917552a-65c8-452e-ba1f-b3247dfda2ca" providerId="ADAL" clId="{953D0B5F-CED8-4C89-9BA8-17EA954577E9}" dt="2021-06-08T13:41:47.415" v="99" actId="1076"/>
          <ac:spMkLst>
            <pc:docMk/>
            <pc:sldMk cId="812796017" sldId="256"/>
            <ac:spMk id="38" creationId="{EA30ECF2-6533-4E2E-85DD-0635726FB4DC}"/>
          </ac:spMkLst>
        </pc:spChg>
        <pc:spChg chg="add mod">
          <ac:chgData name="PERU MATHILDE" userId="7917552a-65c8-452e-ba1f-b3247dfda2ca" providerId="ADAL" clId="{953D0B5F-CED8-4C89-9BA8-17EA954577E9}" dt="2021-06-08T13:37:18.291" v="48" actId="1076"/>
          <ac:spMkLst>
            <pc:docMk/>
            <pc:sldMk cId="812796017" sldId="256"/>
            <ac:spMk id="39" creationId="{2326D260-E85F-4070-AF6C-AA11C0B3B5CA}"/>
          </ac:spMkLst>
        </pc:spChg>
        <pc:spChg chg="add mod">
          <ac:chgData name="PERU MATHILDE" userId="7917552a-65c8-452e-ba1f-b3247dfda2ca" providerId="ADAL" clId="{953D0B5F-CED8-4C89-9BA8-17EA954577E9}" dt="2021-06-08T13:39:42.649" v="75" actId="1076"/>
          <ac:spMkLst>
            <pc:docMk/>
            <pc:sldMk cId="812796017" sldId="256"/>
            <ac:spMk id="40" creationId="{6C6967A2-E012-4D00-AE8E-AA3C42BA023E}"/>
          </ac:spMkLst>
        </pc:spChg>
        <pc:spChg chg="add mod">
          <ac:chgData name="PERU MATHILDE" userId="7917552a-65c8-452e-ba1f-b3247dfda2ca" providerId="ADAL" clId="{953D0B5F-CED8-4C89-9BA8-17EA954577E9}" dt="2021-06-08T13:40:50.861" v="87" actId="1076"/>
          <ac:spMkLst>
            <pc:docMk/>
            <pc:sldMk cId="812796017" sldId="256"/>
            <ac:spMk id="41" creationId="{ECD02D4E-20C5-4C5E-8D23-ADD35E68FAD1}"/>
          </ac:spMkLst>
        </pc:spChg>
        <pc:spChg chg="add mod">
          <ac:chgData name="PERU MATHILDE" userId="7917552a-65c8-452e-ba1f-b3247dfda2ca" providerId="ADAL" clId="{953D0B5F-CED8-4C89-9BA8-17EA954577E9}" dt="2021-06-08T13:41:56.811" v="101" actId="1076"/>
          <ac:spMkLst>
            <pc:docMk/>
            <pc:sldMk cId="812796017" sldId="256"/>
            <ac:spMk id="42" creationId="{9C576CA3-A45C-466E-93D4-14440BC44B73}"/>
          </ac:spMkLst>
        </pc:spChg>
        <pc:spChg chg="add mod">
          <ac:chgData name="PERU MATHILDE" userId="7917552a-65c8-452e-ba1f-b3247dfda2ca" providerId="ADAL" clId="{953D0B5F-CED8-4C89-9BA8-17EA954577E9}" dt="2021-06-08T13:42:43.531" v="111" actId="1076"/>
          <ac:spMkLst>
            <pc:docMk/>
            <pc:sldMk cId="812796017" sldId="256"/>
            <ac:spMk id="43" creationId="{49B06F3B-90FA-492E-9026-413DAC6E5A50}"/>
          </ac:spMkLst>
        </pc:spChg>
        <pc:spChg chg="add mod">
          <ac:chgData name="PERU MATHILDE" userId="7917552a-65c8-452e-ba1f-b3247dfda2ca" providerId="ADAL" clId="{953D0B5F-CED8-4C89-9BA8-17EA954577E9}" dt="2021-06-08T13:42:50.051" v="113" actId="1076"/>
          <ac:spMkLst>
            <pc:docMk/>
            <pc:sldMk cId="812796017" sldId="256"/>
            <ac:spMk id="44" creationId="{48A0C59C-00C5-44E9-BE3C-9D32116ED462}"/>
          </ac:spMkLst>
        </pc:spChg>
        <pc:spChg chg="add mod">
          <ac:chgData name="PERU MATHILDE" userId="7917552a-65c8-452e-ba1f-b3247dfda2ca" providerId="ADAL" clId="{953D0B5F-CED8-4C89-9BA8-17EA954577E9}" dt="2021-06-08T13:42:55.121" v="115" actId="1076"/>
          <ac:spMkLst>
            <pc:docMk/>
            <pc:sldMk cId="812796017" sldId="256"/>
            <ac:spMk id="45" creationId="{A985F6C6-AE3C-4FE2-A9B2-5D9D02D1D747}"/>
          </ac:spMkLst>
        </pc:spChg>
        <pc:picChg chg="del">
          <ac:chgData name="PERU MATHILDE" userId="7917552a-65c8-452e-ba1f-b3247dfda2ca" providerId="ADAL" clId="{953D0B5F-CED8-4C89-9BA8-17EA954577E9}" dt="2021-06-08T13:32:42.231" v="0" actId="478"/>
          <ac:picMkLst>
            <pc:docMk/>
            <pc:sldMk cId="812796017" sldId="256"/>
            <ac:picMk id="3" creationId="{B00DAA1E-0186-4049-9989-C89D5C01F581}"/>
          </ac:picMkLst>
        </pc:picChg>
        <pc:picChg chg="add mod ord modCrop">
          <ac:chgData name="PERU MATHILDE" userId="7917552a-65c8-452e-ba1f-b3247dfda2ca" providerId="ADAL" clId="{953D0B5F-CED8-4C89-9BA8-17EA954577E9}" dt="2021-06-08T13:43:25.678" v="122" actId="1076"/>
          <ac:picMkLst>
            <pc:docMk/>
            <pc:sldMk cId="812796017" sldId="256"/>
            <ac:picMk id="4" creationId="{868FE62E-CFD4-40DC-8ADE-E7AD289B364C}"/>
          </ac:picMkLst>
        </pc:picChg>
        <pc:picChg chg="mod">
          <ac:chgData name="PERU MATHILDE" userId="7917552a-65c8-452e-ba1f-b3247dfda2ca" providerId="ADAL" clId="{953D0B5F-CED8-4C89-9BA8-17EA954577E9}" dt="2021-06-08T13:43:17.044" v="119" actId="1076"/>
          <ac:picMkLst>
            <pc:docMk/>
            <pc:sldMk cId="812796017" sldId="256"/>
            <ac:picMk id="7" creationId="{44581A29-C77A-4EC5-8217-C3E2B8ACC797}"/>
          </ac:picMkLst>
        </pc:picChg>
        <pc:picChg chg="mod">
          <ac:chgData name="PERU MATHILDE" userId="7917552a-65c8-452e-ba1f-b3247dfda2ca" providerId="ADAL" clId="{953D0B5F-CED8-4C89-9BA8-17EA954577E9}" dt="2021-06-08T13:41:34.174" v="98" actId="1076"/>
          <ac:picMkLst>
            <pc:docMk/>
            <pc:sldMk cId="812796017" sldId="256"/>
            <ac:picMk id="9" creationId="{27498173-9F00-4029-80C9-66FE58D65D14}"/>
          </ac:picMkLst>
        </pc:picChg>
        <pc:picChg chg="mod">
          <ac:chgData name="PERU MATHILDE" userId="7917552a-65c8-452e-ba1f-b3247dfda2ca" providerId="ADAL" clId="{953D0B5F-CED8-4C89-9BA8-17EA954577E9}" dt="2021-06-08T13:41:30.192" v="97" actId="1076"/>
          <ac:picMkLst>
            <pc:docMk/>
            <pc:sldMk cId="812796017" sldId="256"/>
            <ac:picMk id="11" creationId="{89666AE5-1D75-4944-BEF9-130B5A9A26AE}"/>
          </ac:picMkLst>
        </pc:picChg>
        <pc:picChg chg="mod">
          <ac:chgData name="PERU MATHILDE" userId="7917552a-65c8-452e-ba1f-b3247dfda2ca" providerId="ADAL" clId="{953D0B5F-CED8-4C89-9BA8-17EA954577E9}" dt="2021-06-08T13:38:28.872" v="61" actId="1076"/>
          <ac:picMkLst>
            <pc:docMk/>
            <pc:sldMk cId="812796017" sldId="256"/>
            <ac:picMk id="13" creationId="{909015ED-BC2D-41F5-BA1F-6CDFF34756B4}"/>
          </ac:picMkLst>
        </pc:picChg>
        <pc:picChg chg="mod">
          <ac:chgData name="PERU MATHILDE" userId="7917552a-65c8-452e-ba1f-b3247dfda2ca" providerId="ADAL" clId="{953D0B5F-CED8-4C89-9BA8-17EA954577E9}" dt="2021-06-08T13:39:02.016" v="67" actId="1076"/>
          <ac:picMkLst>
            <pc:docMk/>
            <pc:sldMk cId="812796017" sldId="256"/>
            <ac:picMk id="15" creationId="{2E1BAFA2-B2A6-48EF-8001-F0C145974021}"/>
          </ac:picMkLst>
        </pc:picChg>
      </pc:sldChg>
    </pc:docChg>
  </pc:docChgLst>
  <pc:docChgLst>
    <pc:chgData name="PERU MATHILDE" userId="7917552a-65c8-452e-ba1f-b3247dfda2ca" providerId="ADAL" clId="{2DFF6F21-8001-4049-8CF3-C431E83FDD62}"/>
    <pc:docChg chg="undo custSel modSld">
      <pc:chgData name="PERU MATHILDE" userId="7917552a-65c8-452e-ba1f-b3247dfda2ca" providerId="ADAL" clId="{2DFF6F21-8001-4049-8CF3-C431E83FDD62}" dt="2021-06-09T07:36:30.406" v="82"/>
      <pc:docMkLst>
        <pc:docMk/>
      </pc:docMkLst>
      <pc:sldChg chg="addSp delSp modSp">
        <pc:chgData name="PERU MATHILDE" userId="7917552a-65c8-452e-ba1f-b3247dfda2ca" providerId="ADAL" clId="{2DFF6F21-8001-4049-8CF3-C431E83FDD62}" dt="2021-06-09T07:36:14.571" v="80" actId="1076"/>
        <pc:sldMkLst>
          <pc:docMk/>
          <pc:sldMk cId="812796017" sldId="256"/>
        </pc:sldMkLst>
        <pc:spChg chg="mod">
          <ac:chgData name="PERU MATHILDE" userId="7917552a-65c8-452e-ba1f-b3247dfda2ca" providerId="ADAL" clId="{2DFF6F21-8001-4049-8CF3-C431E83FDD62}" dt="2021-06-09T07:34:00.844" v="52" actId="1076"/>
          <ac:spMkLst>
            <pc:docMk/>
            <pc:sldMk cId="812796017" sldId="256"/>
            <ac:spMk id="8" creationId="{AC64ED1B-3CB0-46AD-B222-D1429C015D27}"/>
          </ac:spMkLst>
        </pc:spChg>
        <pc:spChg chg="mod">
          <ac:chgData name="PERU MATHILDE" userId="7917552a-65c8-452e-ba1f-b3247dfda2ca" providerId="ADAL" clId="{2DFF6F21-8001-4049-8CF3-C431E83FDD62}" dt="2021-06-09T07:33:54.726" v="51" actId="14100"/>
          <ac:spMkLst>
            <pc:docMk/>
            <pc:sldMk cId="812796017" sldId="256"/>
            <ac:spMk id="19" creationId="{D18000B1-98C1-4483-B939-E8B110C9D456}"/>
          </ac:spMkLst>
        </pc:spChg>
        <pc:spChg chg="mod">
          <ac:chgData name="PERU MATHILDE" userId="7917552a-65c8-452e-ba1f-b3247dfda2ca" providerId="ADAL" clId="{2DFF6F21-8001-4049-8CF3-C431E83FDD62}" dt="2021-06-09T07:32:46.072" v="36" actId="1076"/>
          <ac:spMkLst>
            <pc:docMk/>
            <pc:sldMk cId="812796017" sldId="256"/>
            <ac:spMk id="20" creationId="{2F6E9DB3-780E-4881-B231-DA8E9DCFBF6F}"/>
          </ac:spMkLst>
        </pc:spChg>
        <pc:spChg chg="mod">
          <ac:chgData name="PERU MATHILDE" userId="7917552a-65c8-452e-ba1f-b3247dfda2ca" providerId="ADAL" clId="{2DFF6F21-8001-4049-8CF3-C431E83FDD62}" dt="2021-06-09T07:31:38.306" v="22" actId="1076"/>
          <ac:spMkLst>
            <pc:docMk/>
            <pc:sldMk cId="812796017" sldId="256"/>
            <ac:spMk id="25" creationId="{7579E72B-D8B9-4078-BAB2-356F07916E7D}"/>
          </ac:spMkLst>
        </pc:spChg>
        <pc:spChg chg="mod">
          <ac:chgData name="PERU MATHILDE" userId="7917552a-65c8-452e-ba1f-b3247dfda2ca" providerId="ADAL" clId="{2DFF6F21-8001-4049-8CF3-C431E83FDD62}" dt="2021-06-09T07:31:23.754" v="20" actId="14100"/>
          <ac:spMkLst>
            <pc:docMk/>
            <pc:sldMk cId="812796017" sldId="256"/>
            <ac:spMk id="27" creationId="{2A55AED5-9677-4BFB-9064-F73420C04FF1}"/>
          </ac:spMkLst>
        </pc:spChg>
        <pc:spChg chg="mod">
          <ac:chgData name="PERU MATHILDE" userId="7917552a-65c8-452e-ba1f-b3247dfda2ca" providerId="ADAL" clId="{2DFF6F21-8001-4049-8CF3-C431E83FDD62}" dt="2021-06-09T07:32:52.619" v="38" actId="1076"/>
          <ac:spMkLst>
            <pc:docMk/>
            <pc:sldMk cId="812796017" sldId="256"/>
            <ac:spMk id="28" creationId="{16C29D6F-44C0-43E9-A2C6-B7A3B957ED9A}"/>
          </ac:spMkLst>
        </pc:spChg>
        <pc:spChg chg="mod">
          <ac:chgData name="PERU MATHILDE" userId="7917552a-65c8-452e-ba1f-b3247dfda2ca" providerId="ADAL" clId="{2DFF6F21-8001-4049-8CF3-C431E83FDD62}" dt="2021-06-09T07:33:01.905" v="40" actId="14100"/>
          <ac:spMkLst>
            <pc:docMk/>
            <pc:sldMk cId="812796017" sldId="256"/>
            <ac:spMk id="30" creationId="{3F1285C1-5F42-43F5-8863-65A665D06DC7}"/>
          </ac:spMkLst>
        </pc:spChg>
        <pc:spChg chg="mod">
          <ac:chgData name="PERU MATHILDE" userId="7917552a-65c8-452e-ba1f-b3247dfda2ca" providerId="ADAL" clId="{2DFF6F21-8001-4049-8CF3-C431E83FDD62}" dt="2021-06-09T07:33:12.479" v="43" actId="1076"/>
          <ac:spMkLst>
            <pc:docMk/>
            <pc:sldMk cId="812796017" sldId="256"/>
            <ac:spMk id="31" creationId="{F9656C9F-66D3-47E3-A503-5017F5529C33}"/>
          </ac:spMkLst>
        </pc:spChg>
        <pc:spChg chg="mod">
          <ac:chgData name="PERU MATHILDE" userId="7917552a-65c8-452e-ba1f-b3247dfda2ca" providerId="ADAL" clId="{2DFF6F21-8001-4049-8CF3-C431E83FDD62}" dt="2021-06-09T07:34:24.708" v="58" actId="14100"/>
          <ac:spMkLst>
            <pc:docMk/>
            <pc:sldMk cId="812796017" sldId="256"/>
            <ac:spMk id="32" creationId="{5A95232E-85C0-4493-8A04-840116DB230A}"/>
          </ac:spMkLst>
        </pc:spChg>
        <pc:spChg chg="mod">
          <ac:chgData name="PERU MATHILDE" userId="7917552a-65c8-452e-ba1f-b3247dfda2ca" providerId="ADAL" clId="{2DFF6F21-8001-4049-8CF3-C431E83FDD62}" dt="2021-06-09T07:36:14.571" v="80" actId="1076"/>
          <ac:spMkLst>
            <pc:docMk/>
            <pc:sldMk cId="812796017" sldId="256"/>
            <ac:spMk id="33" creationId="{69F2E269-1895-4CA9-9934-3BDE74CD9870}"/>
          </ac:spMkLst>
        </pc:spChg>
        <pc:spChg chg="mod">
          <ac:chgData name="PERU MATHILDE" userId="7917552a-65c8-452e-ba1f-b3247dfda2ca" providerId="ADAL" clId="{2DFF6F21-8001-4049-8CF3-C431E83FDD62}" dt="2021-06-09T07:34:36.269" v="61" actId="1076"/>
          <ac:spMkLst>
            <pc:docMk/>
            <pc:sldMk cId="812796017" sldId="256"/>
            <ac:spMk id="35" creationId="{8F9768AD-3B6D-4549-843B-80E4B043656D}"/>
          </ac:spMkLst>
        </pc:spChg>
        <pc:spChg chg="mod">
          <ac:chgData name="PERU MATHILDE" userId="7917552a-65c8-452e-ba1f-b3247dfda2ca" providerId="ADAL" clId="{2DFF6F21-8001-4049-8CF3-C431E83FDD62}" dt="2021-06-09T07:33:33.481" v="47" actId="1076"/>
          <ac:spMkLst>
            <pc:docMk/>
            <pc:sldMk cId="812796017" sldId="256"/>
            <ac:spMk id="38" creationId="{EA30ECF2-6533-4E2E-85DD-0635726FB4DC}"/>
          </ac:spMkLst>
        </pc:spChg>
        <pc:spChg chg="mod">
          <ac:chgData name="PERU MATHILDE" userId="7917552a-65c8-452e-ba1f-b3247dfda2ca" providerId="ADAL" clId="{2DFF6F21-8001-4049-8CF3-C431E83FDD62}" dt="2021-06-09T07:34:32.805" v="60" actId="14100"/>
          <ac:spMkLst>
            <pc:docMk/>
            <pc:sldMk cId="812796017" sldId="256"/>
            <ac:spMk id="39" creationId="{2326D260-E85F-4070-AF6C-AA11C0B3B5CA}"/>
          </ac:spMkLst>
        </pc:spChg>
        <pc:spChg chg="mod">
          <ac:chgData name="PERU MATHILDE" userId="7917552a-65c8-452e-ba1f-b3247dfda2ca" providerId="ADAL" clId="{2DFF6F21-8001-4049-8CF3-C431E83FDD62}" dt="2021-06-09T07:32:50.130" v="37" actId="1076"/>
          <ac:spMkLst>
            <pc:docMk/>
            <pc:sldMk cId="812796017" sldId="256"/>
            <ac:spMk id="40" creationId="{6C6967A2-E012-4D00-AE8E-AA3C42BA023E}"/>
          </ac:spMkLst>
        </pc:spChg>
        <pc:spChg chg="mod">
          <ac:chgData name="PERU MATHILDE" userId="7917552a-65c8-452e-ba1f-b3247dfda2ca" providerId="ADAL" clId="{2DFF6F21-8001-4049-8CF3-C431E83FDD62}" dt="2021-06-09T07:31:30.504" v="21" actId="14100"/>
          <ac:spMkLst>
            <pc:docMk/>
            <pc:sldMk cId="812796017" sldId="256"/>
            <ac:spMk id="41" creationId="{ECD02D4E-20C5-4C5E-8D23-ADD35E68FAD1}"/>
          </ac:spMkLst>
        </pc:spChg>
        <pc:spChg chg="mod">
          <ac:chgData name="PERU MATHILDE" userId="7917552a-65c8-452e-ba1f-b3247dfda2ca" providerId="ADAL" clId="{2DFF6F21-8001-4049-8CF3-C431E83FDD62}" dt="2021-06-09T07:33:41.496" v="48" actId="1076"/>
          <ac:spMkLst>
            <pc:docMk/>
            <pc:sldMk cId="812796017" sldId="256"/>
            <ac:spMk id="42" creationId="{9C576CA3-A45C-466E-93D4-14440BC44B73}"/>
          </ac:spMkLst>
        </pc:spChg>
        <pc:spChg chg="mod">
          <ac:chgData name="PERU MATHILDE" userId="7917552a-65c8-452e-ba1f-b3247dfda2ca" providerId="ADAL" clId="{2DFF6F21-8001-4049-8CF3-C431E83FDD62}" dt="2021-06-09T07:33:17.195" v="44" actId="1076"/>
          <ac:spMkLst>
            <pc:docMk/>
            <pc:sldMk cId="812796017" sldId="256"/>
            <ac:spMk id="43" creationId="{49B06F3B-90FA-492E-9026-413DAC6E5A50}"/>
          </ac:spMkLst>
        </pc:spChg>
        <pc:spChg chg="mod">
          <ac:chgData name="PERU MATHILDE" userId="7917552a-65c8-452e-ba1f-b3247dfda2ca" providerId="ADAL" clId="{2DFF6F21-8001-4049-8CF3-C431E83FDD62}" dt="2021-06-09T07:33:06.163" v="41" actId="1076"/>
          <ac:spMkLst>
            <pc:docMk/>
            <pc:sldMk cId="812796017" sldId="256"/>
            <ac:spMk id="44" creationId="{48A0C59C-00C5-44E9-BE3C-9D32116ED462}"/>
          </ac:spMkLst>
        </pc:spChg>
        <pc:picChg chg="add mod ord modCrop">
          <ac:chgData name="PERU MATHILDE" userId="7917552a-65c8-452e-ba1f-b3247dfda2ca" providerId="ADAL" clId="{2DFF6F21-8001-4049-8CF3-C431E83FDD62}" dt="2021-06-09T07:33:22.200" v="46" actId="1076"/>
          <ac:picMkLst>
            <pc:docMk/>
            <pc:sldMk cId="812796017" sldId="256"/>
            <ac:picMk id="3" creationId="{4EBEE07E-1B8F-46EF-90AA-5CBC40025419}"/>
          </ac:picMkLst>
        </pc:picChg>
        <pc:picChg chg="del">
          <ac:chgData name="PERU MATHILDE" userId="7917552a-65c8-452e-ba1f-b3247dfda2ca" providerId="ADAL" clId="{2DFF6F21-8001-4049-8CF3-C431E83FDD62}" dt="2021-06-09T07:28:52.646" v="0" actId="478"/>
          <ac:picMkLst>
            <pc:docMk/>
            <pc:sldMk cId="812796017" sldId="256"/>
            <ac:picMk id="4" creationId="{868FE62E-CFD4-40DC-8ADE-E7AD289B364C}"/>
          </ac:picMkLst>
        </pc:picChg>
        <pc:picChg chg="mod">
          <ac:chgData name="PERU MATHILDE" userId="7917552a-65c8-452e-ba1f-b3247dfda2ca" providerId="ADAL" clId="{2DFF6F21-8001-4049-8CF3-C431E83FDD62}" dt="2021-06-09T07:32:31.590" v="34" actId="14100"/>
          <ac:picMkLst>
            <pc:docMk/>
            <pc:sldMk cId="812796017" sldId="256"/>
            <ac:picMk id="9" creationId="{27498173-9F00-4029-80C9-66FE58D65D14}"/>
          </ac:picMkLst>
        </pc:picChg>
        <pc:picChg chg="mod">
          <ac:chgData name="PERU MATHILDE" userId="7917552a-65c8-452e-ba1f-b3247dfda2ca" providerId="ADAL" clId="{2DFF6F21-8001-4049-8CF3-C431E83FDD62}" dt="2021-06-09T07:32:37.280" v="35" actId="1076"/>
          <ac:picMkLst>
            <pc:docMk/>
            <pc:sldMk cId="812796017" sldId="256"/>
            <ac:picMk id="11" creationId="{89666AE5-1D75-4944-BEF9-130B5A9A26AE}"/>
          </ac:picMkLst>
        </pc:picChg>
        <pc:picChg chg="mod">
          <ac:chgData name="PERU MATHILDE" userId="7917552a-65c8-452e-ba1f-b3247dfda2ca" providerId="ADAL" clId="{2DFF6F21-8001-4049-8CF3-C431E83FDD62}" dt="2021-06-09T07:31:13.139" v="17" actId="1076"/>
          <ac:picMkLst>
            <pc:docMk/>
            <pc:sldMk cId="812796017" sldId="256"/>
            <ac:picMk id="13" creationId="{909015ED-BC2D-41F5-BA1F-6CDFF34756B4}"/>
          </ac:picMkLst>
        </pc:picChg>
        <pc:picChg chg="mod">
          <ac:chgData name="PERU MATHILDE" userId="7917552a-65c8-452e-ba1f-b3247dfda2ca" providerId="ADAL" clId="{2DFF6F21-8001-4049-8CF3-C431E83FDD62}" dt="2021-06-09T07:31:08.602" v="15" actId="1076"/>
          <ac:picMkLst>
            <pc:docMk/>
            <pc:sldMk cId="812796017" sldId="256"/>
            <ac:picMk id="15" creationId="{2E1BAFA2-B2A6-48EF-8001-F0C145974021}"/>
          </ac:picMkLst>
        </pc:picChg>
        <pc:picChg chg="mod">
          <ac:chgData name="PERU MATHILDE" userId="7917552a-65c8-452e-ba1f-b3247dfda2ca" providerId="ADAL" clId="{2DFF6F21-8001-4049-8CF3-C431E83FDD62}" dt="2021-06-09T07:36:10.483" v="79" actId="1076"/>
          <ac:picMkLst>
            <pc:docMk/>
            <pc:sldMk cId="812796017" sldId="256"/>
            <ac:picMk id="16" creationId="{222DC775-4B39-4F5A-9694-DA3716F5F4BD}"/>
          </ac:picMkLst>
        </pc:picChg>
      </pc:sldChg>
      <pc:sldChg chg="addSp delSp">
        <pc:chgData name="PERU MATHILDE" userId="7917552a-65c8-452e-ba1f-b3247dfda2ca" providerId="ADAL" clId="{2DFF6F21-8001-4049-8CF3-C431E83FDD62}" dt="2021-06-09T07:36:30.406" v="82"/>
        <pc:sldMkLst>
          <pc:docMk/>
          <pc:sldMk cId="1502881952" sldId="257"/>
        </pc:sldMkLst>
        <pc:spChg chg="del">
          <ac:chgData name="PERU MATHILDE" userId="7917552a-65c8-452e-ba1f-b3247dfda2ca" providerId="ADAL" clId="{2DFF6F21-8001-4049-8CF3-C431E83FDD62}" dt="2021-06-09T07:36:29.436" v="81" actId="478"/>
          <ac:spMkLst>
            <pc:docMk/>
            <pc:sldMk cId="1502881952" sldId="257"/>
            <ac:spMk id="14" creationId="{D75BF168-871C-427D-8522-9BA015ED13D6}"/>
          </ac:spMkLst>
        </pc:spChg>
        <pc:spChg chg="add">
          <ac:chgData name="PERU MATHILDE" userId="7917552a-65c8-452e-ba1f-b3247dfda2ca" providerId="ADAL" clId="{2DFF6F21-8001-4049-8CF3-C431E83FDD62}" dt="2021-06-09T07:36:30.406" v="82"/>
          <ac:spMkLst>
            <pc:docMk/>
            <pc:sldMk cId="1502881952" sldId="257"/>
            <ac:spMk id="20" creationId="{196F6CFF-FDDD-4229-84A9-E20A295AEA9C}"/>
          </ac:spMkLst>
        </pc:spChg>
        <pc:picChg chg="add">
          <ac:chgData name="PERU MATHILDE" userId="7917552a-65c8-452e-ba1f-b3247dfda2ca" providerId="ADAL" clId="{2DFF6F21-8001-4049-8CF3-C431E83FDD62}" dt="2021-06-09T07:36:30.406" v="82"/>
          <ac:picMkLst>
            <pc:docMk/>
            <pc:sldMk cId="1502881952" sldId="257"/>
            <ac:picMk id="18" creationId="{91822A2D-E27A-4EBB-985C-0AE4D68447FA}"/>
          </ac:picMkLst>
        </pc:picChg>
        <pc:picChg chg="del">
          <ac:chgData name="PERU MATHILDE" userId="7917552a-65c8-452e-ba1f-b3247dfda2ca" providerId="ADAL" clId="{2DFF6F21-8001-4049-8CF3-C431E83FDD62}" dt="2021-06-09T07:36:29.436" v="81" actId="478"/>
          <ac:picMkLst>
            <pc:docMk/>
            <pc:sldMk cId="1502881952" sldId="257"/>
            <ac:picMk id="22" creationId="{E6D61FD4-DA28-489F-B232-576FA7EDF73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21F216-2617-4DFD-8C78-317A0CC13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7EE35B9-86B7-4FF1-83AA-E1E7D32F5B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C04C84-34F1-4D05-8112-0891F7F9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3E410C-79F2-4A48-97F8-6872CCCDF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C5D257-0E00-42EC-92D5-8D14E3340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991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0A834-49F7-4D39-8C67-A7D63E2BF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78115C3-2F61-4676-8D61-6F74F43B8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B8B658-C703-4DBE-8C4A-25DCF4796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31C507-27EB-4FAB-8B50-C6C50D6D0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75DA7E-7B6D-47F2-837B-38EEF9BF9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81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ED049D7-A1C6-42E7-9AB9-B2C8106AD5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E1B176C-DD14-4A72-9B3A-CEF548A302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E65019-000C-4633-BE82-7FCC34D90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B7CEDB-68B4-488F-926F-7F18E9C93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1A8CBB-0BC7-4CE8-AFD4-97387A787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94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8572A0-05EE-43EE-B00C-75AA56724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D2B3EC-BEDA-42A2-8354-F04259C93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C5357D-4A3C-454E-A470-D602DC74A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88F160-64A0-4DC8-84F0-9592D23B4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A6EA78-AF7E-4BA5-899C-336050E5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218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E96AC7-30A6-4AE8-B9A6-90D89EC17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890378-1170-4767-8553-BA07E13A9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447F06-B5EE-4E61-88A7-DA31E8F23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7E0C0D-96BB-4092-A63D-F1FC2252C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D0371B-50B4-4792-B09D-A88E9E8DC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118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06557A-379A-44CC-8FD8-7612498F1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4CFA43-E216-4ACD-9CF1-A4A92365ED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6EE2DDD-25E5-4C13-A544-BCA392C28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B92046-C9AF-4685-82C4-A1E22D7E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C1AF536-768E-43EF-BFD3-B11B9FCA7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411F5F-841F-4FD2-B447-9FAE9865C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32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F11AA6-7960-49C6-B931-40AA550E4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B30171-5055-470E-9520-6B8CA38C9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0DCB56F-7FA0-4F8B-9CF7-ED6B4AC6D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0F78600-DF9E-4D89-952B-8C4A87D0B1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86C4441-8F46-4DCF-A690-268DCE986D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FDE49C3-C299-4A43-91DF-041C5F2CC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8604C27-573E-4ADB-9748-0E771E480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F82B6D3-4BD6-47F1-8EF7-FA73848DE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61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52C806-C039-4435-A1FA-F193A04C7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F0D0E8D-45C4-4EAD-A508-2EC78F720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70D1D4A-17BB-4134-B8E7-AA75DBD13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6A4576-71E4-47A5-8E4E-564D279D8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150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5675A7-AF8C-42EB-9228-BC7681471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1DFBDFF-C973-43BE-89E0-90F40C95B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906355-BB30-4318-A5BB-4AA078350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578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FC8CD9-AA4A-4BCD-8780-DD9004363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7872A6-716E-4961-ACF5-DF1CF779F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519F067-8B8B-48DB-8802-900C9D716E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0D95ECC-3198-4F67-A93F-EB975D361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86CA92-5AE4-4861-8216-22CE0F842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67C856-A490-4937-BEB7-BEF62930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3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31202-D3A0-464B-89A2-8477DAED3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91CC4E2-27BD-4B6F-8D55-1FC933C87E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FDD832E-A4FC-4AB7-8EF4-08DE2D527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5ED31FB-D5DD-43FE-9876-C8C2F0B33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837B44B-9E08-4414-AF8E-E5A39EC9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8452E1-F5B2-4BBD-8133-B6F6A96E2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51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EAB486F-40A9-446E-B6AF-3ADFFEE8B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84BB55-ABBA-4344-89CD-CC01D471E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155096-D901-42D8-885C-3DD64FAC7A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26E1E-2BA2-41C2-B3D3-F373FBDEE495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2F07F2-0B27-400F-8763-B252830E6D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12BED5C-A698-44D5-9717-8881AE942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4E08C-456F-49B9-9FD6-1542C28FC4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64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11" Type="http://schemas.openxmlformats.org/officeDocument/2006/relationships/image" Target="../media/image7.png"/><Relationship Id="rId5" Type="http://schemas.openxmlformats.org/officeDocument/2006/relationships/image" Target="../media/image11.jpg"/><Relationship Id="rId10" Type="http://schemas.openxmlformats.org/officeDocument/2006/relationships/image" Target="../media/image16.jp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EBEE07E-1B8F-46EF-90AA-5CBC40025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7" t="3883" r="7787" b="3785"/>
          <a:stretch/>
        </p:blipFill>
        <p:spPr>
          <a:xfrm>
            <a:off x="2824273" y="702290"/>
            <a:ext cx="6327787" cy="5662977"/>
          </a:xfrm>
          <a:prstGeom prst="rect">
            <a:avLst/>
          </a:prstGeom>
        </p:spPr>
      </p:pic>
      <p:pic>
        <p:nvPicPr>
          <p:cNvPr id="7" name="Image 6" descr="Une image contenant clipart, poupée, jouet, graphiques vectoriels&#10;&#10;Description générée automatiquement">
            <a:extLst>
              <a:ext uri="{FF2B5EF4-FFF2-40B4-BE49-F238E27FC236}">
                <a16:creationId xmlns:a16="http://schemas.microsoft.com/office/drawing/2014/main" id="{44581A29-C77A-4EC5-8217-C3E2B8ACC7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655" y="57361"/>
            <a:ext cx="1343025" cy="598491"/>
          </a:xfrm>
          <a:prstGeom prst="rect">
            <a:avLst/>
          </a:prstGeom>
        </p:spPr>
      </p:pic>
      <p:pic>
        <p:nvPicPr>
          <p:cNvPr id="9" name="Image 8" descr="Une image contenant poupée, clipart, jouet, graphiques vectoriels&#10;&#10;Description générée automatiquement">
            <a:extLst>
              <a:ext uri="{FF2B5EF4-FFF2-40B4-BE49-F238E27FC236}">
                <a16:creationId xmlns:a16="http://schemas.microsoft.com/office/drawing/2014/main" id="{27498173-9F00-4029-80C9-66FE58D65D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886" y="4418577"/>
            <a:ext cx="1380064" cy="574211"/>
          </a:xfrm>
          <a:prstGeom prst="rect">
            <a:avLst/>
          </a:prstGeom>
        </p:spPr>
      </p:pic>
      <p:pic>
        <p:nvPicPr>
          <p:cNvPr id="11" name="Image 10" descr="Une image contenant poupée, jouet, clipart, graphiques vectoriels&#10;&#10;Description générée automatiquement">
            <a:extLst>
              <a:ext uri="{FF2B5EF4-FFF2-40B4-BE49-F238E27FC236}">
                <a16:creationId xmlns:a16="http://schemas.microsoft.com/office/drawing/2014/main" id="{89666AE5-1D75-4944-BEF9-130B5A9A26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062" y="4439244"/>
            <a:ext cx="1368425" cy="6318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09015ED-BC2D-41F5-BA1F-6CDFF3475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327" y="2256103"/>
            <a:ext cx="1246159" cy="636337"/>
          </a:xfrm>
          <a:prstGeom prst="rect">
            <a:avLst/>
          </a:prstGeom>
        </p:spPr>
      </p:pic>
      <p:pic>
        <p:nvPicPr>
          <p:cNvPr id="15" name="Image 14" descr="Une image contenant texte, clipart, poupée, jouet&#10;&#10;Description générée automatiquement">
            <a:extLst>
              <a:ext uri="{FF2B5EF4-FFF2-40B4-BE49-F238E27FC236}">
                <a16:creationId xmlns:a16="http://schemas.microsoft.com/office/drawing/2014/main" id="{2E1BAFA2-B2A6-48EF-8001-F0C1459740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763" y="2167270"/>
            <a:ext cx="1343025" cy="62653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22DC775-4B39-4F5A-9694-DA3716F5F4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24256" y="97930"/>
            <a:ext cx="876300" cy="37147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C996C565-4A0F-4E1C-9CBC-8423969DB339}"/>
              </a:ext>
            </a:extLst>
          </p:cNvPr>
          <p:cNvSpPr txBox="1"/>
          <p:nvPr/>
        </p:nvSpPr>
        <p:spPr>
          <a:xfrm>
            <a:off x="769915" y="6435698"/>
            <a:ext cx="10773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64ED1B-3CB0-46AD-B222-D1429C015D27}"/>
              </a:ext>
            </a:extLst>
          </p:cNvPr>
          <p:cNvSpPr/>
          <p:nvPr/>
        </p:nvSpPr>
        <p:spPr>
          <a:xfrm>
            <a:off x="3442062" y="1833725"/>
            <a:ext cx="1481091" cy="29957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18000B1-98C1-4483-B939-E8B110C9D456}"/>
              </a:ext>
            </a:extLst>
          </p:cNvPr>
          <p:cNvSpPr/>
          <p:nvPr/>
        </p:nvSpPr>
        <p:spPr>
          <a:xfrm>
            <a:off x="7251263" y="1915664"/>
            <a:ext cx="1481090" cy="304845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2F6E9DB3-780E-4881-B231-DA8E9DCFBF6F}"/>
              </a:ext>
            </a:extLst>
          </p:cNvPr>
          <p:cNvSpPr/>
          <p:nvPr/>
        </p:nvSpPr>
        <p:spPr>
          <a:xfrm>
            <a:off x="3598942" y="3788499"/>
            <a:ext cx="1082151" cy="244688"/>
          </a:xfrm>
          <a:prstGeom prst="round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579E72B-D8B9-4078-BAB2-356F07916E7D}"/>
              </a:ext>
            </a:extLst>
          </p:cNvPr>
          <p:cNvSpPr/>
          <p:nvPr/>
        </p:nvSpPr>
        <p:spPr>
          <a:xfrm>
            <a:off x="7543843" y="3733619"/>
            <a:ext cx="1082150" cy="244688"/>
          </a:xfrm>
          <a:prstGeom prst="round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2A55AED5-9677-4BFB-9064-F73420C04FF1}"/>
              </a:ext>
            </a:extLst>
          </p:cNvPr>
          <p:cNvSpPr/>
          <p:nvPr/>
        </p:nvSpPr>
        <p:spPr>
          <a:xfrm>
            <a:off x="8472026" y="3093267"/>
            <a:ext cx="1170206" cy="244688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16C29D6F-44C0-43E9-A2C6-B7A3B957ED9A}"/>
              </a:ext>
            </a:extLst>
          </p:cNvPr>
          <p:cNvSpPr/>
          <p:nvPr/>
        </p:nvSpPr>
        <p:spPr>
          <a:xfrm>
            <a:off x="4458718" y="3161734"/>
            <a:ext cx="1170207" cy="22937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3F1285C1-5F42-43F5-8863-65A665D06DC7}"/>
              </a:ext>
            </a:extLst>
          </p:cNvPr>
          <p:cNvSpPr/>
          <p:nvPr/>
        </p:nvSpPr>
        <p:spPr>
          <a:xfrm>
            <a:off x="3429363" y="6061150"/>
            <a:ext cx="1488866" cy="338613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F9656C9F-66D3-47E3-A503-5017F5529C33}"/>
              </a:ext>
            </a:extLst>
          </p:cNvPr>
          <p:cNvSpPr/>
          <p:nvPr/>
        </p:nvSpPr>
        <p:spPr>
          <a:xfrm>
            <a:off x="2230517" y="5231510"/>
            <a:ext cx="1368425" cy="223066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5A95232E-85C0-4493-8A04-840116DB230A}"/>
              </a:ext>
            </a:extLst>
          </p:cNvPr>
          <p:cNvSpPr/>
          <p:nvPr/>
        </p:nvSpPr>
        <p:spPr>
          <a:xfrm>
            <a:off x="5202588" y="1293944"/>
            <a:ext cx="1571155" cy="343029"/>
          </a:xfrm>
          <a:prstGeom prst="round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69F2E269-1895-4CA9-9934-3BDE74CD9870}"/>
              </a:ext>
            </a:extLst>
          </p:cNvPr>
          <p:cNvSpPr txBox="1"/>
          <p:nvPr/>
        </p:nvSpPr>
        <p:spPr>
          <a:xfrm>
            <a:off x="10200556" y="129778"/>
            <a:ext cx="2036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2613E1E-9D95-4590-A7D4-049317B240F8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3</a:t>
            </a: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8F9768AD-3B6D-4549-843B-80E4B043656D}"/>
              </a:ext>
            </a:extLst>
          </p:cNvPr>
          <p:cNvSpPr/>
          <p:nvPr/>
        </p:nvSpPr>
        <p:spPr>
          <a:xfrm>
            <a:off x="6412079" y="667794"/>
            <a:ext cx="1131764" cy="253369"/>
          </a:xfrm>
          <a:prstGeom prst="round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EA30ECF2-6533-4E2E-85DD-0635726FB4DC}"/>
              </a:ext>
            </a:extLst>
          </p:cNvPr>
          <p:cNvSpPr/>
          <p:nvPr/>
        </p:nvSpPr>
        <p:spPr>
          <a:xfrm>
            <a:off x="8434049" y="5326415"/>
            <a:ext cx="1246160" cy="304846"/>
          </a:xfrm>
          <a:prstGeom prst="round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2326D260-E85F-4070-AF6C-AA11C0B3B5CA}"/>
              </a:ext>
            </a:extLst>
          </p:cNvPr>
          <p:cNvSpPr/>
          <p:nvPr/>
        </p:nvSpPr>
        <p:spPr>
          <a:xfrm>
            <a:off x="4294049" y="655851"/>
            <a:ext cx="1131763" cy="253369"/>
          </a:xfrm>
          <a:prstGeom prst="round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6C6967A2-E012-4D00-AE8E-AA3C42BA023E}"/>
              </a:ext>
            </a:extLst>
          </p:cNvPr>
          <p:cNvSpPr/>
          <p:nvPr/>
        </p:nvSpPr>
        <p:spPr>
          <a:xfrm>
            <a:off x="2625899" y="3159533"/>
            <a:ext cx="1170207" cy="22937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ECD02D4E-20C5-4C5E-8D23-ADD35E68FAD1}"/>
              </a:ext>
            </a:extLst>
          </p:cNvPr>
          <p:cNvSpPr/>
          <p:nvPr/>
        </p:nvSpPr>
        <p:spPr>
          <a:xfrm>
            <a:off x="6467911" y="3115093"/>
            <a:ext cx="1170205" cy="242492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42" name="Rectangle : coins arrondis 41">
            <a:extLst>
              <a:ext uri="{FF2B5EF4-FFF2-40B4-BE49-F238E27FC236}">
                <a16:creationId xmlns:a16="http://schemas.microsoft.com/office/drawing/2014/main" id="{9C576CA3-A45C-466E-93D4-14440BC44B73}"/>
              </a:ext>
            </a:extLst>
          </p:cNvPr>
          <p:cNvSpPr/>
          <p:nvPr/>
        </p:nvSpPr>
        <p:spPr>
          <a:xfrm>
            <a:off x="6600642" y="5326415"/>
            <a:ext cx="1246160" cy="304846"/>
          </a:xfrm>
          <a:prstGeom prst="round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49B06F3B-90FA-492E-9026-413DAC6E5A50}"/>
              </a:ext>
            </a:extLst>
          </p:cNvPr>
          <p:cNvSpPr/>
          <p:nvPr/>
        </p:nvSpPr>
        <p:spPr>
          <a:xfrm>
            <a:off x="4681092" y="5229678"/>
            <a:ext cx="1368425" cy="223066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48A0C59C-00C5-44E9-BE3C-9D32116ED462}"/>
              </a:ext>
            </a:extLst>
          </p:cNvPr>
          <p:cNvSpPr/>
          <p:nvPr/>
        </p:nvSpPr>
        <p:spPr>
          <a:xfrm>
            <a:off x="2230517" y="5713179"/>
            <a:ext cx="1368425" cy="223066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A985F6C6-AE3C-4FE2-A9B2-5D9D02D1D747}"/>
              </a:ext>
            </a:extLst>
          </p:cNvPr>
          <p:cNvSpPr/>
          <p:nvPr/>
        </p:nvSpPr>
        <p:spPr>
          <a:xfrm>
            <a:off x="4681093" y="5690452"/>
            <a:ext cx="1368425" cy="223066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12796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intre&#10;&#10;Description générée automatiquement">
            <a:extLst>
              <a:ext uri="{FF2B5EF4-FFF2-40B4-BE49-F238E27FC236}">
                <a16:creationId xmlns:a16="http://schemas.microsoft.com/office/drawing/2014/main" id="{7487C606-4905-48A0-BEB1-8EFD40C979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7" r="15090"/>
          <a:stretch/>
        </p:blipFill>
        <p:spPr>
          <a:xfrm>
            <a:off x="2791671" y="623438"/>
            <a:ext cx="6608657" cy="561112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313F0B1-2EED-45BB-9062-A73BD7F261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287" y="4614862"/>
            <a:ext cx="727075" cy="5429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B948683-9EF5-4388-ACE8-6016138126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212" y="1738312"/>
            <a:ext cx="625475" cy="69532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985341D-C873-428D-8B2B-83611C9AE2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575" y="790575"/>
            <a:ext cx="444500" cy="323850"/>
          </a:xfrm>
          <a:prstGeom prst="rect">
            <a:avLst/>
          </a:prstGeom>
        </p:spPr>
      </p:pic>
      <p:pic>
        <p:nvPicPr>
          <p:cNvPr id="13" name="Image 12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8353E830-6FF5-4A49-BB6B-84B73791BA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2" y="642488"/>
            <a:ext cx="288925" cy="409575"/>
          </a:xfrm>
          <a:prstGeom prst="rect">
            <a:avLst/>
          </a:prstGeom>
        </p:spPr>
      </p:pic>
      <p:pic>
        <p:nvPicPr>
          <p:cNvPr id="15" name="Image 1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4395700-8157-446C-9DA3-8658602D06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516" y="4422775"/>
            <a:ext cx="485775" cy="10795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CDB894F-CD45-467D-B0BC-25C2C823D6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2" y="4827587"/>
            <a:ext cx="676275" cy="660400"/>
          </a:xfrm>
          <a:prstGeom prst="rect">
            <a:avLst/>
          </a:prstGeom>
        </p:spPr>
      </p:pic>
      <p:pic>
        <p:nvPicPr>
          <p:cNvPr id="19" name="Image 18" descr="Une image contenant poisson, poisson à nageoires piquantes&#10;&#10;Description générée automatiquement">
            <a:extLst>
              <a:ext uri="{FF2B5EF4-FFF2-40B4-BE49-F238E27FC236}">
                <a16:creationId xmlns:a16="http://schemas.microsoft.com/office/drawing/2014/main" id="{FD771417-8CC6-4620-B3DA-EFD9EC1E55F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643" y="4497387"/>
            <a:ext cx="669324" cy="3302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E47E405-D903-4A32-9AEE-0477125BC78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305" y="2036537"/>
            <a:ext cx="501650" cy="523875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F9F49C49-A9D8-4C0B-A4A0-57D1F8060792}"/>
              </a:ext>
            </a:extLst>
          </p:cNvPr>
          <p:cNvSpPr txBox="1"/>
          <p:nvPr/>
        </p:nvSpPr>
        <p:spPr>
          <a:xfrm>
            <a:off x="769914" y="6397947"/>
            <a:ext cx="10742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7325560-450D-4E31-9760-86558B45C318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3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1822A2D-E27A-4EBB-985C-0AE4D68447F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24256" y="97930"/>
            <a:ext cx="876300" cy="371475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196F6CFF-FDDD-4229-84A9-E20A295AEA9C}"/>
              </a:ext>
            </a:extLst>
          </p:cNvPr>
          <p:cNvSpPr txBox="1"/>
          <p:nvPr/>
        </p:nvSpPr>
        <p:spPr>
          <a:xfrm>
            <a:off x="10200556" y="129778"/>
            <a:ext cx="2036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15028819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AE9237-D813-4128-9C2A-E73E2C94AA98}"/>
</file>

<file path=customXml/itemProps2.xml><?xml version="1.0" encoding="utf-8"?>
<ds:datastoreItem xmlns:ds="http://schemas.openxmlformats.org/officeDocument/2006/customXml" ds:itemID="{8FE97258-BCE4-4A68-9CDE-22775D2CB06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0053D70-7A60-4C2C-B61B-70CAC510FA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74</Words>
  <Application>Microsoft Office PowerPoint</Application>
  <PresentationFormat>Grand écran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PERU MATHILDE</dc:creator>
  <cp:lastModifiedBy>PERU MATHILDE</cp:lastModifiedBy>
  <cp:revision>1</cp:revision>
  <dcterms:created xsi:type="dcterms:W3CDTF">2021-05-26T10:39:40Z</dcterms:created>
  <dcterms:modified xsi:type="dcterms:W3CDTF">2021-06-09T07:36:38Z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