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4F09FB-2E2E-4F8C-AF24-552B1FDC3683}" v="19" dt="2021-06-09T07:51:36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334F09FB-2E2E-4F8C-AF24-552B1FDC3683}"/>
    <pc:docChg chg="undo redo custSel modSld">
      <pc:chgData name="PERU MATHILDE" userId="7917552a-65c8-452e-ba1f-b3247dfda2ca" providerId="ADAL" clId="{334F09FB-2E2E-4F8C-AF24-552B1FDC3683}" dt="2021-06-09T07:51:36.638" v="265"/>
      <pc:docMkLst>
        <pc:docMk/>
      </pc:docMkLst>
      <pc:sldChg chg="addSp delSp modSp">
        <pc:chgData name="PERU MATHILDE" userId="7917552a-65c8-452e-ba1f-b3247dfda2ca" providerId="ADAL" clId="{334F09FB-2E2E-4F8C-AF24-552B1FDC3683}" dt="2021-06-09T07:51:31.611" v="263"/>
        <pc:sldMkLst>
          <pc:docMk/>
          <pc:sldMk cId="2213680694" sldId="256"/>
        </pc:sldMkLst>
        <pc:spChg chg="add del mod">
          <ac:chgData name="PERU MATHILDE" userId="7917552a-65c8-452e-ba1f-b3247dfda2ca" providerId="ADAL" clId="{334F09FB-2E2E-4F8C-AF24-552B1FDC3683}" dt="2021-06-07T07:21:13.908" v="2" actId="11529"/>
          <ac:spMkLst>
            <pc:docMk/>
            <pc:sldMk cId="2213680694" sldId="256"/>
            <ac:spMk id="2" creationId="{1BFE8151-092D-422F-87BA-1FB329AD0117}"/>
          </ac:spMkLst>
        </pc:spChg>
        <pc:spChg chg="add mod">
          <ac:chgData name="PERU MATHILDE" userId="7917552a-65c8-452e-ba1f-b3247dfda2ca" providerId="ADAL" clId="{334F09FB-2E2E-4F8C-AF24-552B1FDC3683}" dt="2021-06-07T07:56:07.671" v="254" actId="20577"/>
          <ac:spMkLst>
            <pc:docMk/>
            <pc:sldMk cId="2213680694" sldId="256"/>
            <ac:spMk id="14" creationId="{665BF07A-45AD-4C29-BDE4-931862A4D788}"/>
          </ac:spMkLst>
        </pc:spChg>
        <pc:spChg chg="add del mod">
          <ac:chgData name="PERU MATHILDE" userId="7917552a-65c8-452e-ba1f-b3247dfda2ca" providerId="ADAL" clId="{334F09FB-2E2E-4F8C-AF24-552B1FDC3683}" dt="2021-06-09T07:51:30.339" v="262" actId="478"/>
          <ac:spMkLst>
            <pc:docMk/>
            <pc:sldMk cId="2213680694" sldId="256"/>
            <ac:spMk id="16" creationId="{71562FF5-AF52-4F26-9558-9FC0477BCAD3}"/>
          </ac:spMkLst>
        </pc:spChg>
        <pc:spChg chg="add">
          <ac:chgData name="PERU MATHILDE" userId="7917552a-65c8-452e-ba1f-b3247dfda2ca" providerId="ADAL" clId="{334F09FB-2E2E-4F8C-AF24-552B1FDC3683}" dt="2021-06-09T07:51:31.611" v="263"/>
          <ac:spMkLst>
            <pc:docMk/>
            <pc:sldMk cId="2213680694" sldId="256"/>
            <ac:spMk id="20" creationId="{2308CB44-7730-4AAD-9841-467F732E506B}"/>
          </ac:spMkLst>
        </pc:spChg>
        <pc:picChg chg="add del mod ord modCrop">
          <ac:chgData name="PERU MATHILDE" userId="7917552a-65c8-452e-ba1f-b3247dfda2ca" providerId="ADAL" clId="{334F09FB-2E2E-4F8C-AF24-552B1FDC3683}" dt="2021-06-07T07:27:35.579" v="87" actId="1076"/>
          <ac:picMkLst>
            <pc:docMk/>
            <pc:sldMk cId="2213680694" sldId="256"/>
            <ac:picMk id="4" creationId="{E3ABB3DF-87B0-43A4-90FA-389A2AADDD93}"/>
          </ac:picMkLst>
        </pc:picChg>
        <pc:picChg chg="del mod">
          <ac:chgData name="PERU MATHILDE" userId="7917552a-65c8-452e-ba1f-b3247dfda2ca" providerId="ADAL" clId="{334F09FB-2E2E-4F8C-AF24-552B1FDC3683}" dt="2021-06-09T07:51:30.339" v="262" actId="478"/>
          <ac:picMkLst>
            <pc:docMk/>
            <pc:sldMk cId="2213680694" sldId="256"/>
            <ac:picMk id="7" creationId="{824E1E85-3A8C-4A66-851C-CFD535710EB2}"/>
          </ac:picMkLst>
        </pc:picChg>
        <pc:picChg chg="add del">
          <ac:chgData name="PERU MATHILDE" userId="7917552a-65c8-452e-ba1f-b3247dfda2ca" providerId="ADAL" clId="{334F09FB-2E2E-4F8C-AF24-552B1FDC3683}" dt="2021-06-07T07:25:40.126" v="56" actId="478"/>
          <ac:picMkLst>
            <pc:docMk/>
            <pc:sldMk cId="2213680694" sldId="256"/>
            <ac:picMk id="9" creationId="{790439DE-5A24-4C33-8BD9-C2FDADC62CDF}"/>
          </ac:picMkLst>
        </pc:picChg>
        <pc:picChg chg="mod">
          <ac:chgData name="PERU MATHILDE" userId="7917552a-65c8-452e-ba1f-b3247dfda2ca" providerId="ADAL" clId="{334F09FB-2E2E-4F8C-AF24-552B1FDC3683}" dt="2021-06-07T07:29:10.256" v="116" actId="14100"/>
          <ac:picMkLst>
            <pc:docMk/>
            <pc:sldMk cId="2213680694" sldId="256"/>
            <ac:picMk id="11" creationId="{4FFD7322-4193-4752-95A9-DDBAD97BC4ED}"/>
          </ac:picMkLst>
        </pc:picChg>
        <pc:picChg chg="mod">
          <ac:chgData name="PERU MATHILDE" userId="7917552a-65c8-452e-ba1f-b3247dfda2ca" providerId="ADAL" clId="{334F09FB-2E2E-4F8C-AF24-552B1FDC3683}" dt="2021-06-07T07:29:13.714" v="117" actId="1076"/>
          <ac:picMkLst>
            <pc:docMk/>
            <pc:sldMk cId="2213680694" sldId="256"/>
            <ac:picMk id="13" creationId="{8E4A160D-A55F-4CE6-BC71-63762B7B294D}"/>
          </ac:picMkLst>
        </pc:picChg>
        <pc:picChg chg="mod">
          <ac:chgData name="PERU MATHILDE" userId="7917552a-65c8-452e-ba1f-b3247dfda2ca" providerId="ADAL" clId="{334F09FB-2E2E-4F8C-AF24-552B1FDC3683}" dt="2021-06-07T07:29:07.890" v="115" actId="14100"/>
          <ac:picMkLst>
            <pc:docMk/>
            <pc:sldMk cId="2213680694" sldId="256"/>
            <ac:picMk id="15" creationId="{71DF46D3-C0AA-4E31-9DBA-AC0A03A971A0}"/>
          </ac:picMkLst>
        </pc:picChg>
        <pc:picChg chg="mod">
          <ac:chgData name="PERU MATHILDE" userId="7917552a-65c8-452e-ba1f-b3247dfda2ca" providerId="ADAL" clId="{334F09FB-2E2E-4F8C-AF24-552B1FDC3683}" dt="2021-06-07T07:29:04.331" v="114" actId="1076"/>
          <ac:picMkLst>
            <pc:docMk/>
            <pc:sldMk cId="2213680694" sldId="256"/>
            <ac:picMk id="17" creationId="{E8A76941-4F95-4AA0-B3CC-B3340F8EEE27}"/>
          </ac:picMkLst>
        </pc:picChg>
        <pc:picChg chg="add">
          <ac:chgData name="PERU MATHILDE" userId="7917552a-65c8-452e-ba1f-b3247dfda2ca" providerId="ADAL" clId="{334F09FB-2E2E-4F8C-AF24-552B1FDC3683}" dt="2021-06-09T07:51:31.611" v="263"/>
          <ac:picMkLst>
            <pc:docMk/>
            <pc:sldMk cId="2213680694" sldId="256"/>
            <ac:picMk id="18" creationId="{9698178D-BECB-45A0-A16E-484320B1C3BD}"/>
          </ac:picMkLst>
        </pc:picChg>
        <pc:picChg chg="mod">
          <ac:chgData name="PERU MATHILDE" userId="7917552a-65c8-452e-ba1f-b3247dfda2ca" providerId="ADAL" clId="{334F09FB-2E2E-4F8C-AF24-552B1FDC3683}" dt="2021-06-07T07:28:57.030" v="111" actId="14100"/>
          <ac:picMkLst>
            <pc:docMk/>
            <pc:sldMk cId="2213680694" sldId="256"/>
            <ac:picMk id="19" creationId="{9A6529B6-E55E-45DD-9A8D-2F9FEAD165E7}"/>
          </ac:picMkLst>
        </pc:picChg>
        <pc:picChg chg="mod">
          <ac:chgData name="PERU MATHILDE" userId="7917552a-65c8-452e-ba1f-b3247dfda2ca" providerId="ADAL" clId="{334F09FB-2E2E-4F8C-AF24-552B1FDC3683}" dt="2021-06-07T07:28:59.711" v="112" actId="14100"/>
          <ac:picMkLst>
            <pc:docMk/>
            <pc:sldMk cId="2213680694" sldId="256"/>
            <ac:picMk id="21" creationId="{CBE802A5-9268-4DFC-939A-8C9C3CB26C4B}"/>
          </ac:picMkLst>
        </pc:picChg>
      </pc:sldChg>
      <pc:sldChg chg="addSp delSp modSp">
        <pc:chgData name="PERU MATHILDE" userId="7917552a-65c8-452e-ba1f-b3247dfda2ca" providerId="ADAL" clId="{334F09FB-2E2E-4F8C-AF24-552B1FDC3683}" dt="2021-06-09T07:51:36.638" v="265"/>
        <pc:sldMkLst>
          <pc:docMk/>
          <pc:sldMk cId="3273445873" sldId="257"/>
        </pc:sldMkLst>
        <pc:spChg chg="add">
          <ac:chgData name="PERU MATHILDE" userId="7917552a-65c8-452e-ba1f-b3247dfda2ca" providerId="ADAL" clId="{334F09FB-2E2E-4F8C-AF24-552B1FDC3683}" dt="2021-06-07T07:56:18.960" v="256"/>
          <ac:spMkLst>
            <pc:docMk/>
            <pc:sldMk cId="3273445873" sldId="257"/>
            <ac:spMk id="20" creationId="{D4C77EF9-A49D-4C21-BC32-96D1C82D124B}"/>
          </ac:spMkLst>
        </pc:spChg>
        <pc:spChg chg="add del mod">
          <ac:chgData name="PERU MATHILDE" userId="7917552a-65c8-452e-ba1f-b3247dfda2ca" providerId="ADAL" clId="{334F09FB-2E2E-4F8C-AF24-552B1FDC3683}" dt="2021-06-09T07:51:35.808" v="264" actId="478"/>
          <ac:spMkLst>
            <pc:docMk/>
            <pc:sldMk cId="3273445873" sldId="257"/>
            <ac:spMk id="22" creationId="{F6D8AA20-8FF1-4FFD-A5D5-B483CBC0296B}"/>
          </ac:spMkLst>
        </pc:spChg>
        <pc:spChg chg="add">
          <ac:chgData name="PERU MATHILDE" userId="7917552a-65c8-452e-ba1f-b3247dfda2ca" providerId="ADAL" clId="{334F09FB-2E2E-4F8C-AF24-552B1FDC3683}" dt="2021-06-09T07:51:36.638" v="265"/>
          <ac:spMkLst>
            <pc:docMk/>
            <pc:sldMk cId="3273445873" sldId="257"/>
            <ac:spMk id="24" creationId="{C2561FAD-6541-4ECF-83B8-486F8853D83D}"/>
          </ac:spMkLst>
        </pc:spChg>
        <pc:picChg chg="add del mod ord modCrop">
          <ac:chgData name="PERU MATHILDE" userId="7917552a-65c8-452e-ba1f-b3247dfda2ca" providerId="ADAL" clId="{334F09FB-2E2E-4F8C-AF24-552B1FDC3683}" dt="2021-06-07T07:36:09.872" v="183" actId="478"/>
          <ac:picMkLst>
            <pc:docMk/>
            <pc:sldMk cId="3273445873" sldId="257"/>
            <ac:picMk id="3" creationId="{AAF1A944-8AB2-45BC-B278-BDCE3298F647}"/>
          </ac:picMkLst>
        </pc:picChg>
        <pc:picChg chg="del">
          <ac:chgData name="PERU MATHILDE" userId="7917552a-65c8-452e-ba1f-b3247dfda2ca" providerId="ADAL" clId="{334F09FB-2E2E-4F8C-AF24-552B1FDC3683}" dt="2021-06-07T07:29:34.592" v="118" actId="478"/>
          <ac:picMkLst>
            <pc:docMk/>
            <pc:sldMk cId="3273445873" sldId="257"/>
            <ac:picMk id="5" creationId="{B97D5BF3-D972-4C1E-BA86-C03C79BB8889}"/>
          </ac:picMkLst>
        </pc:picChg>
        <pc:picChg chg="del mod">
          <ac:chgData name="PERU MATHILDE" userId="7917552a-65c8-452e-ba1f-b3247dfda2ca" providerId="ADAL" clId="{334F09FB-2E2E-4F8C-AF24-552B1FDC3683}" dt="2021-06-09T07:51:35.808" v="264" actId="478"/>
          <ac:picMkLst>
            <pc:docMk/>
            <pc:sldMk cId="3273445873" sldId="257"/>
            <ac:picMk id="7" creationId="{A41E16FC-BC93-44EE-B76C-C68F77FD7DAE}"/>
          </ac:picMkLst>
        </pc:picChg>
        <pc:picChg chg="add mod ord modCrop">
          <ac:chgData name="PERU MATHILDE" userId="7917552a-65c8-452e-ba1f-b3247dfda2ca" providerId="ADAL" clId="{334F09FB-2E2E-4F8C-AF24-552B1FDC3683}" dt="2021-06-07T07:40:08.930" v="235" actId="1076"/>
          <ac:picMkLst>
            <pc:docMk/>
            <pc:sldMk cId="3273445873" sldId="257"/>
            <ac:picMk id="8" creationId="{13A7A877-63A8-4AB2-B8D0-5AA9F6127AE0}"/>
          </ac:picMkLst>
        </pc:picChg>
        <pc:picChg chg="mod">
          <ac:chgData name="PERU MATHILDE" userId="7917552a-65c8-452e-ba1f-b3247dfda2ca" providerId="ADAL" clId="{334F09FB-2E2E-4F8C-AF24-552B1FDC3683}" dt="2021-06-07T07:40:28.928" v="243" actId="1076"/>
          <ac:picMkLst>
            <pc:docMk/>
            <pc:sldMk cId="3273445873" sldId="257"/>
            <ac:picMk id="9" creationId="{86C5D9DB-A3BF-47D6-BB87-D326ACEEC872}"/>
          </ac:picMkLst>
        </pc:picChg>
        <pc:picChg chg="mod">
          <ac:chgData name="PERU MATHILDE" userId="7917552a-65c8-452e-ba1f-b3247dfda2ca" providerId="ADAL" clId="{334F09FB-2E2E-4F8C-AF24-552B1FDC3683}" dt="2021-06-07T07:40:17.076" v="239" actId="1076"/>
          <ac:picMkLst>
            <pc:docMk/>
            <pc:sldMk cId="3273445873" sldId="257"/>
            <ac:picMk id="11" creationId="{11C56DA4-5081-426C-B249-19677645D76C}"/>
          </ac:picMkLst>
        </pc:picChg>
        <pc:picChg chg="mod">
          <ac:chgData name="PERU MATHILDE" userId="7917552a-65c8-452e-ba1f-b3247dfda2ca" providerId="ADAL" clId="{334F09FB-2E2E-4F8C-AF24-552B1FDC3683}" dt="2021-06-07T07:40:27.544" v="242" actId="1076"/>
          <ac:picMkLst>
            <pc:docMk/>
            <pc:sldMk cId="3273445873" sldId="257"/>
            <ac:picMk id="13" creationId="{6DA3C9B9-1E8C-42E7-BAE0-0EDA60924115}"/>
          </ac:picMkLst>
        </pc:picChg>
        <pc:picChg chg="mod">
          <ac:chgData name="PERU MATHILDE" userId="7917552a-65c8-452e-ba1f-b3247dfda2ca" providerId="ADAL" clId="{334F09FB-2E2E-4F8C-AF24-552B1FDC3683}" dt="2021-06-07T07:40:24.264" v="241" actId="1076"/>
          <ac:picMkLst>
            <pc:docMk/>
            <pc:sldMk cId="3273445873" sldId="257"/>
            <ac:picMk id="15" creationId="{CB16C87C-8D2A-4943-8061-29DC16458B77}"/>
          </ac:picMkLst>
        </pc:picChg>
        <pc:picChg chg="mod">
          <ac:chgData name="PERU MATHILDE" userId="7917552a-65c8-452e-ba1f-b3247dfda2ca" providerId="ADAL" clId="{334F09FB-2E2E-4F8C-AF24-552B1FDC3683}" dt="2021-06-07T07:40:40.060" v="246" actId="1076"/>
          <ac:picMkLst>
            <pc:docMk/>
            <pc:sldMk cId="3273445873" sldId="257"/>
            <ac:picMk id="17" creationId="{69ABB01F-3539-481C-8513-021BE4800BCF}"/>
          </ac:picMkLst>
        </pc:picChg>
        <pc:picChg chg="add">
          <ac:chgData name="PERU MATHILDE" userId="7917552a-65c8-452e-ba1f-b3247dfda2ca" providerId="ADAL" clId="{334F09FB-2E2E-4F8C-AF24-552B1FDC3683}" dt="2021-06-09T07:51:36.638" v="265"/>
          <ac:picMkLst>
            <pc:docMk/>
            <pc:sldMk cId="3273445873" sldId="257"/>
            <ac:picMk id="18" creationId="{EAD84D5A-7C32-4D2F-BF82-719C239010F1}"/>
          </ac:picMkLst>
        </pc:picChg>
        <pc:picChg chg="mod">
          <ac:chgData name="PERU MATHILDE" userId="7917552a-65c8-452e-ba1f-b3247dfda2ca" providerId="ADAL" clId="{334F09FB-2E2E-4F8C-AF24-552B1FDC3683}" dt="2021-06-07T07:40:10.902" v="236" actId="1076"/>
          <ac:picMkLst>
            <pc:docMk/>
            <pc:sldMk cId="3273445873" sldId="257"/>
            <ac:picMk id="19" creationId="{7BEEA0DC-DAE7-4FE0-A003-B522B8C660AC}"/>
          </ac:picMkLst>
        </pc:picChg>
        <pc:picChg chg="mod">
          <ac:chgData name="PERU MATHILDE" userId="7917552a-65c8-452e-ba1f-b3247dfda2ca" providerId="ADAL" clId="{334F09FB-2E2E-4F8C-AF24-552B1FDC3683}" dt="2021-06-07T07:40:15.354" v="238" actId="1076"/>
          <ac:picMkLst>
            <pc:docMk/>
            <pc:sldMk cId="3273445873" sldId="257"/>
            <ac:picMk id="21" creationId="{BA8E6978-63B4-42BF-AC2E-E3822CBFBF41}"/>
          </ac:picMkLst>
        </pc:picChg>
        <pc:picChg chg="mod">
          <ac:chgData name="PERU MATHILDE" userId="7917552a-65c8-452e-ba1f-b3247dfda2ca" providerId="ADAL" clId="{334F09FB-2E2E-4F8C-AF24-552B1FDC3683}" dt="2021-06-07T07:40:03.002" v="234" actId="1076"/>
          <ac:picMkLst>
            <pc:docMk/>
            <pc:sldMk cId="3273445873" sldId="257"/>
            <ac:picMk id="23" creationId="{37324C0C-5396-41CD-BA66-60406A131C5D}"/>
          </ac:picMkLst>
        </pc:picChg>
        <pc:picChg chg="mod">
          <ac:chgData name="PERU MATHILDE" userId="7917552a-65c8-452e-ba1f-b3247dfda2ca" providerId="ADAL" clId="{334F09FB-2E2E-4F8C-AF24-552B1FDC3683}" dt="2021-06-07T07:40:46.579" v="249" actId="1076"/>
          <ac:picMkLst>
            <pc:docMk/>
            <pc:sldMk cId="3273445873" sldId="257"/>
            <ac:picMk id="25" creationId="{545F38F5-BC84-40F0-9F41-8C2A815A1BE9}"/>
          </ac:picMkLst>
        </pc:picChg>
        <pc:picChg chg="mod">
          <ac:chgData name="PERU MATHILDE" userId="7917552a-65c8-452e-ba1f-b3247dfda2ca" providerId="ADAL" clId="{334F09FB-2E2E-4F8C-AF24-552B1FDC3683}" dt="2021-06-07T07:40:47.788" v="250" actId="1076"/>
          <ac:picMkLst>
            <pc:docMk/>
            <pc:sldMk cId="3273445873" sldId="257"/>
            <ac:picMk id="27" creationId="{4679FD72-A6E8-494D-8A41-DCA3E520E390}"/>
          </ac:picMkLst>
        </pc:picChg>
        <pc:picChg chg="mod">
          <ac:chgData name="PERU MATHILDE" userId="7917552a-65c8-452e-ba1f-b3247dfda2ca" providerId="ADAL" clId="{334F09FB-2E2E-4F8C-AF24-552B1FDC3683}" dt="2021-06-07T07:40:12.797" v="237" actId="1076"/>
          <ac:picMkLst>
            <pc:docMk/>
            <pc:sldMk cId="3273445873" sldId="257"/>
            <ac:picMk id="29" creationId="{FBFA9FEB-314E-4107-A1FD-FEEC12C6BC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3F5CF-73FD-4AC5-9B30-7ED6F1599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0B3832-744E-45EC-969E-FC0503972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AA6150-07F5-4A69-801B-E7AA2337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E89CD8-B51D-419A-88AB-F1DB88E6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3FADD9-620E-4B1E-8685-9D3FBC88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99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E132DB-B2A5-4646-8CD9-504F441A9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5A6009-ABAC-430C-9A85-7B271303F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D5E4E5-1EC2-463D-B86B-9ADB5C9EA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84E182-CB7D-4F68-9D4F-F43B0726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390C52-49CE-48BF-AD4B-8AE56D8E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17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2EB16DC-4AE1-493D-B0AB-302A0417F1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51DB21-BBC3-4665-9AF1-D586DAC48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114F92-286A-4124-AFE2-84C2ED7F1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32E4FB-C827-43C4-BB9A-323540F4B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019968-DDD7-416B-9501-43287E9B7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5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852916-0205-457F-A37E-E8BD9FB39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D1333A-6B30-4B18-86EA-BD14CBF9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BD175C-9C42-453B-88BD-3A072A18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4EB090-C783-45A8-B727-28D0ADCC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2BA2D0-3022-4049-804E-AA90EE98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15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248200-A08B-42F2-8976-A0A5F2A0F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11E1F6-B6ED-4670-9067-45FB2E67A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9BC64C-1D12-4BDD-BF5A-E79465EBB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D93B05-0899-4096-821A-4D551837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084631-215D-4CEC-9B1C-2E9698E5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4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FBA6B3-7940-4121-B653-B19E08D3E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D7F6EC-64C4-4ED5-AA79-C981167337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C1E0B8-B53C-4224-AE4A-45F8A3E94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E6BDFD-A911-4D49-9172-9BDBEA053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68C760-EDB9-4595-8FDB-6129EDA2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D1DFC17-384D-48D0-BFB4-15F288B0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8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425929-D669-4D6D-ADF3-EF88C4EF2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EB191F-A54A-4499-A096-B9F7FC1D2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6F1331E-DF78-4BB6-AF10-A2FC3BF2F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1EA63DB-DF52-4A09-931A-188115947D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7C46CF-CEF3-4AC5-9B0E-9C2DBED0A3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6D077E4-D9BB-4F8B-94BD-C36D6DC36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4BAE3C8-BD1C-4B33-A06C-EB4480C0E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C988872-1C36-4AB4-9E33-2888DD84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875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4F5650-889D-44F9-AE0D-8B7982AAB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78F7BD-11F0-40DD-B89A-52417C3C7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2AF561-1814-40C5-962F-24EC88FF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32E508-772E-4661-9159-B7558C03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77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BBC72E-BFFF-46E7-B837-492F32FA6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DE49A3-7500-4F52-A67D-69799E17E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2478CA-0F5D-4572-A0DD-D4830A20C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12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81495-BB9C-420C-A983-2736BAD25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A331C2-9103-443C-BF25-B99B4ED14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E173EF-ED50-4232-A13A-E2FD7EEAE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D6767B-3B00-4EF5-8530-57711BB46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6453F7-9DFE-41C0-91F6-6F318987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617A3C-0EDC-45CC-9456-D42F7A39B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04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2576CE-D548-44D3-BC91-C50E8BE51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1D8D52-301B-4C3B-B70B-5B8C4FB2F9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FBFED3-27EA-4415-AD62-7D963151B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0B67FB-9ACA-47BB-B91F-E294E6C5F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24E1E-2DE4-4E7C-84E2-F92C51D47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EE3D0C-1D59-4423-8EEE-049BE4B33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39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8F89DC6-62FC-42A6-870E-1D255D18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37CB1D-F22A-46B4-B56B-7B3309BBA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EC1295-4F62-40D6-8A06-0EAEB2480A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CE0BE-D194-4D82-8C49-51814E72D3B0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5CE4DA-4572-4436-AA27-B48498E71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2B47C1-C9B9-4887-8F1C-C327578A8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F5601-4573-45B7-BC90-A8B778739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67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openxmlformats.org/officeDocument/2006/relationships/image" Target="../media/image20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12" Type="http://schemas.openxmlformats.org/officeDocument/2006/relationships/image" Target="../media/image19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3ABB3DF-87B0-43A4-90FA-389A2AADDD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" r="8908"/>
          <a:stretch/>
        </p:blipFill>
        <p:spPr>
          <a:xfrm>
            <a:off x="1283784" y="779176"/>
            <a:ext cx="9254480" cy="48847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78118C2-5F7C-49A2-B657-6597547D4C3A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11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4FFD7322-4193-4752-95A9-DDBAD97BC4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7"/>
          <a:stretch/>
        </p:blipFill>
        <p:spPr>
          <a:xfrm>
            <a:off x="5293588" y="303113"/>
            <a:ext cx="1251927" cy="874335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E4A160D-A55F-4CE6-BC71-63762B7B29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09" y="1688223"/>
            <a:ext cx="1165780" cy="874335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5" name="Image 14" descr="Une image contenant texte, boîte, table, conteneur&#10;&#10;Description générée automatiquement">
            <a:extLst>
              <a:ext uri="{FF2B5EF4-FFF2-40B4-BE49-F238E27FC236}">
                <a16:creationId xmlns:a16="http://schemas.microsoft.com/office/drawing/2014/main" id="{71DF46D3-C0AA-4E31-9DBA-AC0A03A971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339" y="850165"/>
            <a:ext cx="1367273" cy="874335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8A76941-4F95-4AA0-B3CC-B3340F8EEE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133" y="2503238"/>
            <a:ext cx="1165780" cy="1074545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19" name="Image 18" descr="Une image contenant jouet&#10;&#10;Description générée automatiquement">
            <a:extLst>
              <a:ext uri="{FF2B5EF4-FFF2-40B4-BE49-F238E27FC236}">
                <a16:creationId xmlns:a16="http://schemas.microsoft.com/office/drawing/2014/main" id="{9A6529B6-E55E-45DD-9A8D-2F9FEAD165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83" y="3369354"/>
            <a:ext cx="1165780" cy="1114536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21" name="Image 20" descr="Une image contenant jouet, LEGO&#10;&#10;Description générée automatiquement">
            <a:extLst>
              <a:ext uri="{FF2B5EF4-FFF2-40B4-BE49-F238E27FC236}">
                <a16:creationId xmlns:a16="http://schemas.microsoft.com/office/drawing/2014/main" id="{CBE802A5-9268-4DFC-939A-8C9C3CB26C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565" y="4158683"/>
            <a:ext cx="1250710" cy="897039"/>
          </a:xfrm>
          <a:prstGeom prst="ellipse">
            <a:avLst/>
          </a:prstGeom>
          <a:ln w="63500" cap="rnd">
            <a:noFill/>
          </a:ln>
          <a:effectLst/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65BF07A-45AD-4C29-BDE4-931862A4D788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698178D-BECB-45A0-A16E-484320B1C3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308CB44-7730-4AAD-9841-467F732E506B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221368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3A7A877-63A8-4AB2-B8D0-5AA9F6127A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3402" r="8822" b="3827"/>
          <a:stretch/>
        </p:blipFill>
        <p:spPr>
          <a:xfrm>
            <a:off x="2183196" y="604837"/>
            <a:ext cx="7825607" cy="573841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482261A-4331-4725-B7EC-B41C6E7AD749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6C5D9DB-A3BF-47D6-BB87-D326ACEEC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008" y="5508592"/>
            <a:ext cx="603991" cy="63512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C56DA4-5081-426C-B249-19677645D7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7" y="3429000"/>
            <a:ext cx="690270" cy="49763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DA3C9B9-1E8C-42E7-BAE0-0EDA60924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090" y="4693803"/>
            <a:ext cx="675909" cy="6152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B16C87C-8D2A-4943-8061-29DC16458B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7" y="4087509"/>
            <a:ext cx="600863" cy="65207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9ABB01F-3539-481C-8513-021BE4800B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877" y="4693803"/>
            <a:ext cx="539750" cy="53975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BEEA0DC-DAE7-4FE0-A003-B522B8C660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743" y="802021"/>
            <a:ext cx="748374" cy="61525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A8E6978-63B4-42BF-AC2E-E3822CBFBF4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91" y="2425535"/>
            <a:ext cx="620569" cy="62056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7324C0C-5396-41CD-BA66-60406A131C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791" y="79408"/>
            <a:ext cx="568278" cy="56827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45F38F5-BC84-40F0-9F41-8C2A815A1B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72" y="810067"/>
            <a:ext cx="748375" cy="4917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679FD72-A6E8-494D-8A41-DCA3E520E39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823" y="1609892"/>
            <a:ext cx="748375" cy="57148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FBFA9FEB-314E-4107-A1FD-FEEC12C6BC6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91" y="1613101"/>
            <a:ext cx="568278" cy="56827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D4C77EF9-A49D-4C21-BC32-96D1C82D124B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AD84D5A-7C32-4D2F-BF82-719C239010F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C2561FAD-6541-4ECF-83B8-486F8853D83D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32734458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4E8008-B6A2-43C3-B739-B793AE6CF198}"/>
</file>

<file path=customXml/itemProps2.xml><?xml version="1.0" encoding="utf-8"?>
<ds:datastoreItem xmlns:ds="http://schemas.openxmlformats.org/officeDocument/2006/customXml" ds:itemID="{94F373B6-C9BE-4D7E-B9FF-EA1A87AE9244}"/>
</file>

<file path=customXml/itemProps3.xml><?xml version="1.0" encoding="utf-8"?>
<ds:datastoreItem xmlns:ds="http://schemas.openxmlformats.org/officeDocument/2006/customXml" ds:itemID="{5768419E-0972-41CD-B4AE-7244EDD64042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3</cp:revision>
  <dcterms:created xsi:type="dcterms:W3CDTF">2021-06-01T08:16:43Z</dcterms:created>
  <dcterms:modified xsi:type="dcterms:W3CDTF">2021-06-09T07:51:41Z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