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3558F0-FFC9-4AC2-97AC-BE7256D53FDC}" v="4" dt="2021-06-09T07:44:55.0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U MATHILDE" userId="7917552a-65c8-452e-ba1f-b3247dfda2ca" providerId="ADAL" clId="{4F3558F0-FFC9-4AC2-97AC-BE7256D53FDC}"/>
    <pc:docChg chg="undo redo custSel delSld modSld">
      <pc:chgData name="PERU MATHILDE" userId="7917552a-65c8-452e-ba1f-b3247dfda2ca" providerId="ADAL" clId="{4F3558F0-FFC9-4AC2-97AC-BE7256D53FDC}" dt="2021-06-10T06:18:24.208" v="177" actId="2696"/>
      <pc:docMkLst>
        <pc:docMk/>
      </pc:docMkLst>
      <pc:sldChg chg="addSp delSp modSp">
        <pc:chgData name="PERU MATHILDE" userId="7917552a-65c8-452e-ba1f-b3247dfda2ca" providerId="ADAL" clId="{4F3558F0-FFC9-4AC2-97AC-BE7256D53FDC}" dt="2021-06-09T07:44:55.092" v="176"/>
        <pc:sldMkLst>
          <pc:docMk/>
          <pc:sldMk cId="2518955852" sldId="256"/>
        </pc:sldMkLst>
        <pc:spChg chg="add del">
          <ac:chgData name="PERU MATHILDE" userId="7917552a-65c8-452e-ba1f-b3247dfda2ca" providerId="ADAL" clId="{4F3558F0-FFC9-4AC2-97AC-BE7256D53FDC}" dt="2021-06-09T07:44:53.954" v="175" actId="478"/>
          <ac:spMkLst>
            <pc:docMk/>
            <pc:sldMk cId="2518955852" sldId="256"/>
            <ac:spMk id="19" creationId="{3EE5500F-B0D6-4215-AAD3-C83FC25F7E58}"/>
          </ac:spMkLst>
        </pc:spChg>
        <pc:spChg chg="add">
          <ac:chgData name="PERU MATHILDE" userId="7917552a-65c8-452e-ba1f-b3247dfda2ca" providerId="ADAL" clId="{4F3558F0-FFC9-4AC2-97AC-BE7256D53FDC}" dt="2021-06-07T08:01:17.037" v="5"/>
          <ac:spMkLst>
            <pc:docMk/>
            <pc:sldMk cId="2518955852" sldId="256"/>
            <ac:spMk id="20" creationId="{CCF08249-9868-4952-BBD7-84C2F3CCBF21}"/>
          </ac:spMkLst>
        </pc:spChg>
        <pc:spChg chg="add del">
          <ac:chgData name="PERU MATHILDE" userId="7917552a-65c8-452e-ba1f-b3247dfda2ca" providerId="ADAL" clId="{4F3558F0-FFC9-4AC2-97AC-BE7256D53FDC}" dt="2021-06-09T07:44:52.767" v="174"/>
          <ac:spMkLst>
            <pc:docMk/>
            <pc:sldMk cId="2518955852" sldId="256"/>
            <ac:spMk id="22" creationId="{541AE5CA-03B0-4CFE-9CB3-669037A5C237}"/>
          </ac:spMkLst>
        </pc:spChg>
        <pc:spChg chg="add">
          <ac:chgData name="PERU MATHILDE" userId="7917552a-65c8-452e-ba1f-b3247dfda2ca" providerId="ADAL" clId="{4F3558F0-FFC9-4AC2-97AC-BE7256D53FDC}" dt="2021-06-09T07:44:55.092" v="176"/>
          <ac:spMkLst>
            <pc:docMk/>
            <pc:sldMk cId="2518955852" sldId="256"/>
            <ac:spMk id="24" creationId="{064ADAD5-7642-44E6-8123-57652261DA7F}"/>
          </ac:spMkLst>
        </pc:spChg>
        <pc:picChg chg="add mod ord modCrop">
          <ac:chgData name="PERU MATHILDE" userId="7917552a-65c8-452e-ba1f-b3247dfda2ca" providerId="ADAL" clId="{4F3558F0-FFC9-4AC2-97AC-BE7256D53FDC}" dt="2021-06-07T08:02:27.186" v="18" actId="1076"/>
          <ac:picMkLst>
            <pc:docMk/>
            <pc:sldMk cId="2518955852" sldId="256"/>
            <ac:picMk id="3" creationId="{0E272C97-42B2-4022-A303-2EC336DDBE2B}"/>
          </ac:picMkLst>
        </pc:picChg>
        <pc:picChg chg="del">
          <ac:chgData name="PERU MATHILDE" userId="7917552a-65c8-452e-ba1f-b3247dfda2ca" providerId="ADAL" clId="{4F3558F0-FFC9-4AC2-97AC-BE7256D53FDC}" dt="2021-06-07T08:01:35.604" v="8" actId="478"/>
          <ac:picMkLst>
            <pc:docMk/>
            <pc:sldMk cId="2518955852" sldId="256"/>
            <ac:picMk id="5" creationId="{7D97E718-D739-4C1B-8E44-A069E4820E61}"/>
          </ac:picMkLst>
        </pc:picChg>
        <pc:picChg chg="del mod">
          <ac:chgData name="PERU MATHILDE" userId="7917552a-65c8-452e-ba1f-b3247dfda2ca" providerId="ADAL" clId="{4F3558F0-FFC9-4AC2-97AC-BE7256D53FDC}" dt="2021-06-09T07:44:53.954" v="175" actId="478"/>
          <ac:picMkLst>
            <pc:docMk/>
            <pc:sldMk cId="2518955852" sldId="256"/>
            <ac:picMk id="7" creationId="{64099CE7-AE8B-4671-BEDD-AD3B29E38570}"/>
          </ac:picMkLst>
        </pc:picChg>
        <pc:picChg chg="add del">
          <ac:chgData name="PERU MATHILDE" userId="7917552a-65c8-452e-ba1f-b3247dfda2ca" providerId="ADAL" clId="{4F3558F0-FFC9-4AC2-97AC-BE7256D53FDC}" dt="2021-06-09T07:44:52.767" v="174"/>
          <ac:picMkLst>
            <pc:docMk/>
            <pc:sldMk cId="2518955852" sldId="256"/>
            <ac:picMk id="21" creationId="{89657443-DC49-449F-9463-4E24724B0B7C}"/>
          </ac:picMkLst>
        </pc:picChg>
        <pc:picChg chg="add">
          <ac:chgData name="PERU MATHILDE" userId="7917552a-65c8-452e-ba1f-b3247dfda2ca" providerId="ADAL" clId="{4F3558F0-FFC9-4AC2-97AC-BE7256D53FDC}" dt="2021-06-09T07:44:55.092" v="176"/>
          <ac:picMkLst>
            <pc:docMk/>
            <pc:sldMk cId="2518955852" sldId="256"/>
            <ac:picMk id="23" creationId="{1283F2CD-0F21-4B02-8766-E15A52ACD24D}"/>
          </ac:picMkLst>
        </pc:picChg>
        <pc:picChg chg="mod">
          <ac:chgData name="PERU MATHILDE" userId="7917552a-65c8-452e-ba1f-b3247dfda2ca" providerId="ADAL" clId="{4F3558F0-FFC9-4AC2-97AC-BE7256D53FDC}" dt="2021-06-07T08:05:14.369" v="66" actId="1076"/>
          <ac:picMkLst>
            <pc:docMk/>
            <pc:sldMk cId="2518955852" sldId="256"/>
            <ac:picMk id="25" creationId="{0D6E7FD0-0BD1-4E41-94EC-E3B1AFD4E834}"/>
          </ac:picMkLst>
        </pc:picChg>
        <pc:picChg chg="mod">
          <ac:chgData name="PERU MATHILDE" userId="7917552a-65c8-452e-ba1f-b3247dfda2ca" providerId="ADAL" clId="{4F3558F0-FFC9-4AC2-97AC-BE7256D53FDC}" dt="2021-06-07T08:05:26.425" v="73" actId="1076"/>
          <ac:picMkLst>
            <pc:docMk/>
            <pc:sldMk cId="2518955852" sldId="256"/>
            <ac:picMk id="27" creationId="{A5150C97-7BEC-4A96-86FB-C86706A3D9DD}"/>
          </ac:picMkLst>
        </pc:picChg>
        <pc:picChg chg="mod">
          <ac:chgData name="PERU MATHILDE" userId="7917552a-65c8-452e-ba1f-b3247dfda2ca" providerId="ADAL" clId="{4F3558F0-FFC9-4AC2-97AC-BE7256D53FDC}" dt="2021-06-07T08:05:46.309" v="75" actId="1076"/>
          <ac:picMkLst>
            <pc:docMk/>
            <pc:sldMk cId="2518955852" sldId="256"/>
            <ac:picMk id="29" creationId="{697B0666-086B-4F03-B510-A131CF49531C}"/>
          </ac:picMkLst>
        </pc:picChg>
        <pc:picChg chg="mod">
          <ac:chgData name="PERU MATHILDE" userId="7917552a-65c8-452e-ba1f-b3247dfda2ca" providerId="ADAL" clId="{4F3558F0-FFC9-4AC2-97AC-BE7256D53FDC}" dt="2021-06-07T08:05:30.527" v="74" actId="1076"/>
          <ac:picMkLst>
            <pc:docMk/>
            <pc:sldMk cId="2518955852" sldId="256"/>
            <ac:picMk id="31" creationId="{4F9FBADA-302D-4837-8DD2-467FBD08B230}"/>
          </ac:picMkLst>
        </pc:picChg>
        <pc:picChg chg="mod">
          <ac:chgData name="PERU MATHILDE" userId="7917552a-65c8-452e-ba1f-b3247dfda2ca" providerId="ADAL" clId="{4F3558F0-FFC9-4AC2-97AC-BE7256D53FDC}" dt="2021-06-07T08:04:24.105" v="57" actId="1076"/>
          <ac:picMkLst>
            <pc:docMk/>
            <pc:sldMk cId="2518955852" sldId="256"/>
            <ac:picMk id="33" creationId="{70A06964-88E0-4069-8248-DF9654934CB2}"/>
          </ac:picMkLst>
        </pc:picChg>
        <pc:picChg chg="mod">
          <ac:chgData name="PERU MATHILDE" userId="7917552a-65c8-452e-ba1f-b3247dfda2ca" providerId="ADAL" clId="{4F3558F0-FFC9-4AC2-97AC-BE7256D53FDC}" dt="2021-06-07T08:03:25.081" v="38" actId="1076"/>
          <ac:picMkLst>
            <pc:docMk/>
            <pc:sldMk cId="2518955852" sldId="256"/>
            <ac:picMk id="35" creationId="{4BFCD9BB-790D-45AC-A9F6-D8656A7D0446}"/>
          </ac:picMkLst>
        </pc:picChg>
        <pc:picChg chg="mod">
          <ac:chgData name="PERU MATHILDE" userId="7917552a-65c8-452e-ba1f-b3247dfda2ca" providerId="ADAL" clId="{4F3558F0-FFC9-4AC2-97AC-BE7256D53FDC}" dt="2021-06-07T08:03:45.525" v="40" actId="1076"/>
          <ac:picMkLst>
            <pc:docMk/>
            <pc:sldMk cId="2518955852" sldId="256"/>
            <ac:picMk id="37" creationId="{9DAF27E2-87D6-409F-B793-A2B9435C7CAB}"/>
          </ac:picMkLst>
        </pc:picChg>
        <pc:picChg chg="mod">
          <ac:chgData name="PERU MATHILDE" userId="7917552a-65c8-452e-ba1f-b3247dfda2ca" providerId="ADAL" clId="{4F3558F0-FFC9-4AC2-97AC-BE7256D53FDC}" dt="2021-06-07T08:03:55.483" v="46" actId="1076"/>
          <ac:picMkLst>
            <pc:docMk/>
            <pc:sldMk cId="2518955852" sldId="256"/>
            <ac:picMk id="39" creationId="{6CD61756-2D0F-4481-B644-4FA808035469}"/>
          </ac:picMkLst>
        </pc:picChg>
        <pc:picChg chg="mod">
          <ac:chgData name="PERU MATHILDE" userId="7917552a-65c8-452e-ba1f-b3247dfda2ca" providerId="ADAL" clId="{4F3558F0-FFC9-4AC2-97AC-BE7256D53FDC}" dt="2021-06-07T08:04:28.641" v="59" actId="1076"/>
          <ac:picMkLst>
            <pc:docMk/>
            <pc:sldMk cId="2518955852" sldId="256"/>
            <ac:picMk id="41" creationId="{B58169BC-E86C-425E-BA18-F61D0CB1B4A1}"/>
          </ac:picMkLst>
        </pc:picChg>
        <pc:picChg chg="mod">
          <ac:chgData name="PERU MATHILDE" userId="7917552a-65c8-452e-ba1f-b3247dfda2ca" providerId="ADAL" clId="{4F3558F0-FFC9-4AC2-97AC-BE7256D53FDC}" dt="2021-06-07T08:02:36.757" v="22" actId="1076"/>
          <ac:picMkLst>
            <pc:docMk/>
            <pc:sldMk cId="2518955852" sldId="256"/>
            <ac:picMk id="43" creationId="{8FCD3ABC-9C33-4D1F-A0A8-608690A91B9E}"/>
          </ac:picMkLst>
        </pc:picChg>
        <pc:picChg chg="mod">
          <ac:chgData name="PERU MATHILDE" userId="7917552a-65c8-452e-ba1f-b3247dfda2ca" providerId="ADAL" clId="{4F3558F0-FFC9-4AC2-97AC-BE7256D53FDC}" dt="2021-06-07T08:02:31.769" v="19" actId="1076"/>
          <ac:picMkLst>
            <pc:docMk/>
            <pc:sldMk cId="2518955852" sldId="256"/>
            <ac:picMk id="45" creationId="{B2E2539D-1FAE-4278-AEB1-3277E9D4946C}"/>
          </ac:picMkLst>
        </pc:picChg>
        <pc:picChg chg="mod">
          <ac:chgData name="PERU MATHILDE" userId="7917552a-65c8-452e-ba1f-b3247dfda2ca" providerId="ADAL" clId="{4F3558F0-FFC9-4AC2-97AC-BE7256D53FDC}" dt="2021-06-07T08:03:52.096" v="44" actId="14100"/>
          <ac:picMkLst>
            <pc:docMk/>
            <pc:sldMk cId="2518955852" sldId="256"/>
            <ac:picMk id="47" creationId="{B5A794CF-E36A-4094-B6F7-41A7E6488577}"/>
          </ac:picMkLst>
        </pc:picChg>
        <pc:picChg chg="mod">
          <ac:chgData name="PERU MATHILDE" userId="7917552a-65c8-452e-ba1f-b3247dfda2ca" providerId="ADAL" clId="{4F3558F0-FFC9-4AC2-97AC-BE7256D53FDC}" dt="2021-06-07T08:20:53.078" v="170" actId="1076"/>
          <ac:picMkLst>
            <pc:docMk/>
            <pc:sldMk cId="2518955852" sldId="256"/>
            <ac:picMk id="49" creationId="{DF199AD7-9BB3-4618-814F-E23A56F587E8}"/>
          </ac:picMkLst>
        </pc:picChg>
        <pc:picChg chg="mod">
          <ac:chgData name="PERU MATHILDE" userId="7917552a-65c8-452e-ba1f-b3247dfda2ca" providerId="ADAL" clId="{4F3558F0-FFC9-4AC2-97AC-BE7256D53FDC}" dt="2021-06-07T08:03:14.113" v="36" actId="1076"/>
          <ac:picMkLst>
            <pc:docMk/>
            <pc:sldMk cId="2518955852" sldId="256"/>
            <ac:picMk id="51" creationId="{2F93E139-E9AC-4544-8E9D-C60261D75119}"/>
          </ac:picMkLst>
        </pc:picChg>
      </pc:sldChg>
      <pc:sldChg chg="addSp delSp modSp">
        <pc:chgData name="PERU MATHILDE" userId="7917552a-65c8-452e-ba1f-b3247dfda2ca" providerId="ADAL" clId="{4F3558F0-FFC9-4AC2-97AC-BE7256D53FDC}" dt="2021-06-09T07:44:45.970" v="172"/>
        <pc:sldMkLst>
          <pc:docMk/>
          <pc:sldMk cId="608099387" sldId="257"/>
        </pc:sldMkLst>
        <pc:spChg chg="add del">
          <ac:chgData name="PERU MATHILDE" userId="7917552a-65c8-452e-ba1f-b3247dfda2ca" providerId="ADAL" clId="{4F3558F0-FFC9-4AC2-97AC-BE7256D53FDC}" dt="2021-06-09T07:44:45.006" v="171" actId="478"/>
          <ac:spMkLst>
            <pc:docMk/>
            <pc:sldMk cId="608099387" sldId="257"/>
            <ac:spMk id="18" creationId="{366FF12C-EEDE-4851-AD5D-CA0280FFDBEF}"/>
          </ac:spMkLst>
        </pc:spChg>
        <pc:spChg chg="add mod">
          <ac:chgData name="PERU MATHILDE" userId="7917552a-65c8-452e-ba1f-b3247dfda2ca" providerId="ADAL" clId="{4F3558F0-FFC9-4AC2-97AC-BE7256D53FDC}" dt="2021-06-07T08:01:30.517" v="7" actId="1076"/>
          <ac:spMkLst>
            <pc:docMk/>
            <pc:sldMk cId="608099387" sldId="257"/>
            <ac:spMk id="20" creationId="{597CCA13-EAC2-4E52-AEC9-D65B1B3F307B}"/>
          </ac:spMkLst>
        </pc:spChg>
        <pc:spChg chg="add">
          <ac:chgData name="PERU MATHILDE" userId="7917552a-65c8-452e-ba1f-b3247dfda2ca" providerId="ADAL" clId="{4F3558F0-FFC9-4AC2-97AC-BE7256D53FDC}" dt="2021-06-09T07:44:45.970" v="172"/>
          <ac:spMkLst>
            <pc:docMk/>
            <pc:sldMk cId="608099387" sldId="257"/>
            <ac:spMk id="24" creationId="{E7FCCC75-983F-4553-959F-9C8BB0A6B00D}"/>
          </ac:spMkLst>
        </pc:spChg>
        <pc:picChg chg="add del mod ord modCrop">
          <ac:chgData name="PERU MATHILDE" userId="7917552a-65c8-452e-ba1f-b3247dfda2ca" providerId="ADAL" clId="{4F3558F0-FFC9-4AC2-97AC-BE7256D53FDC}" dt="2021-06-07T08:17:05.334" v="128" actId="478"/>
          <ac:picMkLst>
            <pc:docMk/>
            <pc:sldMk cId="608099387" sldId="257"/>
            <ac:picMk id="3" creationId="{DDD1AB60-54F7-414B-B809-DDA3C390AD2D}"/>
          </ac:picMkLst>
        </pc:picChg>
        <pc:picChg chg="del">
          <ac:chgData name="PERU MATHILDE" userId="7917552a-65c8-452e-ba1f-b3247dfda2ca" providerId="ADAL" clId="{4F3558F0-FFC9-4AC2-97AC-BE7256D53FDC}" dt="2021-06-07T08:06:27.969" v="78" actId="478"/>
          <ac:picMkLst>
            <pc:docMk/>
            <pc:sldMk cId="608099387" sldId="257"/>
            <ac:picMk id="5" creationId="{F7B02376-EC62-4761-98D4-A923464D5AF9}"/>
          </ac:picMkLst>
        </pc:picChg>
        <pc:picChg chg="add mod ord modCrop">
          <ac:chgData name="PERU MATHILDE" userId="7917552a-65c8-452e-ba1f-b3247dfda2ca" providerId="ADAL" clId="{4F3558F0-FFC9-4AC2-97AC-BE7256D53FDC}" dt="2021-06-07T08:18:17.880" v="148" actId="1076"/>
          <ac:picMkLst>
            <pc:docMk/>
            <pc:sldMk cId="608099387" sldId="257"/>
            <ac:picMk id="7" creationId="{C9C8ED68-4A12-46F7-8BDB-EEBAF484B772}"/>
          </ac:picMkLst>
        </pc:picChg>
        <pc:picChg chg="mod">
          <ac:chgData name="PERU MATHILDE" userId="7917552a-65c8-452e-ba1f-b3247dfda2ca" providerId="ADAL" clId="{4F3558F0-FFC9-4AC2-97AC-BE7256D53FDC}" dt="2021-06-07T08:18:41.769" v="158" actId="1076"/>
          <ac:picMkLst>
            <pc:docMk/>
            <pc:sldMk cId="608099387" sldId="257"/>
            <ac:picMk id="9" creationId="{8BB87D75-40EE-4364-971C-A1FB3A6F2445}"/>
          </ac:picMkLst>
        </pc:picChg>
        <pc:picChg chg="mod">
          <ac:chgData name="PERU MATHILDE" userId="7917552a-65c8-452e-ba1f-b3247dfda2ca" providerId="ADAL" clId="{4F3558F0-FFC9-4AC2-97AC-BE7256D53FDC}" dt="2021-06-07T08:19:59.977" v="166" actId="14100"/>
          <ac:picMkLst>
            <pc:docMk/>
            <pc:sldMk cId="608099387" sldId="257"/>
            <ac:picMk id="11" creationId="{BAA33D8A-E9F5-4807-BC0B-0DA0F04A39D5}"/>
          </ac:picMkLst>
        </pc:picChg>
        <pc:picChg chg="mod">
          <ac:chgData name="PERU MATHILDE" userId="7917552a-65c8-452e-ba1f-b3247dfda2ca" providerId="ADAL" clId="{4F3558F0-FFC9-4AC2-97AC-BE7256D53FDC}" dt="2021-06-07T08:20:04.074" v="168" actId="1076"/>
          <ac:picMkLst>
            <pc:docMk/>
            <pc:sldMk cId="608099387" sldId="257"/>
            <ac:picMk id="13" creationId="{24E25508-80E9-46B4-825F-5AED4342625E}"/>
          </ac:picMkLst>
        </pc:picChg>
        <pc:picChg chg="mod">
          <ac:chgData name="PERU MATHILDE" userId="7917552a-65c8-452e-ba1f-b3247dfda2ca" providerId="ADAL" clId="{4F3558F0-FFC9-4AC2-97AC-BE7256D53FDC}" dt="2021-06-07T08:18:38.172" v="156" actId="1076"/>
          <ac:picMkLst>
            <pc:docMk/>
            <pc:sldMk cId="608099387" sldId="257"/>
            <ac:picMk id="15" creationId="{FE818F20-3877-4DAD-9E8B-D414BEE734A6}"/>
          </ac:picMkLst>
        </pc:picChg>
        <pc:picChg chg="mod">
          <ac:chgData name="PERU MATHILDE" userId="7917552a-65c8-452e-ba1f-b3247dfda2ca" providerId="ADAL" clId="{4F3558F0-FFC9-4AC2-97AC-BE7256D53FDC}" dt="2021-06-07T08:18:44.414" v="159" actId="1076"/>
          <ac:picMkLst>
            <pc:docMk/>
            <pc:sldMk cId="608099387" sldId="257"/>
            <ac:picMk id="17" creationId="{F390F80B-DC13-4D86-B06C-0C8CA042AF4F}"/>
          </ac:picMkLst>
        </pc:picChg>
        <pc:picChg chg="mod">
          <ac:chgData name="PERU MATHILDE" userId="7917552a-65c8-452e-ba1f-b3247dfda2ca" providerId="ADAL" clId="{4F3558F0-FFC9-4AC2-97AC-BE7256D53FDC}" dt="2021-06-07T08:20:08.096" v="169" actId="1076"/>
          <ac:picMkLst>
            <pc:docMk/>
            <pc:sldMk cId="608099387" sldId="257"/>
            <ac:picMk id="19" creationId="{6F673CA0-7E79-448A-A848-1F05EA363A18}"/>
          </ac:picMkLst>
        </pc:picChg>
        <pc:picChg chg="mod">
          <ac:chgData name="PERU MATHILDE" userId="7917552a-65c8-452e-ba1f-b3247dfda2ca" providerId="ADAL" clId="{4F3558F0-FFC9-4AC2-97AC-BE7256D53FDC}" dt="2021-06-07T08:18:26.611" v="152" actId="1076"/>
          <ac:picMkLst>
            <pc:docMk/>
            <pc:sldMk cId="608099387" sldId="257"/>
            <ac:picMk id="21" creationId="{AB4CF210-D48F-4B1F-A615-80D17A51C44A}"/>
          </ac:picMkLst>
        </pc:picChg>
        <pc:picChg chg="add">
          <ac:chgData name="PERU MATHILDE" userId="7917552a-65c8-452e-ba1f-b3247dfda2ca" providerId="ADAL" clId="{4F3558F0-FFC9-4AC2-97AC-BE7256D53FDC}" dt="2021-06-09T07:44:45.970" v="172"/>
          <ac:picMkLst>
            <pc:docMk/>
            <pc:sldMk cId="608099387" sldId="257"/>
            <ac:picMk id="22" creationId="{710EB28A-926E-456F-B4E0-174055F00B86}"/>
          </ac:picMkLst>
        </pc:picChg>
        <pc:picChg chg="mod">
          <ac:chgData name="PERU MATHILDE" userId="7917552a-65c8-452e-ba1f-b3247dfda2ca" providerId="ADAL" clId="{4F3558F0-FFC9-4AC2-97AC-BE7256D53FDC}" dt="2021-06-07T08:18:40.127" v="157" actId="1076"/>
          <ac:picMkLst>
            <pc:docMk/>
            <pc:sldMk cId="608099387" sldId="257"/>
            <ac:picMk id="23" creationId="{916836C1-4FFA-4179-B5F5-67C858B08F08}"/>
          </ac:picMkLst>
        </pc:picChg>
        <pc:picChg chg="mod">
          <ac:chgData name="PERU MATHILDE" userId="7917552a-65c8-452e-ba1f-b3247dfda2ca" providerId="ADAL" clId="{4F3558F0-FFC9-4AC2-97AC-BE7256D53FDC}" dt="2021-06-07T08:18:24.439" v="151" actId="1076"/>
          <ac:picMkLst>
            <pc:docMk/>
            <pc:sldMk cId="608099387" sldId="257"/>
            <ac:picMk id="25" creationId="{CB7F7A53-8043-490A-9461-C636628B1489}"/>
          </ac:picMkLst>
        </pc:picChg>
        <pc:picChg chg="del mod">
          <ac:chgData name="PERU MATHILDE" userId="7917552a-65c8-452e-ba1f-b3247dfda2ca" providerId="ADAL" clId="{4F3558F0-FFC9-4AC2-97AC-BE7256D53FDC}" dt="2021-06-09T07:44:45.006" v="171" actId="478"/>
          <ac:picMkLst>
            <pc:docMk/>
            <pc:sldMk cId="608099387" sldId="257"/>
            <ac:picMk id="26" creationId="{9855FB7B-848D-43B4-8F6C-A8FBD7840069}"/>
          </ac:picMkLst>
        </pc:picChg>
        <pc:picChg chg="mod">
          <ac:chgData name="PERU MATHILDE" userId="7917552a-65c8-452e-ba1f-b3247dfda2ca" providerId="ADAL" clId="{4F3558F0-FFC9-4AC2-97AC-BE7256D53FDC}" dt="2021-06-07T08:18:51.493" v="162" actId="1076"/>
          <ac:picMkLst>
            <pc:docMk/>
            <pc:sldMk cId="608099387" sldId="257"/>
            <ac:picMk id="28" creationId="{80E7DC7A-04A2-4B35-8E27-7BF8AC8EED56}"/>
          </ac:picMkLst>
        </pc:picChg>
        <pc:picChg chg="mod">
          <ac:chgData name="PERU MATHILDE" userId="7917552a-65c8-452e-ba1f-b3247dfda2ca" providerId="ADAL" clId="{4F3558F0-FFC9-4AC2-97AC-BE7256D53FDC}" dt="2021-06-07T08:18:57.618" v="165" actId="1076"/>
          <ac:picMkLst>
            <pc:docMk/>
            <pc:sldMk cId="608099387" sldId="257"/>
            <ac:picMk id="30" creationId="{478168C8-9ED8-4269-87C9-A5B5805AA459}"/>
          </ac:picMkLst>
        </pc:picChg>
        <pc:picChg chg="mod">
          <ac:chgData name="PERU MATHILDE" userId="7917552a-65c8-452e-ba1f-b3247dfda2ca" providerId="ADAL" clId="{4F3558F0-FFC9-4AC2-97AC-BE7256D53FDC}" dt="2021-06-07T08:18:53.076" v="163" actId="1076"/>
          <ac:picMkLst>
            <pc:docMk/>
            <pc:sldMk cId="608099387" sldId="257"/>
            <ac:picMk id="32" creationId="{AB2BA5C2-EC24-49E7-91BB-E0A3A463B000}"/>
          </ac:picMkLst>
        </pc:picChg>
        <pc:picChg chg="mod">
          <ac:chgData name="PERU MATHILDE" userId="7917552a-65c8-452e-ba1f-b3247dfda2ca" providerId="ADAL" clId="{4F3558F0-FFC9-4AC2-97AC-BE7256D53FDC}" dt="2021-06-07T08:18:55.550" v="164" actId="1076"/>
          <ac:picMkLst>
            <pc:docMk/>
            <pc:sldMk cId="608099387" sldId="257"/>
            <ac:picMk id="34" creationId="{7D472832-533A-47A7-9795-DF11F6182D98}"/>
          </ac:picMkLst>
        </pc:picChg>
      </pc:sldChg>
      <pc:sldChg chg="del">
        <pc:chgData name="PERU MATHILDE" userId="7917552a-65c8-452e-ba1f-b3247dfda2ca" providerId="ADAL" clId="{4F3558F0-FFC9-4AC2-97AC-BE7256D53FDC}" dt="2021-06-10T06:18:24.208" v="177" actId="2696"/>
        <pc:sldMkLst>
          <pc:docMk/>
          <pc:sldMk cId="3436155352" sldId="258"/>
        </pc:sldMkLst>
      </pc:sldChg>
    </pc:docChg>
  </pc:docChgLst>
  <pc:docChgLst>
    <pc:chgData name="PERU MATHILDE" userId="7917552a-65c8-452e-ba1f-b3247dfda2ca" providerId="ADAL" clId="{2689F6D9-7539-460B-9273-11CDD35A6A6A}"/>
    <pc:docChg chg="custSel addSld modSld">
      <pc:chgData name="PERU MATHILDE" userId="7917552a-65c8-452e-ba1f-b3247dfda2ca" providerId="ADAL" clId="{2689F6D9-7539-460B-9273-11CDD35A6A6A}" dt="2021-06-08T12:50:26.192" v="62" actId="1076"/>
      <pc:docMkLst>
        <pc:docMk/>
      </pc:docMkLst>
      <pc:sldChg chg="modSp mod">
        <pc:chgData name="PERU MATHILDE" userId="7917552a-65c8-452e-ba1f-b3247dfda2ca" providerId="ADAL" clId="{2689F6D9-7539-460B-9273-11CDD35A6A6A}" dt="2021-06-01T09:35:21.610" v="2" actId="1076"/>
        <pc:sldMkLst>
          <pc:docMk/>
          <pc:sldMk cId="2518955852" sldId="256"/>
        </pc:sldMkLst>
        <pc:picChg chg="mod">
          <ac:chgData name="PERU MATHILDE" userId="7917552a-65c8-452e-ba1f-b3247dfda2ca" providerId="ADAL" clId="{2689F6D9-7539-460B-9273-11CDD35A6A6A}" dt="2021-06-01T09:35:15.923" v="1" actId="1076"/>
          <ac:picMkLst>
            <pc:docMk/>
            <pc:sldMk cId="2518955852" sldId="256"/>
            <ac:picMk id="33" creationId="{70A06964-88E0-4069-8248-DF9654934CB2}"/>
          </ac:picMkLst>
        </pc:picChg>
        <pc:picChg chg="mod">
          <ac:chgData name="PERU MATHILDE" userId="7917552a-65c8-452e-ba1f-b3247dfda2ca" providerId="ADAL" clId="{2689F6D9-7539-460B-9273-11CDD35A6A6A}" dt="2021-06-01T09:35:21.610" v="2" actId="1076"/>
          <ac:picMkLst>
            <pc:docMk/>
            <pc:sldMk cId="2518955852" sldId="256"/>
            <ac:picMk id="39" creationId="{6CD61756-2D0F-4481-B644-4FA808035469}"/>
          </ac:picMkLst>
        </pc:picChg>
      </pc:sldChg>
      <pc:sldChg chg="addSp delSp modSp add mod">
        <pc:chgData name="PERU MATHILDE" userId="7917552a-65c8-452e-ba1f-b3247dfda2ca" providerId="ADAL" clId="{2689F6D9-7539-460B-9273-11CDD35A6A6A}" dt="2021-06-08T12:50:26.192" v="62" actId="1076"/>
        <pc:sldMkLst>
          <pc:docMk/>
          <pc:sldMk cId="3436155352" sldId="258"/>
        </pc:sldMkLst>
        <pc:spChg chg="mod">
          <ac:chgData name="PERU MATHILDE" userId="7917552a-65c8-452e-ba1f-b3247dfda2ca" providerId="ADAL" clId="{2689F6D9-7539-460B-9273-11CDD35A6A6A}" dt="2021-06-08T12:50:16.042" v="61" actId="14100"/>
          <ac:spMkLst>
            <pc:docMk/>
            <pc:sldMk cId="3436155352" sldId="258"/>
            <ac:spMk id="18" creationId="{366FF12C-EEDE-4851-AD5D-CA0280FFDBEF}"/>
          </ac:spMkLst>
        </pc:spChg>
        <pc:picChg chg="add del mod">
          <ac:chgData name="PERU MATHILDE" userId="7917552a-65c8-452e-ba1f-b3247dfda2ca" providerId="ADAL" clId="{2689F6D9-7539-460B-9273-11CDD35A6A6A}" dt="2021-06-08T12:46:26.910" v="8" actId="478"/>
          <ac:picMkLst>
            <pc:docMk/>
            <pc:sldMk cId="3436155352" sldId="258"/>
            <ac:picMk id="3" creationId="{1A23144E-F7AD-48EA-B08D-FD646E376F6B}"/>
          </ac:picMkLst>
        </pc:picChg>
        <pc:picChg chg="add mod ord modCrop">
          <ac:chgData name="PERU MATHILDE" userId="7917552a-65c8-452e-ba1f-b3247dfda2ca" providerId="ADAL" clId="{2689F6D9-7539-460B-9273-11CDD35A6A6A}" dt="2021-06-08T12:47:26.871" v="20" actId="1076"/>
          <ac:picMkLst>
            <pc:docMk/>
            <pc:sldMk cId="3436155352" sldId="258"/>
            <ac:picMk id="5" creationId="{DAC247BE-9A0F-449E-8FF4-0C790B94F880}"/>
          </ac:picMkLst>
        </pc:picChg>
        <pc:picChg chg="del">
          <ac:chgData name="PERU MATHILDE" userId="7917552a-65c8-452e-ba1f-b3247dfda2ca" providerId="ADAL" clId="{2689F6D9-7539-460B-9273-11CDD35A6A6A}" dt="2021-06-08T12:45:21.408" v="4" actId="478"/>
          <ac:picMkLst>
            <pc:docMk/>
            <pc:sldMk cId="3436155352" sldId="258"/>
            <ac:picMk id="7" creationId="{C9C8ED68-4A12-46F7-8BDB-EEBAF484B772}"/>
          </ac:picMkLst>
        </pc:picChg>
        <pc:picChg chg="mod">
          <ac:chgData name="PERU MATHILDE" userId="7917552a-65c8-452e-ba1f-b3247dfda2ca" providerId="ADAL" clId="{2689F6D9-7539-460B-9273-11CDD35A6A6A}" dt="2021-06-08T12:48:21.643" v="38" actId="1076"/>
          <ac:picMkLst>
            <pc:docMk/>
            <pc:sldMk cId="3436155352" sldId="258"/>
            <ac:picMk id="9" creationId="{8BB87D75-40EE-4364-971C-A1FB3A6F2445}"/>
          </ac:picMkLst>
        </pc:picChg>
        <pc:picChg chg="mod">
          <ac:chgData name="PERU MATHILDE" userId="7917552a-65c8-452e-ba1f-b3247dfda2ca" providerId="ADAL" clId="{2689F6D9-7539-460B-9273-11CDD35A6A6A}" dt="2021-06-08T12:47:40.951" v="26" actId="1076"/>
          <ac:picMkLst>
            <pc:docMk/>
            <pc:sldMk cId="3436155352" sldId="258"/>
            <ac:picMk id="11" creationId="{BAA33D8A-E9F5-4807-BC0B-0DA0F04A39D5}"/>
          </ac:picMkLst>
        </pc:picChg>
        <pc:picChg chg="mod">
          <ac:chgData name="PERU MATHILDE" userId="7917552a-65c8-452e-ba1f-b3247dfda2ca" providerId="ADAL" clId="{2689F6D9-7539-460B-9273-11CDD35A6A6A}" dt="2021-06-08T12:47:39.626" v="25" actId="1076"/>
          <ac:picMkLst>
            <pc:docMk/>
            <pc:sldMk cId="3436155352" sldId="258"/>
            <ac:picMk id="13" creationId="{24E25508-80E9-46B4-825F-5AED4342625E}"/>
          </ac:picMkLst>
        </pc:picChg>
        <pc:picChg chg="mod">
          <ac:chgData name="PERU MATHILDE" userId="7917552a-65c8-452e-ba1f-b3247dfda2ca" providerId="ADAL" clId="{2689F6D9-7539-460B-9273-11CDD35A6A6A}" dt="2021-06-08T12:49:30.889" v="44" actId="14100"/>
          <ac:picMkLst>
            <pc:docMk/>
            <pc:sldMk cId="3436155352" sldId="258"/>
            <ac:picMk id="15" creationId="{FE818F20-3877-4DAD-9E8B-D414BEE734A6}"/>
          </ac:picMkLst>
        </pc:picChg>
        <pc:picChg chg="mod">
          <ac:chgData name="PERU MATHILDE" userId="7917552a-65c8-452e-ba1f-b3247dfda2ca" providerId="ADAL" clId="{2689F6D9-7539-460B-9273-11CDD35A6A6A}" dt="2021-06-08T12:48:30.107" v="41" actId="1076"/>
          <ac:picMkLst>
            <pc:docMk/>
            <pc:sldMk cId="3436155352" sldId="258"/>
            <ac:picMk id="17" creationId="{F390F80B-DC13-4D86-B06C-0C8CA042AF4F}"/>
          </ac:picMkLst>
        </pc:picChg>
        <pc:picChg chg="mod">
          <ac:chgData name="PERU MATHILDE" userId="7917552a-65c8-452e-ba1f-b3247dfda2ca" providerId="ADAL" clId="{2689F6D9-7539-460B-9273-11CDD35A6A6A}" dt="2021-06-08T12:47:34.669" v="23" actId="1076"/>
          <ac:picMkLst>
            <pc:docMk/>
            <pc:sldMk cId="3436155352" sldId="258"/>
            <ac:picMk id="19" creationId="{6F673CA0-7E79-448A-A848-1F05EA363A18}"/>
          </ac:picMkLst>
        </pc:picChg>
        <pc:picChg chg="mod">
          <ac:chgData name="PERU MATHILDE" userId="7917552a-65c8-452e-ba1f-b3247dfda2ca" providerId="ADAL" clId="{2689F6D9-7539-460B-9273-11CDD35A6A6A}" dt="2021-06-08T12:47:32.562" v="22" actId="1076"/>
          <ac:picMkLst>
            <pc:docMk/>
            <pc:sldMk cId="3436155352" sldId="258"/>
            <ac:picMk id="21" creationId="{AB4CF210-D48F-4B1F-A615-80D17A51C44A}"/>
          </ac:picMkLst>
        </pc:picChg>
        <pc:picChg chg="mod">
          <ac:chgData name="PERU MATHILDE" userId="7917552a-65c8-452e-ba1f-b3247dfda2ca" providerId="ADAL" clId="{2689F6D9-7539-460B-9273-11CDD35A6A6A}" dt="2021-06-08T12:49:27.904" v="43" actId="14100"/>
          <ac:picMkLst>
            <pc:docMk/>
            <pc:sldMk cId="3436155352" sldId="258"/>
            <ac:picMk id="23" creationId="{916836C1-4FFA-4179-B5F5-67C858B08F08}"/>
          </ac:picMkLst>
        </pc:picChg>
        <pc:picChg chg="mod">
          <ac:chgData name="PERU MATHILDE" userId="7917552a-65c8-452e-ba1f-b3247dfda2ca" providerId="ADAL" clId="{2689F6D9-7539-460B-9273-11CDD35A6A6A}" dt="2021-06-08T12:47:37.701" v="24" actId="1076"/>
          <ac:picMkLst>
            <pc:docMk/>
            <pc:sldMk cId="3436155352" sldId="258"/>
            <ac:picMk id="25" creationId="{CB7F7A53-8043-490A-9461-C636628B1489}"/>
          </ac:picMkLst>
        </pc:picChg>
        <pc:picChg chg="mod">
          <ac:chgData name="PERU MATHILDE" userId="7917552a-65c8-452e-ba1f-b3247dfda2ca" providerId="ADAL" clId="{2689F6D9-7539-460B-9273-11CDD35A6A6A}" dt="2021-06-08T12:50:26.192" v="62" actId="1076"/>
          <ac:picMkLst>
            <pc:docMk/>
            <pc:sldMk cId="3436155352" sldId="258"/>
            <ac:picMk id="26" creationId="{9855FB7B-848D-43B4-8F6C-A8FBD7840069}"/>
          </ac:picMkLst>
        </pc:picChg>
        <pc:picChg chg="mod">
          <ac:chgData name="PERU MATHILDE" userId="7917552a-65c8-452e-ba1f-b3247dfda2ca" providerId="ADAL" clId="{2689F6D9-7539-460B-9273-11CDD35A6A6A}" dt="2021-06-08T12:47:44.314" v="28" actId="1076"/>
          <ac:picMkLst>
            <pc:docMk/>
            <pc:sldMk cId="3436155352" sldId="258"/>
            <ac:picMk id="28" creationId="{80E7DC7A-04A2-4B35-8E27-7BF8AC8EED56}"/>
          </ac:picMkLst>
        </pc:picChg>
        <pc:picChg chg="mod">
          <ac:chgData name="PERU MATHILDE" userId="7917552a-65c8-452e-ba1f-b3247dfda2ca" providerId="ADAL" clId="{2689F6D9-7539-460B-9273-11CDD35A6A6A}" dt="2021-06-08T12:47:53.014" v="32" actId="1076"/>
          <ac:picMkLst>
            <pc:docMk/>
            <pc:sldMk cId="3436155352" sldId="258"/>
            <ac:picMk id="30" creationId="{478168C8-9ED8-4269-87C9-A5B5805AA459}"/>
          </ac:picMkLst>
        </pc:picChg>
        <pc:picChg chg="mod">
          <ac:chgData name="PERU MATHILDE" userId="7917552a-65c8-452e-ba1f-b3247dfda2ca" providerId="ADAL" clId="{2689F6D9-7539-460B-9273-11CDD35A6A6A}" dt="2021-06-08T12:47:42.947" v="27" actId="1076"/>
          <ac:picMkLst>
            <pc:docMk/>
            <pc:sldMk cId="3436155352" sldId="258"/>
            <ac:picMk id="32" creationId="{AB2BA5C2-EC24-49E7-91BB-E0A3A463B000}"/>
          </ac:picMkLst>
        </pc:picChg>
        <pc:picChg chg="mod">
          <ac:chgData name="PERU MATHILDE" userId="7917552a-65c8-452e-ba1f-b3247dfda2ca" providerId="ADAL" clId="{2689F6D9-7539-460B-9273-11CDD35A6A6A}" dt="2021-06-08T12:47:51.610" v="31" actId="1076"/>
          <ac:picMkLst>
            <pc:docMk/>
            <pc:sldMk cId="3436155352" sldId="258"/>
            <ac:picMk id="34" creationId="{7D472832-533A-47A7-9795-DF11F6182D9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303441-6922-4932-AE96-162906E6D1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A23CBEA-E025-40EF-9AD1-1577E44698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C3C1E7-6300-4392-B76D-EA89AE889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05B0D-A2CC-42B2-9090-820742B91D5A}" type="datetimeFigureOut">
              <a:rPr lang="fr-FR" smtClean="0"/>
              <a:t>10/06/2021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158B082-B523-46F2-A9B5-80D34FBA0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BFDD31A-0767-4195-9BE1-0598E7D44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C9DD-1C65-426C-B861-DD1858125A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8579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23C89A-98A1-44F8-BD4F-33A2D6E47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A97D14A-4EFB-450E-817E-BECA9E2BA6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039263B-4D07-40D9-B20D-07F16CA5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05B0D-A2CC-42B2-9090-820742B91D5A}" type="datetimeFigureOut">
              <a:rPr lang="fr-FR" smtClean="0"/>
              <a:t>10/06/2021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81E2D5-8944-4FD4-A9C5-6DD9C152D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0788AD-DEF3-4B43-AA8B-F6AEA0D2B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C9DD-1C65-426C-B861-DD1858125A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143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6BF263B-6EC0-4D1F-BF52-C4E0E72354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5C8F5AD-E606-428F-B50B-A2F79804D5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7E5AB2-A91F-4683-A487-BBA24D70C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05B0D-A2CC-42B2-9090-820742B91D5A}" type="datetimeFigureOut">
              <a:rPr lang="fr-FR" smtClean="0"/>
              <a:t>10/06/2021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08B3365-EC29-4F57-B891-679EAB84C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8C40391-0907-49CA-BD1D-DEE8ABA92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C9DD-1C65-426C-B861-DD1858125A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6914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BC0343-CB0E-4315-B6AC-1658A59D0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119E8D9-86AD-4DCA-9006-573BC9CD22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B28409-5299-4264-8EE8-536554344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05B0D-A2CC-42B2-9090-820742B91D5A}" type="datetimeFigureOut">
              <a:rPr lang="fr-FR" smtClean="0"/>
              <a:t>10/06/2021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E4C5BA5-F753-4643-AC73-23D69822A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ACF563-B01C-43B4-8E99-BEB9469A5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C9DD-1C65-426C-B861-DD1858125A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6116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4625F9-70B0-47CF-A4F7-84ECB6288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28D3940-4538-4E64-B325-CD0442FB9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753E9A1-A43E-45C7-AE53-D367FDD38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05B0D-A2CC-42B2-9090-820742B91D5A}" type="datetimeFigureOut">
              <a:rPr lang="fr-FR" smtClean="0"/>
              <a:t>10/06/2021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7FADF9-1CA2-44F0-8066-584CB3003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C9BC072-BF36-4645-A73E-659C8C5AD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C9DD-1C65-426C-B861-DD1858125A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70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713D77-C36E-4A71-9691-94B652449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DE582EC-5554-4735-B539-C8028E8E2B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4B7B232-EA2B-44F4-ACFA-7CE157BA78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6F406BD-19CA-4C23-A7D7-3E1A01BA0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05B0D-A2CC-42B2-9090-820742B91D5A}" type="datetimeFigureOut">
              <a:rPr lang="fr-FR" smtClean="0"/>
              <a:t>10/06/2021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E42D1DB-AAD6-4082-A1C0-C0D869A2B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17E311E-A33E-4C7E-AE4D-CDF251EF0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C9DD-1C65-426C-B861-DD1858125A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7568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C15C33-08CD-4A6C-B01D-983192629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407F34A-6CEB-449D-99A5-24F3750398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887FF05-2E64-419D-8614-07D6D12D6F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1A35C26-F4CF-4872-A56C-B4EBEFA946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5E53488-A0F8-4D79-A24F-A9A914815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F96D712-03D1-4F33-BE9D-D7290E18F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05B0D-A2CC-42B2-9090-820742B91D5A}" type="datetimeFigureOut">
              <a:rPr lang="fr-FR" smtClean="0"/>
              <a:t>10/06/2021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21C7AF4-EBA8-4A68-9865-B5653B897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51FF299-C44C-4531-9C02-05F962370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C9DD-1C65-426C-B861-DD1858125A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633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D5AF3A-54EB-4F56-8E52-BBAD91A56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EA9EE2-A978-41D7-ABE0-B072D72A0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05B0D-A2CC-42B2-9090-820742B91D5A}" type="datetimeFigureOut">
              <a:rPr lang="fr-FR" smtClean="0"/>
              <a:t>10/06/2021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B7C9A12-DCFC-4BF0-B915-08800B968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E2EFBBC-12A0-4A9A-90F1-B90A5BCA1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C9DD-1C65-426C-B861-DD1858125A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3937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B805FB-DA6D-43F5-B33E-FA5217334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05B0D-A2CC-42B2-9090-820742B91D5A}" type="datetimeFigureOut">
              <a:rPr lang="fr-FR" smtClean="0"/>
              <a:t>10/06/2021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1F63999-F7EA-4470-BB9C-4E29F1D42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F9A59D0-5593-4569-999E-655345B53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C9DD-1C65-426C-B861-DD1858125A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1282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D30570-A49C-4A48-B144-5D5CDEC55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C35D9E8-7DE1-4E87-AF7E-F058131732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CD9A002-08D0-4DC3-AB5F-0F87E4AFFE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52E3131-05F0-40B1-BD45-A2C64F858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05B0D-A2CC-42B2-9090-820742B91D5A}" type="datetimeFigureOut">
              <a:rPr lang="fr-FR" smtClean="0"/>
              <a:t>10/06/2021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28999E0-F0B5-4A86-BBF6-F5E12836C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A3749BA-293C-4BA3-A625-8C1DB6DDA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C9DD-1C65-426C-B861-DD1858125A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1127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E53381-0793-4009-A062-7C19B6F1E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2E25692-BEA2-47B0-98A6-B83DC41953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3EAB2F5-0D02-4DF5-AB80-D4D9ADA81B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8A63D32-974E-4947-93BD-8DD69BE27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05B0D-A2CC-42B2-9090-820742B91D5A}" type="datetimeFigureOut">
              <a:rPr lang="fr-FR" smtClean="0"/>
              <a:t>10/06/2021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F01948A-0F7F-48E5-8BEC-3DFFBA3F2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F022CDA-E0F9-4141-9119-6E1C1A442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C9DD-1C65-426C-B861-DD1858125A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350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B3CD3CB-8024-4CEC-99B2-A2D70A747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C63ED08-D296-49EB-B48C-D1E2705098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C8A1D2-500F-437A-8939-A0A33B4EF5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05B0D-A2CC-42B2-9090-820742B91D5A}" type="datetimeFigureOut">
              <a:rPr lang="fr-FR" smtClean="0"/>
              <a:t>10/06/2021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B51C433-88BA-4E39-8DDB-29776BD068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4A10106-B1FF-46E0-8F09-A29AA51085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3C9DD-1C65-426C-B861-DD1858125A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1175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5" Type="http://schemas.openxmlformats.org/officeDocument/2006/relationships/image" Target="../media/image1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13" Type="http://schemas.openxmlformats.org/officeDocument/2006/relationships/image" Target="../media/image28.PNG"/><Relationship Id="rId3" Type="http://schemas.openxmlformats.org/officeDocument/2006/relationships/image" Target="../media/image18.jpg"/><Relationship Id="rId7" Type="http://schemas.openxmlformats.org/officeDocument/2006/relationships/image" Target="../media/image22.jp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11" Type="http://schemas.openxmlformats.org/officeDocument/2006/relationships/image" Target="../media/image26.jpg"/><Relationship Id="rId5" Type="http://schemas.openxmlformats.org/officeDocument/2006/relationships/image" Target="../media/image20.jpg"/><Relationship Id="rId15" Type="http://schemas.openxmlformats.org/officeDocument/2006/relationships/image" Target="../media/image30.PNG"/><Relationship Id="rId10" Type="http://schemas.openxmlformats.org/officeDocument/2006/relationships/image" Target="../media/image25.jpg"/><Relationship Id="rId4" Type="http://schemas.openxmlformats.org/officeDocument/2006/relationships/image" Target="../media/image19.jpg"/><Relationship Id="rId9" Type="http://schemas.openxmlformats.org/officeDocument/2006/relationships/image" Target="../media/image24.jpg"/><Relationship Id="rId1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E272C97-42B2-4022-A303-2EC336DDBE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47" t="3403" r="8897" b="5646"/>
          <a:stretch/>
        </p:blipFill>
        <p:spPr>
          <a:xfrm>
            <a:off x="1460108" y="461237"/>
            <a:ext cx="8884534" cy="5758952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42B8D9ED-B9A7-44B1-A2FB-642574DB27F8}"/>
              </a:ext>
            </a:extLst>
          </p:cNvPr>
          <p:cNvSpPr txBox="1"/>
          <p:nvPr/>
        </p:nvSpPr>
        <p:spPr>
          <a:xfrm>
            <a:off x="769915" y="6470748"/>
            <a:ext cx="10804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fr-FR" sz="1400" dirty="0"/>
              <a:t>l’aide de tes connaissances et du vocabulaire de l’unité, complète la carte mentale. Tu peux ajouter autant de mots et de branches que tu veux !</a:t>
            </a:r>
          </a:p>
        </p:txBody>
      </p:sp>
      <p:pic>
        <p:nvPicPr>
          <p:cNvPr id="25" name="Image 24" descr="Une image contenant texte&#10;&#10;Description générée automatiquement">
            <a:extLst>
              <a:ext uri="{FF2B5EF4-FFF2-40B4-BE49-F238E27FC236}">
                <a16:creationId xmlns:a16="http://schemas.microsoft.com/office/drawing/2014/main" id="{0D6E7FD0-0BD1-4E41-94EC-E3B1AFD4E8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993" y="3959245"/>
            <a:ext cx="466833" cy="976495"/>
          </a:xfrm>
          <a:prstGeom prst="rect">
            <a:avLst/>
          </a:prstGeom>
        </p:spPr>
      </p:pic>
      <p:pic>
        <p:nvPicPr>
          <p:cNvPr id="27" name="Image 26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A5150C97-7BEC-4A96-86FB-C86706A3D9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40" y="3517976"/>
            <a:ext cx="641162" cy="567465"/>
          </a:xfrm>
          <a:prstGeom prst="rect">
            <a:avLst/>
          </a:prstGeom>
        </p:spPr>
      </p:pic>
      <p:pic>
        <p:nvPicPr>
          <p:cNvPr id="29" name="Image 28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697B0666-086B-4F03-B510-A131CF4953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70" y="101775"/>
            <a:ext cx="398747" cy="715609"/>
          </a:xfrm>
          <a:prstGeom prst="rect">
            <a:avLst/>
          </a:prstGeom>
        </p:spPr>
      </p:pic>
      <p:pic>
        <p:nvPicPr>
          <p:cNvPr id="31" name="Image 30" descr="Une image contenant texte, carte de visite, enveloppe&#10;&#10;Description générée automatiquement">
            <a:extLst>
              <a:ext uri="{FF2B5EF4-FFF2-40B4-BE49-F238E27FC236}">
                <a16:creationId xmlns:a16="http://schemas.microsoft.com/office/drawing/2014/main" id="{4F9FBADA-302D-4837-8DD2-467FBD08B2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40" y="2483979"/>
            <a:ext cx="641162" cy="564545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70A06964-88E0-4069-8248-DF9654934C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579" y="2211061"/>
            <a:ext cx="386504" cy="684155"/>
          </a:xfrm>
          <a:prstGeom prst="rect">
            <a:avLst/>
          </a:prstGeom>
        </p:spPr>
      </p:pic>
      <p:pic>
        <p:nvPicPr>
          <p:cNvPr id="35" name="Image 34" descr="Une image contenant habits, vêtement de protection&#10;&#10;Description générée automatiquement">
            <a:extLst>
              <a:ext uri="{FF2B5EF4-FFF2-40B4-BE49-F238E27FC236}">
                <a16:creationId xmlns:a16="http://schemas.microsoft.com/office/drawing/2014/main" id="{4BFCD9BB-790D-45AC-A9F6-D8656A7D04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554" y="1103255"/>
            <a:ext cx="230871" cy="794058"/>
          </a:xfrm>
          <a:prstGeom prst="rect">
            <a:avLst/>
          </a:prstGeom>
        </p:spPr>
      </p:pic>
      <p:pic>
        <p:nvPicPr>
          <p:cNvPr id="37" name="Image 36" descr="Une image contenant texte, vérificateur, clipart&#10;&#10;Description générée automatiquement">
            <a:extLst>
              <a:ext uri="{FF2B5EF4-FFF2-40B4-BE49-F238E27FC236}">
                <a16:creationId xmlns:a16="http://schemas.microsoft.com/office/drawing/2014/main" id="{9DAF27E2-87D6-409F-B793-A2B9435C7C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083" y="4646939"/>
            <a:ext cx="581025" cy="715755"/>
          </a:xfrm>
          <a:prstGeom prst="rect">
            <a:avLst/>
          </a:prstGeom>
        </p:spPr>
      </p:pic>
      <p:pic>
        <p:nvPicPr>
          <p:cNvPr id="39" name="Image 38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6CD61756-2D0F-4481-B644-4FA80803546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16" y="4248048"/>
            <a:ext cx="658364" cy="398891"/>
          </a:xfrm>
          <a:prstGeom prst="rect">
            <a:avLst/>
          </a:prstGeom>
        </p:spPr>
      </p:pic>
      <p:pic>
        <p:nvPicPr>
          <p:cNvPr id="41" name="Image 40" descr="Une image contenant texte, jouet, poupée, graphiques vectoriels&#10;&#10;Description générée automatiquement">
            <a:extLst>
              <a:ext uri="{FF2B5EF4-FFF2-40B4-BE49-F238E27FC236}">
                <a16:creationId xmlns:a16="http://schemas.microsoft.com/office/drawing/2014/main" id="{B58169BC-E86C-425E-BA18-F61D0CB1B4A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4771" y="3237067"/>
            <a:ext cx="675356" cy="564642"/>
          </a:xfrm>
          <a:prstGeom prst="rect">
            <a:avLst/>
          </a:prstGeom>
        </p:spPr>
      </p:pic>
      <p:pic>
        <p:nvPicPr>
          <p:cNvPr id="43" name="Image 42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8FCD3ABC-9C33-4D1F-A0A8-608690A91B9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079" y="100241"/>
            <a:ext cx="745214" cy="442745"/>
          </a:xfrm>
          <a:prstGeom prst="rect">
            <a:avLst/>
          </a:prstGeom>
        </p:spPr>
      </p:pic>
      <p:pic>
        <p:nvPicPr>
          <p:cNvPr id="45" name="Image 44" descr="Une image contenant patinage&#10;&#10;Description générée automatiquement">
            <a:extLst>
              <a:ext uri="{FF2B5EF4-FFF2-40B4-BE49-F238E27FC236}">
                <a16:creationId xmlns:a16="http://schemas.microsoft.com/office/drawing/2014/main" id="{B2E2539D-1FAE-4278-AEB1-3277E9D4946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548" y="886406"/>
            <a:ext cx="722164" cy="684155"/>
          </a:xfrm>
          <a:prstGeom prst="rect">
            <a:avLst/>
          </a:prstGeom>
        </p:spPr>
      </p:pic>
      <p:pic>
        <p:nvPicPr>
          <p:cNvPr id="47" name="Image 46" descr="Une image contenant meubles, table, fauteuil&#10;&#10;Description générée automatiquement">
            <a:extLst>
              <a:ext uri="{FF2B5EF4-FFF2-40B4-BE49-F238E27FC236}">
                <a16:creationId xmlns:a16="http://schemas.microsoft.com/office/drawing/2014/main" id="{B5A794CF-E36A-4094-B6F7-41A7E648857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811" y="5536969"/>
            <a:ext cx="849864" cy="529875"/>
          </a:xfrm>
          <a:prstGeom prst="rect">
            <a:avLst/>
          </a:prstGeom>
        </p:spPr>
      </p:pic>
      <p:pic>
        <p:nvPicPr>
          <p:cNvPr id="49" name="Image 48" descr="Une image contenant guitare, clipart&#10;&#10;Description générée automatiquement">
            <a:extLst>
              <a:ext uri="{FF2B5EF4-FFF2-40B4-BE49-F238E27FC236}">
                <a16:creationId xmlns:a16="http://schemas.microsoft.com/office/drawing/2014/main" id="{DF199AD7-9BB3-4618-814F-E23A56F587E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443" y="4318036"/>
            <a:ext cx="501670" cy="572375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2F93E139-E9AC-4544-8E9D-C60261D7511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48005" y="1173531"/>
            <a:ext cx="501670" cy="794059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CCF08249-9868-4952-BBD7-84C2F3CCBF21}"/>
              </a:ext>
            </a:extLst>
          </p:cNvPr>
          <p:cNvSpPr txBox="1"/>
          <p:nvPr/>
        </p:nvSpPr>
        <p:spPr>
          <a:xfrm>
            <a:off x="252196" y="154531"/>
            <a:ext cx="1035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Unidad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5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283F2CD-0F21-4B02-8766-E15A52ACD24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546133" y="121610"/>
            <a:ext cx="876300" cy="371475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064ADAD5-7642-44E6-8123-57652261DA7F}"/>
              </a:ext>
            </a:extLst>
          </p:cNvPr>
          <p:cNvSpPr txBox="1"/>
          <p:nvPr/>
        </p:nvSpPr>
        <p:spPr>
          <a:xfrm>
            <a:off x="10239153" y="153460"/>
            <a:ext cx="1952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Listos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5</a:t>
            </a:r>
            <a:r>
              <a:rPr lang="fr-FR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Hatier 2021</a:t>
            </a:r>
          </a:p>
        </p:txBody>
      </p:sp>
    </p:spTree>
    <p:extLst>
      <p:ext uri="{BB962C8B-B14F-4D97-AF65-F5344CB8AC3E}">
        <p14:creationId xmlns:p14="http://schemas.microsoft.com/office/powerpoint/2010/main" val="2518955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C9C8ED68-4A12-46F7-8BDB-EEBAF484B7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7" t="4306" r="9848" b="5646"/>
          <a:stretch/>
        </p:blipFill>
        <p:spPr>
          <a:xfrm>
            <a:off x="1864769" y="650608"/>
            <a:ext cx="8659696" cy="555678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CDEEE49-FCE7-40D8-89B9-2A6FD96A3677}"/>
              </a:ext>
            </a:extLst>
          </p:cNvPr>
          <p:cNvSpPr txBox="1"/>
          <p:nvPr/>
        </p:nvSpPr>
        <p:spPr>
          <a:xfrm>
            <a:off x="769915" y="6470748"/>
            <a:ext cx="10804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fr-FR" sz="1400" dirty="0"/>
              <a:t>l’aide de tes connaissances et du vocabulaire de l’unité, complète la carte mentale. Tu peux ajouter autant de mots et de branches que tu veux !</a:t>
            </a:r>
          </a:p>
        </p:txBody>
      </p:sp>
      <p:pic>
        <p:nvPicPr>
          <p:cNvPr id="9" name="Image 8" descr="Une image contenant texte, chambre à coucher&#10;&#10;Description générée automatiquement">
            <a:extLst>
              <a:ext uri="{FF2B5EF4-FFF2-40B4-BE49-F238E27FC236}">
                <a16:creationId xmlns:a16="http://schemas.microsoft.com/office/drawing/2014/main" id="{8BB87D75-40EE-4364-971C-A1FB3A6F24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899" y="4344209"/>
            <a:ext cx="650193" cy="609766"/>
          </a:xfrm>
          <a:prstGeom prst="rect">
            <a:avLst/>
          </a:prstGeom>
        </p:spPr>
      </p:pic>
      <p:pic>
        <p:nvPicPr>
          <p:cNvPr id="11" name="Image 10" descr="Une image contenant graphiques vectoriels&#10;&#10;Description générée automatiquement">
            <a:extLst>
              <a:ext uri="{FF2B5EF4-FFF2-40B4-BE49-F238E27FC236}">
                <a16:creationId xmlns:a16="http://schemas.microsoft.com/office/drawing/2014/main" id="{BAA33D8A-E9F5-4807-BC0B-0DA0F04A39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598" y="5329742"/>
            <a:ext cx="789427" cy="602243"/>
          </a:xfrm>
          <a:prstGeom prst="rect">
            <a:avLst/>
          </a:prstGeom>
        </p:spPr>
      </p:pic>
      <p:pic>
        <p:nvPicPr>
          <p:cNvPr id="13" name="Image 12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24E25508-80E9-46B4-825F-5AED434262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5825" y="2629303"/>
            <a:ext cx="668734" cy="783740"/>
          </a:xfrm>
          <a:prstGeom prst="rect">
            <a:avLst/>
          </a:prstGeom>
        </p:spPr>
      </p:pic>
      <p:pic>
        <p:nvPicPr>
          <p:cNvPr id="15" name="Image 14" descr="Une image contenant carré&#10;&#10;Description générée automatiquement">
            <a:extLst>
              <a:ext uri="{FF2B5EF4-FFF2-40B4-BE49-F238E27FC236}">
                <a16:creationId xmlns:a16="http://schemas.microsoft.com/office/drawing/2014/main" id="{FE818F20-3877-4DAD-9E8B-D414BEE734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899" y="2411407"/>
            <a:ext cx="650193" cy="609766"/>
          </a:xfrm>
          <a:prstGeom prst="rect">
            <a:avLst/>
          </a:prstGeom>
        </p:spPr>
      </p:pic>
      <p:pic>
        <p:nvPicPr>
          <p:cNvPr id="17" name="Image 16" descr="Une image contenant chambre à coucher, décoré&#10;&#10;Description générée automatiquement">
            <a:extLst>
              <a:ext uri="{FF2B5EF4-FFF2-40B4-BE49-F238E27FC236}">
                <a16:creationId xmlns:a16="http://schemas.microsoft.com/office/drawing/2014/main" id="{F390F80B-DC13-4D86-B06C-0C8CA042AF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899" y="5343515"/>
            <a:ext cx="650193" cy="609766"/>
          </a:xfrm>
          <a:prstGeom prst="rect">
            <a:avLst/>
          </a:prstGeom>
        </p:spPr>
      </p:pic>
      <p:pic>
        <p:nvPicPr>
          <p:cNvPr id="19" name="Image 18" descr="Une image contenant texte, tissu&#10;&#10;Description générée automatiquement">
            <a:extLst>
              <a:ext uri="{FF2B5EF4-FFF2-40B4-BE49-F238E27FC236}">
                <a16:creationId xmlns:a16="http://schemas.microsoft.com/office/drawing/2014/main" id="{6F673CA0-7E79-448A-A848-1F05EA363A1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815" y="1198005"/>
            <a:ext cx="688202" cy="652171"/>
          </a:xfrm>
          <a:prstGeom prst="rect">
            <a:avLst/>
          </a:prstGeom>
        </p:spPr>
      </p:pic>
      <p:pic>
        <p:nvPicPr>
          <p:cNvPr id="21" name="Image 20" descr="Une image contenant clipart, graphiques vectoriels&#10;&#10;Description générée automatiquement">
            <a:extLst>
              <a:ext uri="{FF2B5EF4-FFF2-40B4-BE49-F238E27FC236}">
                <a16:creationId xmlns:a16="http://schemas.microsoft.com/office/drawing/2014/main" id="{AB4CF210-D48F-4B1F-A615-80D17A51C44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857" y="30748"/>
            <a:ext cx="688202" cy="699736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916836C1-4FFA-4179-B5F5-67C858B08F0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899" y="3366237"/>
            <a:ext cx="650193" cy="609766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CB7F7A53-8043-490A-9461-C636628B148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772" y="228623"/>
            <a:ext cx="293171" cy="1159938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80E7DC7A-04A2-4B35-8E27-7BF8AC8EED5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4872" y="2809907"/>
            <a:ext cx="743054" cy="342948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478168C8-9ED8-4269-87C9-A5B5805AA45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756" y="4594300"/>
            <a:ext cx="714475" cy="342948"/>
          </a:xfrm>
          <a:prstGeom prst="rect">
            <a:avLst/>
          </a:prstGeom>
        </p:spPr>
      </p:pic>
      <p:pic>
        <p:nvPicPr>
          <p:cNvPr id="32" name="Image 31" descr="Une image contenant texte&#10;&#10;Description générée automatiquement">
            <a:extLst>
              <a:ext uri="{FF2B5EF4-FFF2-40B4-BE49-F238E27FC236}">
                <a16:creationId xmlns:a16="http://schemas.microsoft.com/office/drawing/2014/main" id="{AB2BA5C2-EC24-49E7-91BB-E0A3A463B000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1" t="19589" r="4810" b="17313"/>
          <a:stretch/>
        </p:blipFill>
        <p:spPr>
          <a:xfrm>
            <a:off x="9269808" y="2104626"/>
            <a:ext cx="704949" cy="345995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7D472832-533A-47A7-9795-DF11F6182D9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627" y="3829367"/>
            <a:ext cx="704948" cy="342948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597CCA13-EAC2-4E52-AEC9-D65B1B3F307B}"/>
              </a:ext>
            </a:extLst>
          </p:cNvPr>
          <p:cNvSpPr txBox="1"/>
          <p:nvPr/>
        </p:nvSpPr>
        <p:spPr>
          <a:xfrm>
            <a:off x="252196" y="154531"/>
            <a:ext cx="1035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Unidad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5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710EB28A-926E-456F-B4E0-174055F00B8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546133" y="121610"/>
            <a:ext cx="876300" cy="371475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E7FCCC75-983F-4553-959F-9C8BB0A6B00D}"/>
              </a:ext>
            </a:extLst>
          </p:cNvPr>
          <p:cNvSpPr txBox="1"/>
          <p:nvPr/>
        </p:nvSpPr>
        <p:spPr>
          <a:xfrm>
            <a:off x="10239153" y="153460"/>
            <a:ext cx="1952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Listos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5</a:t>
            </a:r>
            <a:r>
              <a:rPr lang="fr-FR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Hatier 2021</a:t>
            </a:r>
          </a:p>
        </p:txBody>
      </p:sp>
    </p:spTree>
    <p:extLst>
      <p:ext uri="{BB962C8B-B14F-4D97-AF65-F5344CB8AC3E}">
        <p14:creationId xmlns:p14="http://schemas.microsoft.com/office/powerpoint/2010/main" val="6080993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F6FAF74B755B41A65F3326F6F0DF7F" ma:contentTypeVersion="8" ma:contentTypeDescription="Crée un document." ma:contentTypeScope="" ma:versionID="6f92e656ed9b3ba5acad969c72828c5d">
  <xsd:schema xmlns:xsd="http://www.w3.org/2001/XMLSchema" xmlns:xs="http://www.w3.org/2001/XMLSchema" xmlns:p="http://schemas.microsoft.com/office/2006/metadata/properties" xmlns:ns2="5667b76b-69fd-4cd8-a336-5e4ac51247bc" targetNamespace="http://schemas.microsoft.com/office/2006/metadata/properties" ma:root="true" ma:fieldsID="a5cd77e74583285e651ef5d583cdfaa9" ns2:_="">
    <xsd:import namespace="5667b76b-69fd-4cd8-a336-5e4ac51247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67b76b-69fd-4cd8-a336-5e4ac51247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0435423-3B96-483E-9C55-1611C437E304}"/>
</file>

<file path=customXml/itemProps2.xml><?xml version="1.0" encoding="utf-8"?>
<ds:datastoreItem xmlns:ds="http://schemas.openxmlformats.org/officeDocument/2006/customXml" ds:itemID="{FEE8E209-03A5-4A12-B43C-6E3281149158}"/>
</file>

<file path=customXml/itemProps3.xml><?xml version="1.0" encoding="utf-8"?>
<ds:datastoreItem xmlns:ds="http://schemas.openxmlformats.org/officeDocument/2006/customXml" ds:itemID="{B0248F93-8B36-4783-88DC-0F1EE0BB6521}"/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74</Words>
  <Application>Microsoft Office PowerPoint</Application>
  <PresentationFormat>Grand écran</PresentationFormat>
  <Paragraphs>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PERU MATHILDE</dc:creator>
  <cp:lastModifiedBy>PERU MATHILDE</cp:lastModifiedBy>
  <cp:revision>3</cp:revision>
  <dcterms:created xsi:type="dcterms:W3CDTF">2021-06-01T09:12:32Z</dcterms:created>
  <dcterms:modified xsi:type="dcterms:W3CDTF">2021-06-10T06:18:34Z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0x01010036F6FAF74B755B41A65F3326F6F0DF7F</vt:lpwstr>
  </property>
</Properties>
</file>