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  <p:sldId id="257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F7FD1"/>
    <a:srgbClr val="17A7A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921BE23-5B94-437B-AEBC-CFE8A6C2A927}" v="14" dt="2021-06-15T13:48:23.60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0" d="100"/>
          <a:sy n="80" d="100"/>
        </p:scale>
        <p:origin x="58" y="1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microsoft.com/office/2016/11/relationships/changesInfo" Target="changesInfos/changesInfo1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PERU MATHILDE" userId="7917552a-65c8-452e-ba1f-b3247dfda2ca" providerId="ADAL" clId="{6921BE23-5B94-437B-AEBC-CFE8A6C2A927}"/>
    <pc:docChg chg="undo custSel modSld">
      <pc:chgData name="PERU MATHILDE" userId="7917552a-65c8-452e-ba1f-b3247dfda2ca" providerId="ADAL" clId="{6921BE23-5B94-437B-AEBC-CFE8A6C2A927}" dt="2021-06-15T13:50:08.529" v="62" actId="14100"/>
      <pc:docMkLst>
        <pc:docMk/>
      </pc:docMkLst>
      <pc:sldChg chg="addSp delSp modSp">
        <pc:chgData name="PERU MATHILDE" userId="7917552a-65c8-452e-ba1f-b3247dfda2ca" providerId="ADAL" clId="{6921BE23-5B94-437B-AEBC-CFE8A6C2A927}" dt="2021-06-09T07:53:31.154" v="51" actId="20577"/>
        <pc:sldMkLst>
          <pc:docMk/>
          <pc:sldMk cId="1782343527" sldId="256"/>
        </pc:sldMkLst>
        <pc:spChg chg="add mod">
          <ac:chgData name="PERU MATHILDE" userId="7917552a-65c8-452e-ba1f-b3247dfda2ca" providerId="ADAL" clId="{6921BE23-5B94-437B-AEBC-CFE8A6C2A927}" dt="2021-05-27T07:22:39.203" v="37" actId="1076"/>
          <ac:spMkLst>
            <pc:docMk/>
            <pc:sldMk cId="1782343527" sldId="256"/>
            <ac:spMk id="2" creationId="{6A282DDD-CFAD-46B8-8895-30DD458A7B68}"/>
          </ac:spMkLst>
        </pc:spChg>
        <pc:spChg chg="add mod">
          <ac:chgData name="PERU MATHILDE" userId="7917552a-65c8-452e-ba1f-b3247dfda2ca" providerId="ADAL" clId="{6921BE23-5B94-437B-AEBC-CFE8A6C2A927}" dt="2021-05-27T07:22:44.388" v="38" actId="1076"/>
          <ac:spMkLst>
            <pc:docMk/>
            <pc:sldMk cId="1782343527" sldId="256"/>
            <ac:spMk id="3" creationId="{9A35D3E2-4CD8-4943-9A2B-BD62A83E2C4D}"/>
          </ac:spMkLst>
        </pc:spChg>
        <pc:spChg chg="mod">
          <ac:chgData name="PERU MATHILDE" userId="7917552a-65c8-452e-ba1f-b3247dfda2ca" providerId="ADAL" clId="{6921BE23-5B94-437B-AEBC-CFE8A6C2A927}" dt="2021-05-27T07:23:07.788" v="41" actId="1076"/>
          <ac:spMkLst>
            <pc:docMk/>
            <pc:sldMk cId="1782343527" sldId="256"/>
            <ac:spMk id="8" creationId="{0088542F-16B4-443F-9AD9-58F5909D239C}"/>
          </ac:spMkLst>
        </pc:spChg>
        <pc:spChg chg="add">
          <ac:chgData name="PERU MATHILDE" userId="7917552a-65c8-452e-ba1f-b3247dfda2ca" providerId="ADAL" clId="{6921BE23-5B94-437B-AEBC-CFE8A6C2A927}" dt="2021-06-09T07:53:12.863" v="48"/>
          <ac:spMkLst>
            <pc:docMk/>
            <pc:sldMk cId="1782343527" sldId="256"/>
            <ac:spMk id="10" creationId="{922BD94F-69E3-4FDC-AF93-92C20F24A7B5}"/>
          </ac:spMkLst>
        </pc:spChg>
        <pc:spChg chg="add mod">
          <ac:chgData name="PERU MATHILDE" userId="7917552a-65c8-452e-ba1f-b3247dfda2ca" providerId="ADAL" clId="{6921BE23-5B94-437B-AEBC-CFE8A6C2A927}" dt="2021-06-09T07:53:31.154" v="51" actId="20577"/>
          <ac:spMkLst>
            <pc:docMk/>
            <pc:sldMk cId="1782343527" sldId="256"/>
            <ac:spMk id="11" creationId="{D0BD6BE3-1DD1-4D9F-B782-C8C8A1659370}"/>
          </ac:spMkLst>
        </pc:spChg>
        <pc:picChg chg="add mod ord modCrop">
          <ac:chgData name="PERU MATHILDE" userId="7917552a-65c8-452e-ba1f-b3247dfda2ca" providerId="ADAL" clId="{6921BE23-5B94-437B-AEBC-CFE8A6C2A927}" dt="2021-05-27T07:22:32.208" v="36" actId="1076"/>
          <ac:picMkLst>
            <pc:docMk/>
            <pc:sldMk cId="1782343527" sldId="256"/>
            <ac:picMk id="5" creationId="{E55BE8E1-1CF7-4A78-BFD2-4BE1E4E566F8}"/>
          </ac:picMkLst>
        </pc:picChg>
        <pc:picChg chg="del mod">
          <ac:chgData name="PERU MATHILDE" userId="7917552a-65c8-452e-ba1f-b3247dfda2ca" providerId="ADAL" clId="{6921BE23-5B94-437B-AEBC-CFE8A6C2A927}" dt="2021-05-27T07:21:47.252" v="29" actId="478"/>
          <ac:picMkLst>
            <pc:docMk/>
            <pc:sldMk cId="1782343527" sldId="256"/>
            <ac:picMk id="7" creationId="{1E83C775-2BFE-45FF-B23C-05299F300D67}"/>
          </ac:picMkLst>
        </pc:picChg>
        <pc:picChg chg="add">
          <ac:chgData name="PERU MATHILDE" userId="7917552a-65c8-452e-ba1f-b3247dfda2ca" providerId="ADAL" clId="{6921BE23-5B94-437B-AEBC-CFE8A6C2A927}" dt="2021-06-09T07:53:12.863" v="48"/>
          <ac:picMkLst>
            <pc:docMk/>
            <pc:sldMk cId="1782343527" sldId="256"/>
            <ac:picMk id="7" creationId="{E81FE02E-95D6-40AD-9A45-6C027643929E}"/>
          </ac:picMkLst>
        </pc:picChg>
        <pc:picChg chg="del">
          <ac:chgData name="PERU MATHILDE" userId="7917552a-65c8-452e-ba1f-b3247dfda2ca" providerId="ADAL" clId="{6921BE23-5B94-437B-AEBC-CFE8A6C2A927}" dt="2021-06-09T07:53:04.134" v="45" actId="478"/>
          <ac:picMkLst>
            <pc:docMk/>
            <pc:sldMk cId="1782343527" sldId="256"/>
            <ac:picMk id="9" creationId="{84E75B25-4F25-4646-963E-A6423B21A3B4}"/>
          </ac:picMkLst>
        </pc:picChg>
      </pc:sldChg>
      <pc:sldChg chg="addSp delSp modSp">
        <pc:chgData name="PERU MATHILDE" userId="7917552a-65c8-452e-ba1f-b3247dfda2ca" providerId="ADAL" clId="{6921BE23-5B94-437B-AEBC-CFE8A6C2A927}" dt="2021-06-15T13:50:08.529" v="62" actId="14100"/>
        <pc:sldMkLst>
          <pc:docMk/>
          <pc:sldMk cId="1276410582" sldId="257"/>
        </pc:sldMkLst>
        <pc:spChg chg="add mod">
          <ac:chgData name="PERU MATHILDE" userId="7917552a-65c8-452e-ba1f-b3247dfda2ca" providerId="ADAL" clId="{6921BE23-5B94-437B-AEBC-CFE8A6C2A927}" dt="2021-05-26T09:58:48.213" v="14" actId="208"/>
          <ac:spMkLst>
            <pc:docMk/>
            <pc:sldMk cId="1276410582" sldId="257"/>
            <ac:spMk id="2" creationId="{47B0A0F6-D41F-4841-A35E-CD50E3FBD876}"/>
          </ac:spMkLst>
        </pc:spChg>
        <pc:spChg chg="add mod">
          <ac:chgData name="PERU MATHILDE" userId="7917552a-65c8-452e-ba1f-b3247dfda2ca" providerId="ADAL" clId="{6921BE23-5B94-437B-AEBC-CFE8A6C2A927}" dt="2021-06-15T13:50:08.529" v="62" actId="14100"/>
          <ac:spMkLst>
            <pc:docMk/>
            <pc:sldMk cId="1276410582" sldId="257"/>
            <ac:spMk id="3" creationId="{7B72827A-9FCB-400D-AAC3-C7450C2E3A72}"/>
          </ac:spMkLst>
        </pc:spChg>
        <pc:spChg chg="mod">
          <ac:chgData name="PERU MATHILDE" userId="7917552a-65c8-452e-ba1f-b3247dfda2ca" providerId="ADAL" clId="{6921BE23-5B94-437B-AEBC-CFE8A6C2A927}" dt="2021-05-27T07:23:22.153" v="44" actId="1076"/>
          <ac:spMkLst>
            <pc:docMk/>
            <pc:sldMk cId="1276410582" sldId="257"/>
            <ac:spMk id="6" creationId="{8BB0620C-CD75-4706-9F21-AF4F9CAF74D5}"/>
          </ac:spMkLst>
        </pc:spChg>
        <pc:spChg chg="add">
          <ac:chgData name="PERU MATHILDE" userId="7917552a-65c8-452e-ba1f-b3247dfda2ca" providerId="ADAL" clId="{6921BE23-5B94-437B-AEBC-CFE8A6C2A927}" dt="2021-06-09T07:53:10.162" v="47"/>
          <ac:spMkLst>
            <pc:docMk/>
            <pc:sldMk cId="1276410582" sldId="257"/>
            <ac:spMk id="9" creationId="{6F5F5531-0149-4F92-BDAC-2C3A4A755F62}"/>
          </ac:spMkLst>
        </pc:spChg>
        <pc:spChg chg="add">
          <ac:chgData name="PERU MATHILDE" userId="7917552a-65c8-452e-ba1f-b3247dfda2ca" providerId="ADAL" clId="{6921BE23-5B94-437B-AEBC-CFE8A6C2A927}" dt="2021-06-09T07:53:36.633" v="52"/>
          <ac:spMkLst>
            <pc:docMk/>
            <pc:sldMk cId="1276410582" sldId="257"/>
            <ac:spMk id="10" creationId="{AD28EFA0-DBA2-4493-AB62-66A634543696}"/>
          </ac:spMkLst>
        </pc:spChg>
        <pc:picChg chg="del">
          <ac:chgData name="PERU MATHILDE" userId="7917552a-65c8-452e-ba1f-b3247dfda2ca" providerId="ADAL" clId="{6921BE23-5B94-437B-AEBC-CFE8A6C2A927}" dt="2021-06-15T13:49:28.387" v="59" actId="478"/>
          <ac:picMkLst>
            <pc:docMk/>
            <pc:sldMk cId="1276410582" sldId="257"/>
            <ac:picMk id="5" creationId="{733C0BD7-F4E0-4EBE-9897-4A0F133A5637}"/>
          </ac:picMkLst>
        </pc:picChg>
        <pc:picChg chg="add mod ord modCrop">
          <ac:chgData name="PERU MATHILDE" userId="7917552a-65c8-452e-ba1f-b3247dfda2ca" providerId="ADAL" clId="{6921BE23-5B94-437B-AEBC-CFE8A6C2A927}" dt="2021-06-15T13:49:57.834" v="61" actId="1076"/>
          <ac:picMkLst>
            <pc:docMk/>
            <pc:sldMk cId="1276410582" sldId="257"/>
            <ac:picMk id="7" creationId="{9CA5E294-B20A-4AC8-AFF7-A23C12569E86}"/>
          </ac:picMkLst>
        </pc:picChg>
        <pc:picChg chg="del">
          <ac:chgData name="PERU MATHILDE" userId="7917552a-65c8-452e-ba1f-b3247dfda2ca" providerId="ADAL" clId="{6921BE23-5B94-437B-AEBC-CFE8A6C2A927}" dt="2021-06-09T07:53:07.128" v="46" actId="478"/>
          <ac:picMkLst>
            <pc:docMk/>
            <pc:sldMk cId="1276410582" sldId="257"/>
            <ac:picMk id="7" creationId="{D3B0EB51-B708-455F-99E3-15DA862B12E2}"/>
          </ac:picMkLst>
        </pc:picChg>
        <pc:picChg chg="add">
          <ac:chgData name="PERU MATHILDE" userId="7917552a-65c8-452e-ba1f-b3247dfda2ca" providerId="ADAL" clId="{6921BE23-5B94-437B-AEBC-CFE8A6C2A927}" dt="2021-06-09T07:53:10.162" v="47"/>
          <ac:picMkLst>
            <pc:docMk/>
            <pc:sldMk cId="1276410582" sldId="257"/>
            <ac:picMk id="8" creationId="{05804E22-BC8C-4BD7-B1F6-A7BDD9180AA6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3F194DD-AD44-4A07-BDB7-A6E6EB6B746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0B0F3D31-030B-40D7-90B4-745DA0FBDDA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956D37A-6111-48B8-B51E-18D50E2541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26C269-3766-4EEA-99C0-F5C154CCC1FA}" type="datetimeFigureOut">
              <a:rPr lang="fr-FR" smtClean="0"/>
              <a:t>15/06/2021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5F23A00-9F96-4BDC-9845-1E93EC68A1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662E9F0-8605-4BB3-87A7-16BF321680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5B2C3-4C3D-4D6E-928B-C96650506D0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647118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B2D39F5-C1E6-4860-9619-3B3E0004FB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ECABB262-344D-4B59-9715-D2843086794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9399E8F6-18C7-44CE-9AA3-116DFCA0A6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26C269-3766-4EEA-99C0-F5C154CCC1FA}" type="datetimeFigureOut">
              <a:rPr lang="fr-FR" smtClean="0"/>
              <a:t>15/06/2021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D136DCA9-C1FB-4221-A178-DB25037D5E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16FBB29-AF13-4262-98C3-98C6F73B0C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5B2C3-4C3D-4D6E-928B-C96650506D0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738633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C928F794-F93F-4861-A30F-0ABB1E56900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724BF3F9-B839-4A71-B8E1-5141C5FFAD4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7E1D7F5F-8D79-4091-A220-CB2F385759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26C269-3766-4EEA-99C0-F5C154CCC1FA}" type="datetimeFigureOut">
              <a:rPr lang="fr-FR" smtClean="0"/>
              <a:t>15/06/2021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F760A81F-DBB1-490F-8D69-312A114AFC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1CF995D1-EA60-46C9-9FAA-9A6437C7EF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5B2C3-4C3D-4D6E-928B-C96650506D0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96768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59569E8-D363-420E-90BA-323971BDF5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2063EBBD-18F3-479A-8497-B3DF2D16CD3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F27060C-FB26-410A-A2C7-FB528759A5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26C269-3766-4EEA-99C0-F5C154CCC1FA}" type="datetimeFigureOut">
              <a:rPr lang="fr-FR" smtClean="0"/>
              <a:t>15/06/2021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F8B90CE-E845-4772-B333-74DB830BC3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173EE95-0176-490D-8DB0-9CCA1B9E13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5B2C3-4C3D-4D6E-928B-C96650506D0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244462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78D2D10-B046-46F4-B453-D45101148A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76789199-B42C-4B68-B3EE-FB8E509BDBF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97E16988-D3B1-4351-8E34-A6056DDA05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26C269-3766-4EEA-99C0-F5C154CCC1FA}" type="datetimeFigureOut">
              <a:rPr lang="fr-FR" smtClean="0"/>
              <a:t>15/06/2021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6CB68539-C9D6-4344-A585-969F23F25A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B2C18EC-3D4E-42FB-9D74-494F215AE3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5B2C3-4C3D-4D6E-928B-C96650506D0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892098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445847-A4AC-42FE-BBBE-A49B68B711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58A1EC91-4120-464F-BE1A-F73DB839B2D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341A888E-2C9D-4891-8A77-96814590767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0C118573-1120-466C-8DFC-5BBC53DE98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26C269-3766-4EEA-99C0-F5C154CCC1FA}" type="datetimeFigureOut">
              <a:rPr lang="fr-FR" smtClean="0"/>
              <a:t>15/06/2021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8AAC71C5-D4DD-4E23-9C3D-849FA8B263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3A8391A8-6467-4EF9-A558-F4F91E0F5A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5B2C3-4C3D-4D6E-928B-C96650506D0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234134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091A91C-CDF0-4EE0-8497-92758F08C3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031B4ECC-A9A3-4F51-83F6-A541E753BA8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BF8AD1E2-B93A-4AEE-B697-E895D28B414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C1485C79-39EB-4EDA-9193-0B7DA1C1484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AE0B6616-0085-4855-B8AC-3ABD6CE439A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9FD9114A-7A89-412E-8DA5-9997DEAD7A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26C269-3766-4EEA-99C0-F5C154CCC1FA}" type="datetimeFigureOut">
              <a:rPr lang="fr-FR" smtClean="0"/>
              <a:t>15/06/2021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B4840ED0-8EFA-422C-95D8-4CA517073F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7038F9F-1E95-46BB-BE86-13F756356A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5B2C3-4C3D-4D6E-928B-C96650506D0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50644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773992E-624F-4FA1-BCC1-8BAC034929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173F18D7-986F-4684-8124-566EA396C8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26C269-3766-4EEA-99C0-F5C154CCC1FA}" type="datetimeFigureOut">
              <a:rPr lang="fr-FR" smtClean="0"/>
              <a:t>15/06/2021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7111AEB6-E165-4AC9-A512-DF955BB89F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58A2D6E-4115-4EA4-B243-7D5CC926B6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5B2C3-4C3D-4D6E-928B-C96650506D0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85250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F8F643A4-22B3-4F5A-8F1F-6FEF83E9F2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26C269-3766-4EEA-99C0-F5C154CCC1FA}" type="datetimeFigureOut">
              <a:rPr lang="fr-FR" smtClean="0"/>
              <a:t>15/06/2021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6F60E605-18D9-42E9-83B7-925FB9122B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3B870A7A-855E-4B71-96F0-2B82061484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5B2C3-4C3D-4D6E-928B-C96650506D0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918119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2083D8E-2DE5-4A36-944A-60CE3789B9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9AB8910-3113-47B0-B005-EB5CD2274ED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A336ECED-8EC7-4402-A7CC-46449B002BB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09C9A1D5-7A46-4BAA-80D9-8D05B49541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26C269-3766-4EEA-99C0-F5C154CCC1FA}" type="datetimeFigureOut">
              <a:rPr lang="fr-FR" smtClean="0"/>
              <a:t>15/06/2021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DA35938-0E0B-4174-8688-05E13BC3CA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4CB8355E-7052-44E1-B112-B83DEAC955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5B2C3-4C3D-4D6E-928B-C96650506D0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502050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AAC2F2E-6E2F-4312-9F7C-6F0C839E31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C1CC3556-DBF2-4214-B6AC-F6F20AD4DB3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79DBF009-B3FA-42D7-B5CC-0F7B6B0590F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728AE8EE-273A-48AE-92D6-FE6E806733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26C269-3766-4EEA-99C0-F5C154CCC1FA}" type="datetimeFigureOut">
              <a:rPr lang="fr-FR" smtClean="0"/>
              <a:t>15/06/2021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7078F6C-A0E4-41FD-9CC3-03E8F38A11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A06B6094-F15A-4940-BA72-8650C7C930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5B2C3-4C3D-4D6E-928B-C96650506D0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95885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9F0D3CBB-619A-4F6F-AF3E-727502E9BC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9821A4D9-B565-46D4-8951-57959108A23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AD58416-52DA-446B-BA05-F29A2148BDD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26C269-3766-4EEA-99C0-F5C154CCC1FA}" type="datetimeFigureOut">
              <a:rPr lang="fr-FR" smtClean="0"/>
              <a:t>15/06/2021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72F34D44-10B4-4CF6-BA01-B9CFF2F1687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6A8F1522-1CE8-4645-B766-A62C212E243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B5B2C3-4C3D-4D6E-928B-C96650506D0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534535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>
            <a:extLst>
              <a:ext uri="{FF2B5EF4-FFF2-40B4-BE49-F238E27FC236}">
                <a16:creationId xmlns:a16="http://schemas.microsoft.com/office/drawing/2014/main" id="{E55BE8E1-1CF7-4A78-BFD2-4BE1E4E566F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256" r="11603"/>
          <a:stretch/>
        </p:blipFill>
        <p:spPr>
          <a:xfrm>
            <a:off x="1860794" y="1094251"/>
            <a:ext cx="8470412" cy="4669497"/>
          </a:xfrm>
          <a:prstGeom prst="rect">
            <a:avLst/>
          </a:prstGeom>
        </p:spPr>
      </p:pic>
      <p:sp>
        <p:nvSpPr>
          <p:cNvPr id="8" name="ZoneTexte 7">
            <a:extLst>
              <a:ext uri="{FF2B5EF4-FFF2-40B4-BE49-F238E27FC236}">
                <a16:creationId xmlns:a16="http://schemas.microsoft.com/office/drawing/2014/main" id="{0088542F-16B4-443F-9AD9-58F5909D239C}"/>
              </a:ext>
            </a:extLst>
          </p:cNvPr>
          <p:cNvSpPr txBox="1"/>
          <p:nvPr/>
        </p:nvSpPr>
        <p:spPr>
          <a:xfrm>
            <a:off x="692250" y="6412704"/>
            <a:ext cx="1085156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>
                <a:latin typeface="Calibri" panose="020F0502020204030204" pitchFamily="34" charset="0"/>
                <a:cs typeface="Calibri" panose="020F0502020204030204" pitchFamily="34" charset="0"/>
              </a:rPr>
              <a:t>À </a:t>
            </a:r>
            <a:r>
              <a:rPr lang="fr-FR" sz="1400" dirty="0"/>
              <a:t>l’aide de tes connaissances et du vocabulaire de l’unité, complète la carte mentale. Tu peux ajouter autant de mots et de branches que tu veux !</a:t>
            </a:r>
          </a:p>
        </p:txBody>
      </p:sp>
      <p:sp>
        <p:nvSpPr>
          <p:cNvPr id="2" name="Rectangle : coins arrondis 1">
            <a:extLst>
              <a:ext uri="{FF2B5EF4-FFF2-40B4-BE49-F238E27FC236}">
                <a16:creationId xmlns:a16="http://schemas.microsoft.com/office/drawing/2014/main" id="{6A282DDD-CFAD-46B8-8895-30DD458A7B68}"/>
              </a:ext>
            </a:extLst>
          </p:cNvPr>
          <p:cNvSpPr/>
          <p:nvPr/>
        </p:nvSpPr>
        <p:spPr>
          <a:xfrm>
            <a:off x="3324498" y="3006589"/>
            <a:ext cx="1766656" cy="307777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" name="Rectangle : coins arrondis 2">
            <a:extLst>
              <a:ext uri="{FF2B5EF4-FFF2-40B4-BE49-F238E27FC236}">
                <a16:creationId xmlns:a16="http://schemas.microsoft.com/office/drawing/2014/main" id="{9A35D3E2-4CD8-4943-9A2B-BD62A83E2C4D}"/>
              </a:ext>
            </a:extLst>
          </p:cNvPr>
          <p:cNvSpPr/>
          <p:nvPr/>
        </p:nvSpPr>
        <p:spPr>
          <a:xfrm>
            <a:off x="7655738" y="3006589"/>
            <a:ext cx="1127465" cy="307777"/>
          </a:xfrm>
          <a:prstGeom prst="roundRect">
            <a:avLst/>
          </a:prstGeom>
          <a:noFill/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E81FE02E-95D6-40AD-9A45-6C027643929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46133" y="121610"/>
            <a:ext cx="876300" cy="371475"/>
          </a:xfrm>
          <a:prstGeom prst="rect">
            <a:avLst/>
          </a:prstGeom>
        </p:spPr>
      </p:pic>
      <p:sp>
        <p:nvSpPr>
          <p:cNvPr id="10" name="ZoneTexte 9">
            <a:extLst>
              <a:ext uri="{FF2B5EF4-FFF2-40B4-BE49-F238E27FC236}">
                <a16:creationId xmlns:a16="http://schemas.microsoft.com/office/drawing/2014/main" id="{922BD94F-69E3-4FDC-AF93-92C20F24A7B5}"/>
              </a:ext>
            </a:extLst>
          </p:cNvPr>
          <p:cNvSpPr txBox="1"/>
          <p:nvPr/>
        </p:nvSpPr>
        <p:spPr>
          <a:xfrm>
            <a:off x="10239153" y="153460"/>
            <a:ext cx="195284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© </a:t>
            </a:r>
            <a:r>
              <a:rPr lang="fr-FR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Listos</a:t>
            </a:r>
            <a:r>
              <a:rPr lang="fr-FR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5</a:t>
            </a:r>
            <a:r>
              <a:rPr lang="fr-FR" sz="1400" baseline="30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e</a:t>
            </a:r>
            <a:r>
              <a:rPr lang="fr-FR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Hatier 2021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D0BD6BE3-1DD1-4D9F-B782-C8C8A1659370}"/>
              </a:ext>
            </a:extLst>
          </p:cNvPr>
          <p:cNvSpPr txBox="1"/>
          <p:nvPr/>
        </p:nvSpPr>
        <p:spPr>
          <a:xfrm>
            <a:off x="252196" y="154531"/>
            <a:ext cx="103543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Unidad</a:t>
            </a:r>
            <a:r>
              <a:rPr lang="fr-FR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6</a:t>
            </a:r>
          </a:p>
        </p:txBody>
      </p:sp>
    </p:spTree>
    <p:extLst>
      <p:ext uri="{BB962C8B-B14F-4D97-AF65-F5344CB8AC3E}">
        <p14:creationId xmlns:p14="http://schemas.microsoft.com/office/powerpoint/2010/main" val="17823435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>
            <a:extLst>
              <a:ext uri="{FF2B5EF4-FFF2-40B4-BE49-F238E27FC236}">
                <a16:creationId xmlns:a16="http://schemas.microsoft.com/office/drawing/2014/main" id="{9CA5E294-B20A-4AC8-AFF7-A23C12569E8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561" r="11250"/>
          <a:stretch/>
        </p:blipFill>
        <p:spPr>
          <a:xfrm>
            <a:off x="1626411" y="461237"/>
            <a:ext cx="8796022" cy="5994000"/>
          </a:xfrm>
          <a:prstGeom prst="rect">
            <a:avLst/>
          </a:prstGeom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8BB0620C-CD75-4706-9F21-AF4F9CAF74D5}"/>
              </a:ext>
            </a:extLst>
          </p:cNvPr>
          <p:cNvSpPr txBox="1"/>
          <p:nvPr/>
        </p:nvSpPr>
        <p:spPr>
          <a:xfrm>
            <a:off x="646772" y="6425810"/>
            <a:ext cx="1089845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>
                <a:latin typeface="Calibri" panose="020F0502020204030204" pitchFamily="34" charset="0"/>
                <a:cs typeface="Calibri" panose="020F0502020204030204" pitchFamily="34" charset="0"/>
              </a:rPr>
              <a:t>À </a:t>
            </a:r>
            <a:r>
              <a:rPr lang="fr-FR" sz="1400" dirty="0"/>
              <a:t>l’aide de tes connaissances et du vocabulaire de l’unité, complète la carte mentale. Tu peux ajouter autant de mots et de branches que tu veux !</a:t>
            </a:r>
          </a:p>
        </p:txBody>
      </p:sp>
      <p:sp>
        <p:nvSpPr>
          <p:cNvPr id="2" name="Rectangle : coins arrondis 1">
            <a:extLst>
              <a:ext uri="{FF2B5EF4-FFF2-40B4-BE49-F238E27FC236}">
                <a16:creationId xmlns:a16="http://schemas.microsoft.com/office/drawing/2014/main" id="{47B0A0F6-D41F-4841-A35E-CD50E3FBD876}"/>
              </a:ext>
            </a:extLst>
          </p:cNvPr>
          <p:cNvSpPr/>
          <p:nvPr/>
        </p:nvSpPr>
        <p:spPr>
          <a:xfrm>
            <a:off x="3116062" y="2929630"/>
            <a:ext cx="1145220" cy="213064"/>
          </a:xfrm>
          <a:prstGeom prst="roundRect">
            <a:avLst/>
          </a:prstGeom>
          <a:noFill/>
          <a:ln>
            <a:solidFill>
              <a:srgbClr val="17A7A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" name="Rectangle : coins arrondis 2">
            <a:extLst>
              <a:ext uri="{FF2B5EF4-FFF2-40B4-BE49-F238E27FC236}">
                <a16:creationId xmlns:a16="http://schemas.microsoft.com/office/drawing/2014/main" id="{7B72827A-9FCB-400D-AAC3-C7450C2E3A72}"/>
              </a:ext>
            </a:extLst>
          </p:cNvPr>
          <p:cNvSpPr/>
          <p:nvPr/>
        </p:nvSpPr>
        <p:spPr>
          <a:xfrm>
            <a:off x="7386221" y="2929630"/>
            <a:ext cx="1548230" cy="213064"/>
          </a:xfrm>
          <a:prstGeom prst="roundRect">
            <a:avLst/>
          </a:prstGeom>
          <a:noFill/>
          <a:ln>
            <a:solidFill>
              <a:srgbClr val="CF7FD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05804E22-BC8C-4BD7-B1F6-A7BDD9180AA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46133" y="121610"/>
            <a:ext cx="876300" cy="371475"/>
          </a:xfrm>
          <a:prstGeom prst="rect">
            <a:avLst/>
          </a:prstGeom>
        </p:spPr>
      </p:pic>
      <p:sp>
        <p:nvSpPr>
          <p:cNvPr id="9" name="ZoneTexte 8">
            <a:extLst>
              <a:ext uri="{FF2B5EF4-FFF2-40B4-BE49-F238E27FC236}">
                <a16:creationId xmlns:a16="http://schemas.microsoft.com/office/drawing/2014/main" id="{6F5F5531-0149-4F92-BDAC-2C3A4A755F62}"/>
              </a:ext>
            </a:extLst>
          </p:cNvPr>
          <p:cNvSpPr txBox="1"/>
          <p:nvPr/>
        </p:nvSpPr>
        <p:spPr>
          <a:xfrm>
            <a:off x="10239153" y="153460"/>
            <a:ext cx="195284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© </a:t>
            </a:r>
            <a:r>
              <a:rPr lang="fr-FR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Listos</a:t>
            </a:r>
            <a:r>
              <a:rPr lang="fr-FR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5</a:t>
            </a:r>
            <a:r>
              <a:rPr lang="fr-FR" sz="1400" baseline="30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e</a:t>
            </a:r>
            <a:r>
              <a:rPr lang="fr-FR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Hatier 2021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AD28EFA0-DBA2-4493-AB62-66A634543696}"/>
              </a:ext>
            </a:extLst>
          </p:cNvPr>
          <p:cNvSpPr txBox="1"/>
          <p:nvPr/>
        </p:nvSpPr>
        <p:spPr>
          <a:xfrm>
            <a:off x="252196" y="154531"/>
            <a:ext cx="103543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Unidad</a:t>
            </a:r>
            <a:r>
              <a:rPr lang="fr-FR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6</a:t>
            </a:r>
          </a:p>
        </p:txBody>
      </p:sp>
    </p:spTree>
    <p:extLst>
      <p:ext uri="{BB962C8B-B14F-4D97-AF65-F5344CB8AC3E}">
        <p14:creationId xmlns:p14="http://schemas.microsoft.com/office/powerpoint/2010/main" val="1276410582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6F6FAF74B755B41A65F3326F6F0DF7F" ma:contentTypeVersion="8" ma:contentTypeDescription="Crée un document." ma:contentTypeScope="" ma:versionID="6f92e656ed9b3ba5acad969c72828c5d">
  <xsd:schema xmlns:xsd="http://www.w3.org/2001/XMLSchema" xmlns:xs="http://www.w3.org/2001/XMLSchema" xmlns:p="http://schemas.microsoft.com/office/2006/metadata/properties" xmlns:ns2="5667b76b-69fd-4cd8-a336-5e4ac51247bc" targetNamespace="http://schemas.microsoft.com/office/2006/metadata/properties" ma:root="true" ma:fieldsID="a5cd77e74583285e651ef5d583cdfaa9" ns2:_="">
    <xsd:import namespace="5667b76b-69fd-4cd8-a336-5e4ac51247b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DateTaken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667b76b-69fd-4cd8-a336-5e4ac51247b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5" nillable="true" ma:displayName="Length (seconds)" ma:internalName="MediaLengthInSeconds" ma:readOnly="tru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79E05F1E-06B4-4C5B-83D7-BF064F179F95}"/>
</file>

<file path=customXml/itemProps2.xml><?xml version="1.0" encoding="utf-8"?>
<ds:datastoreItem xmlns:ds="http://schemas.openxmlformats.org/officeDocument/2006/customXml" ds:itemID="{0B787650-8120-4A41-9F26-88B441D9BD9C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A81109F3-6A15-4A54-83AD-C4FC4A949ED1}">
  <ds:schemaRefs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74</Words>
  <Application>Microsoft Office PowerPoint</Application>
  <PresentationFormat>Grand écran</PresentationFormat>
  <Paragraphs>6</Paragraphs>
  <Slides>2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Thème Office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PERU MATHILDE</dc:creator>
  <cp:lastModifiedBy>PERU MATHILDE</cp:lastModifiedBy>
  <cp:revision>1</cp:revision>
  <dcterms:created xsi:type="dcterms:W3CDTF">2021-05-26T09:51:52Z</dcterms:created>
  <dcterms:modified xsi:type="dcterms:W3CDTF">2021-06-15T13:50:19Z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0x01010036F6FAF74B755B41A65F3326F6F0DF7F</vt:lpwstr>
  </property>
</Properties>
</file>