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7F2B47-90EC-40ED-BB76-57A24DE4A64D}" v="6" dt="2021-06-15T13:12:02.2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987F2B47-90EC-40ED-BB76-57A24DE4A64D}"/>
    <pc:docChg chg="undo custSel addSld delSld modSld">
      <pc:chgData name="PERU MATHILDE" userId="7917552a-65c8-452e-ba1f-b3247dfda2ca" providerId="ADAL" clId="{987F2B47-90EC-40ED-BB76-57A24DE4A64D}" dt="2021-06-15T13:16:05.465" v="109" actId="1076"/>
      <pc:docMkLst>
        <pc:docMk/>
      </pc:docMkLst>
      <pc:sldChg chg="addSp delSp modSp">
        <pc:chgData name="PERU MATHILDE" userId="7917552a-65c8-452e-ba1f-b3247dfda2ca" providerId="ADAL" clId="{987F2B47-90EC-40ED-BB76-57A24DE4A64D}" dt="2021-06-15T13:16:05.465" v="109" actId="1076"/>
        <pc:sldMkLst>
          <pc:docMk/>
          <pc:sldMk cId="2012405047" sldId="256"/>
        </pc:sldMkLst>
        <pc:spChg chg="add">
          <ac:chgData name="PERU MATHILDE" userId="7917552a-65c8-452e-ba1f-b3247dfda2ca" providerId="ADAL" clId="{987F2B47-90EC-40ED-BB76-57A24DE4A64D}" dt="2021-06-09T07:55:27.438" v="9"/>
          <ac:spMkLst>
            <pc:docMk/>
            <pc:sldMk cId="2012405047" sldId="256"/>
            <ac:spMk id="32" creationId="{09241AEC-D4F4-4629-B694-D3EFF0F5E4EC}"/>
          </ac:spMkLst>
        </pc:spChg>
        <pc:spChg chg="add mod">
          <ac:chgData name="PERU MATHILDE" userId="7917552a-65c8-452e-ba1f-b3247dfda2ca" providerId="ADAL" clId="{987F2B47-90EC-40ED-BB76-57A24DE4A64D}" dt="2021-06-09T07:55:45.096" v="12" actId="20577"/>
          <ac:spMkLst>
            <pc:docMk/>
            <pc:sldMk cId="2012405047" sldId="256"/>
            <ac:spMk id="34" creationId="{0F7EDA66-17C0-4576-AF58-9A91CF84A3AC}"/>
          </ac:spMkLst>
        </pc:spChg>
        <pc:spChg chg="add mod">
          <ac:chgData name="PERU MATHILDE" userId="7917552a-65c8-452e-ba1f-b3247dfda2ca" providerId="ADAL" clId="{987F2B47-90EC-40ED-BB76-57A24DE4A64D}" dt="2021-06-09T07:58:12.910" v="25" actId="1076"/>
          <ac:spMkLst>
            <pc:docMk/>
            <pc:sldMk cId="2012405047" sldId="256"/>
            <ac:spMk id="73" creationId="{8A957003-E827-4F97-A469-2779A2317FCA}"/>
          </ac:spMkLst>
        </pc:spChg>
        <pc:picChg chg="add mod ord modCrop">
          <ac:chgData name="PERU MATHILDE" userId="7917552a-65c8-452e-ba1f-b3247dfda2ca" providerId="ADAL" clId="{987F2B47-90EC-40ED-BB76-57A24DE4A64D}" dt="2021-06-15T13:12:55.044" v="66" actId="167"/>
          <ac:picMkLst>
            <pc:docMk/>
            <pc:sldMk cId="2012405047" sldId="256"/>
            <ac:picMk id="3" creationId="{E173722F-8170-4D9F-84D5-AB44CE9C6A73}"/>
          </ac:picMkLst>
        </pc:picChg>
        <pc:picChg chg="mod">
          <ac:chgData name="PERU MATHILDE" userId="7917552a-65c8-452e-ba1f-b3247dfda2ca" providerId="ADAL" clId="{987F2B47-90EC-40ED-BB76-57A24DE4A64D}" dt="2021-06-15T13:14:22.316" v="85" actId="1076"/>
          <ac:picMkLst>
            <pc:docMk/>
            <pc:sldMk cId="2012405047" sldId="256"/>
            <ac:picMk id="7" creationId="{00103928-1879-4FA6-8447-AF7FF786FE3E}"/>
          </ac:picMkLst>
        </pc:picChg>
        <pc:picChg chg="mod">
          <ac:chgData name="PERU MATHILDE" userId="7917552a-65c8-452e-ba1f-b3247dfda2ca" providerId="ADAL" clId="{987F2B47-90EC-40ED-BB76-57A24DE4A64D}" dt="2021-06-15T13:14:06.522" v="81" actId="1076"/>
          <ac:picMkLst>
            <pc:docMk/>
            <pc:sldMk cId="2012405047" sldId="256"/>
            <ac:picMk id="9" creationId="{A097C92C-0D1B-47B6-8B4F-0499C19A908A}"/>
          </ac:picMkLst>
        </pc:picChg>
        <pc:picChg chg="mod">
          <ac:chgData name="PERU MATHILDE" userId="7917552a-65c8-452e-ba1f-b3247dfda2ca" providerId="ADAL" clId="{987F2B47-90EC-40ED-BB76-57A24DE4A64D}" dt="2021-06-15T13:16:05.465" v="109" actId="1076"/>
          <ac:picMkLst>
            <pc:docMk/>
            <pc:sldMk cId="2012405047" sldId="256"/>
            <ac:picMk id="11" creationId="{0E4CA3B9-0731-438B-9F7F-D310074E1014}"/>
          </ac:picMkLst>
        </pc:picChg>
        <pc:picChg chg="mod">
          <ac:chgData name="PERU MATHILDE" userId="7917552a-65c8-452e-ba1f-b3247dfda2ca" providerId="ADAL" clId="{987F2B47-90EC-40ED-BB76-57A24DE4A64D}" dt="2021-06-15T13:14:08.808" v="82" actId="1076"/>
          <ac:picMkLst>
            <pc:docMk/>
            <pc:sldMk cId="2012405047" sldId="256"/>
            <ac:picMk id="13" creationId="{5FB07039-4479-47CC-A507-940A74661267}"/>
          </ac:picMkLst>
        </pc:picChg>
        <pc:picChg chg="mod">
          <ac:chgData name="PERU MATHILDE" userId="7917552a-65c8-452e-ba1f-b3247dfda2ca" providerId="ADAL" clId="{987F2B47-90EC-40ED-BB76-57A24DE4A64D}" dt="2021-06-15T13:13:43.398" v="77" actId="1076"/>
          <ac:picMkLst>
            <pc:docMk/>
            <pc:sldMk cId="2012405047" sldId="256"/>
            <ac:picMk id="17" creationId="{0E148AF5-7B99-4767-910C-2F8D7F3BAA1F}"/>
          </ac:picMkLst>
        </pc:picChg>
        <pc:picChg chg="mod">
          <ac:chgData name="PERU MATHILDE" userId="7917552a-65c8-452e-ba1f-b3247dfda2ca" providerId="ADAL" clId="{987F2B47-90EC-40ED-BB76-57A24DE4A64D}" dt="2021-06-15T13:13:58.886" v="79" actId="1076"/>
          <ac:picMkLst>
            <pc:docMk/>
            <pc:sldMk cId="2012405047" sldId="256"/>
            <ac:picMk id="21" creationId="{8363599D-5175-4C02-932F-0C98667CBCE0}"/>
          </ac:picMkLst>
        </pc:picChg>
        <pc:picChg chg="mod">
          <ac:chgData name="PERU MATHILDE" userId="7917552a-65c8-452e-ba1f-b3247dfda2ca" providerId="ADAL" clId="{987F2B47-90EC-40ED-BB76-57A24DE4A64D}" dt="2021-06-15T13:14:32.827" v="88" actId="1076"/>
          <ac:picMkLst>
            <pc:docMk/>
            <pc:sldMk cId="2012405047" sldId="256"/>
            <ac:picMk id="25" creationId="{03486CDE-430A-4142-A344-DC3768F61904}"/>
          </ac:picMkLst>
        </pc:picChg>
        <pc:picChg chg="mod">
          <ac:chgData name="PERU MATHILDE" userId="7917552a-65c8-452e-ba1f-b3247dfda2ca" providerId="ADAL" clId="{987F2B47-90EC-40ED-BB76-57A24DE4A64D}" dt="2021-06-15T13:15:51.900" v="108" actId="1076"/>
          <ac:picMkLst>
            <pc:docMk/>
            <pc:sldMk cId="2012405047" sldId="256"/>
            <ac:picMk id="29" creationId="{698CD181-D71D-42FF-8994-B7FE737B8A50}"/>
          </ac:picMkLst>
        </pc:picChg>
        <pc:picChg chg="add">
          <ac:chgData name="PERU MATHILDE" userId="7917552a-65c8-452e-ba1f-b3247dfda2ca" providerId="ADAL" clId="{987F2B47-90EC-40ED-BB76-57A24DE4A64D}" dt="2021-06-09T07:55:27.438" v="9"/>
          <ac:picMkLst>
            <pc:docMk/>
            <pc:sldMk cId="2012405047" sldId="256"/>
            <ac:picMk id="30" creationId="{9910795A-33A3-44FA-AD4A-96CB96478A85}"/>
          </ac:picMkLst>
        </pc:picChg>
        <pc:picChg chg="mod">
          <ac:chgData name="PERU MATHILDE" userId="7917552a-65c8-452e-ba1f-b3247dfda2ca" providerId="ADAL" clId="{987F2B47-90EC-40ED-BB76-57A24DE4A64D}" dt="2021-06-15T13:14:27.453" v="86" actId="1076"/>
          <ac:picMkLst>
            <pc:docMk/>
            <pc:sldMk cId="2012405047" sldId="256"/>
            <ac:picMk id="31" creationId="{906395F9-F263-42C8-B88A-8A3933697D0D}"/>
          </ac:picMkLst>
        </pc:picChg>
        <pc:picChg chg="mod">
          <ac:chgData name="PERU MATHILDE" userId="7917552a-65c8-452e-ba1f-b3247dfda2ca" providerId="ADAL" clId="{987F2B47-90EC-40ED-BB76-57A24DE4A64D}" dt="2021-06-15T13:14:29.755" v="87" actId="1076"/>
          <ac:picMkLst>
            <pc:docMk/>
            <pc:sldMk cId="2012405047" sldId="256"/>
            <ac:picMk id="33" creationId="{26C1166F-D534-462B-B86D-F6F52BB818AE}"/>
          </ac:picMkLst>
        </pc:picChg>
        <pc:picChg chg="mod">
          <ac:chgData name="PERU MATHILDE" userId="7917552a-65c8-452e-ba1f-b3247dfda2ca" providerId="ADAL" clId="{987F2B47-90EC-40ED-BB76-57A24DE4A64D}" dt="2021-06-15T13:15:10.143" v="98" actId="1076"/>
          <ac:picMkLst>
            <pc:docMk/>
            <pc:sldMk cId="2012405047" sldId="256"/>
            <ac:picMk id="37" creationId="{2ED813E0-DF3F-4225-B286-0C6FBE8262FF}"/>
          </ac:picMkLst>
        </pc:picChg>
        <pc:picChg chg="mod">
          <ac:chgData name="PERU MATHILDE" userId="7917552a-65c8-452e-ba1f-b3247dfda2ca" providerId="ADAL" clId="{987F2B47-90EC-40ED-BB76-57A24DE4A64D}" dt="2021-06-15T13:13:57.507" v="78" actId="1076"/>
          <ac:picMkLst>
            <pc:docMk/>
            <pc:sldMk cId="2012405047" sldId="256"/>
            <ac:picMk id="46" creationId="{4E13A77F-D3FA-433D-9489-60546BEEFD6C}"/>
          </ac:picMkLst>
        </pc:picChg>
        <pc:picChg chg="mod">
          <ac:chgData name="PERU MATHILDE" userId="7917552a-65c8-452e-ba1f-b3247dfda2ca" providerId="ADAL" clId="{987F2B47-90EC-40ED-BB76-57A24DE4A64D}" dt="2021-06-15T13:15:36.175" v="106" actId="1076"/>
          <ac:picMkLst>
            <pc:docMk/>
            <pc:sldMk cId="2012405047" sldId="256"/>
            <ac:picMk id="50" creationId="{1B85DCD6-456A-4C15-BFDF-8021EE89BB4B}"/>
          </ac:picMkLst>
        </pc:picChg>
        <pc:picChg chg="mod">
          <ac:chgData name="PERU MATHILDE" userId="7917552a-65c8-452e-ba1f-b3247dfda2ca" providerId="ADAL" clId="{987F2B47-90EC-40ED-BB76-57A24DE4A64D}" dt="2021-06-15T13:14:01.414" v="80" actId="1076"/>
          <ac:picMkLst>
            <pc:docMk/>
            <pc:sldMk cId="2012405047" sldId="256"/>
            <ac:picMk id="52" creationId="{4530EBC4-35E8-43DB-88EA-29CA9531D009}"/>
          </ac:picMkLst>
        </pc:picChg>
        <pc:picChg chg="mod">
          <ac:chgData name="PERU MATHILDE" userId="7917552a-65c8-452e-ba1f-b3247dfda2ca" providerId="ADAL" clId="{987F2B47-90EC-40ED-BB76-57A24DE4A64D}" dt="2021-06-15T13:15:29.984" v="104" actId="1076"/>
          <ac:picMkLst>
            <pc:docMk/>
            <pc:sldMk cId="2012405047" sldId="256"/>
            <ac:picMk id="54" creationId="{34C1C9C9-7748-415A-AE87-139A29509457}"/>
          </ac:picMkLst>
        </pc:picChg>
        <pc:picChg chg="mod">
          <ac:chgData name="PERU MATHILDE" userId="7917552a-65c8-452e-ba1f-b3247dfda2ca" providerId="ADAL" clId="{987F2B47-90EC-40ED-BB76-57A24DE4A64D}" dt="2021-06-15T13:15:02.230" v="96" actId="1076"/>
          <ac:picMkLst>
            <pc:docMk/>
            <pc:sldMk cId="2012405047" sldId="256"/>
            <ac:picMk id="58" creationId="{8797FFFC-54EC-401D-B9BC-43AEE01E0AE1}"/>
          </ac:picMkLst>
        </pc:picChg>
        <pc:picChg chg="mod">
          <ac:chgData name="PERU MATHILDE" userId="7917552a-65c8-452e-ba1f-b3247dfda2ca" providerId="ADAL" clId="{987F2B47-90EC-40ED-BB76-57A24DE4A64D}" dt="2021-06-15T13:13:26.092" v="72" actId="1076"/>
          <ac:picMkLst>
            <pc:docMk/>
            <pc:sldMk cId="2012405047" sldId="256"/>
            <ac:picMk id="60" creationId="{7347EB70-E7D7-45B3-81F0-BBB777D1C755}"/>
          </ac:picMkLst>
        </pc:picChg>
        <pc:picChg chg="mod">
          <ac:chgData name="PERU MATHILDE" userId="7917552a-65c8-452e-ba1f-b3247dfda2ca" providerId="ADAL" clId="{987F2B47-90EC-40ED-BB76-57A24DE4A64D}" dt="2021-06-15T13:13:22.197" v="71" actId="1076"/>
          <ac:picMkLst>
            <pc:docMk/>
            <pc:sldMk cId="2012405047" sldId="256"/>
            <ac:picMk id="64" creationId="{DDD0D4DF-95A6-4C55-9E41-61020B1B89AF}"/>
          </ac:picMkLst>
        </pc:picChg>
        <pc:picChg chg="mod">
          <ac:chgData name="PERU MATHILDE" userId="7917552a-65c8-452e-ba1f-b3247dfda2ca" providerId="ADAL" clId="{987F2B47-90EC-40ED-BB76-57A24DE4A64D}" dt="2021-06-15T13:15:28.485" v="103" actId="1076"/>
          <ac:picMkLst>
            <pc:docMk/>
            <pc:sldMk cId="2012405047" sldId="256"/>
            <ac:picMk id="68" creationId="{C3817FCB-1A8F-4834-91D8-860FA41EAFA3}"/>
          </ac:picMkLst>
        </pc:picChg>
        <pc:picChg chg="mod">
          <ac:chgData name="PERU MATHILDE" userId="7917552a-65c8-452e-ba1f-b3247dfda2ca" providerId="ADAL" clId="{987F2B47-90EC-40ED-BB76-57A24DE4A64D}" dt="2021-06-15T13:15:22.261" v="101" actId="1076"/>
          <ac:picMkLst>
            <pc:docMk/>
            <pc:sldMk cId="2012405047" sldId="256"/>
            <ac:picMk id="70" creationId="{B8F3055F-DEE7-42C7-BBC5-D45D9E241236}"/>
          </ac:picMkLst>
        </pc:picChg>
        <pc:picChg chg="del mod modCrop">
          <ac:chgData name="PERU MATHILDE" userId="7917552a-65c8-452e-ba1f-b3247dfda2ca" providerId="ADAL" clId="{987F2B47-90EC-40ED-BB76-57A24DE4A64D}" dt="2021-06-15T13:12:57.558" v="67" actId="478"/>
          <ac:picMkLst>
            <pc:docMk/>
            <pc:sldMk cId="2012405047" sldId="256"/>
            <ac:picMk id="72" creationId="{08B984C2-96CE-482A-BB56-9FD6811E9596}"/>
          </ac:picMkLst>
        </pc:picChg>
      </pc:sldChg>
      <pc:sldChg chg="addSp delSp modSp add del">
        <pc:chgData name="PERU MATHILDE" userId="7917552a-65c8-452e-ba1f-b3247dfda2ca" providerId="ADAL" clId="{987F2B47-90EC-40ED-BB76-57A24DE4A64D}" dt="2021-06-09T08:11:37.557" v="60" actId="2696"/>
        <pc:sldMkLst>
          <pc:docMk/>
          <pc:sldMk cId="2551468070" sldId="257"/>
        </pc:sldMkLst>
        <pc:picChg chg="add mod ord modCrop">
          <ac:chgData name="PERU MATHILDE" userId="7917552a-65c8-452e-ba1f-b3247dfda2ca" providerId="ADAL" clId="{987F2B47-90EC-40ED-BB76-57A24DE4A64D}" dt="2021-06-09T08:09:40.932" v="35" actId="1076"/>
          <ac:picMkLst>
            <pc:docMk/>
            <pc:sldMk cId="2551468070" sldId="257"/>
            <ac:picMk id="3" creationId="{0C349C1C-D281-45C8-B146-1BDF9D80B73D}"/>
          </ac:picMkLst>
        </pc:picChg>
        <pc:picChg chg="mod">
          <ac:chgData name="PERU MATHILDE" userId="7917552a-65c8-452e-ba1f-b3247dfda2ca" providerId="ADAL" clId="{987F2B47-90EC-40ED-BB76-57A24DE4A64D}" dt="2021-06-09T08:11:09.357" v="58" actId="1076"/>
          <ac:picMkLst>
            <pc:docMk/>
            <pc:sldMk cId="2551468070" sldId="257"/>
            <ac:picMk id="15" creationId="{9DA8F988-B9C7-4E6E-946E-5796CBEF247B}"/>
          </ac:picMkLst>
        </pc:picChg>
        <pc:picChg chg="mod">
          <ac:chgData name="PERU MATHILDE" userId="7917552a-65c8-452e-ba1f-b3247dfda2ca" providerId="ADAL" clId="{987F2B47-90EC-40ED-BB76-57A24DE4A64D}" dt="2021-06-09T08:11:01.453" v="56" actId="1076"/>
          <ac:picMkLst>
            <pc:docMk/>
            <pc:sldMk cId="2551468070" sldId="257"/>
            <ac:picMk id="17" creationId="{0E148AF5-7B99-4767-910C-2F8D7F3BAA1F}"/>
          </ac:picMkLst>
        </pc:picChg>
        <pc:picChg chg="mod">
          <ac:chgData name="PERU MATHILDE" userId="7917552a-65c8-452e-ba1f-b3247dfda2ca" providerId="ADAL" clId="{987F2B47-90EC-40ED-BB76-57A24DE4A64D}" dt="2021-06-09T08:11:13.420" v="59" actId="1076"/>
          <ac:picMkLst>
            <pc:docMk/>
            <pc:sldMk cId="2551468070" sldId="257"/>
            <ac:picMk id="29" creationId="{698CD181-D71D-42FF-8994-B7FE737B8A50}"/>
          </ac:picMkLst>
        </pc:picChg>
        <pc:picChg chg="mod">
          <ac:chgData name="PERU MATHILDE" userId="7917552a-65c8-452e-ba1f-b3247dfda2ca" providerId="ADAL" clId="{987F2B47-90EC-40ED-BB76-57A24DE4A64D}" dt="2021-06-09T08:11:04.815" v="57" actId="1076"/>
          <ac:picMkLst>
            <pc:docMk/>
            <pc:sldMk cId="2551468070" sldId="257"/>
            <ac:picMk id="31" creationId="{906395F9-F263-42C8-B88A-8A3933697D0D}"/>
          </ac:picMkLst>
        </pc:picChg>
        <pc:picChg chg="mod">
          <ac:chgData name="PERU MATHILDE" userId="7917552a-65c8-452e-ba1f-b3247dfda2ca" providerId="ADAL" clId="{987F2B47-90EC-40ED-BB76-57A24DE4A64D}" dt="2021-06-09T08:10:06.860" v="41" actId="1076"/>
          <ac:picMkLst>
            <pc:docMk/>
            <pc:sldMk cId="2551468070" sldId="257"/>
            <ac:picMk id="37" creationId="{2ED813E0-DF3F-4225-B286-0C6FBE8262FF}"/>
          </ac:picMkLst>
        </pc:picChg>
        <pc:picChg chg="mod">
          <ac:chgData name="PERU MATHILDE" userId="7917552a-65c8-452e-ba1f-b3247dfda2ca" providerId="ADAL" clId="{987F2B47-90EC-40ED-BB76-57A24DE4A64D}" dt="2021-06-09T08:10:18.722" v="45" actId="1076"/>
          <ac:picMkLst>
            <pc:docMk/>
            <pc:sldMk cId="2551468070" sldId="257"/>
            <ac:picMk id="50" creationId="{1B85DCD6-456A-4C15-BFDF-8021EE89BB4B}"/>
          </ac:picMkLst>
        </pc:picChg>
        <pc:picChg chg="mod">
          <ac:chgData name="PERU MATHILDE" userId="7917552a-65c8-452e-ba1f-b3247dfda2ca" providerId="ADAL" clId="{987F2B47-90EC-40ED-BB76-57A24DE4A64D}" dt="2021-06-09T08:09:56.853" v="38" actId="1076"/>
          <ac:picMkLst>
            <pc:docMk/>
            <pc:sldMk cId="2551468070" sldId="257"/>
            <ac:picMk id="54" creationId="{34C1C9C9-7748-415A-AE87-139A29509457}"/>
          </ac:picMkLst>
        </pc:picChg>
        <pc:picChg chg="mod">
          <ac:chgData name="PERU MATHILDE" userId="7917552a-65c8-452e-ba1f-b3247dfda2ca" providerId="ADAL" clId="{987F2B47-90EC-40ED-BB76-57A24DE4A64D}" dt="2021-06-09T08:09:50.991" v="37" actId="1076"/>
          <ac:picMkLst>
            <pc:docMk/>
            <pc:sldMk cId="2551468070" sldId="257"/>
            <ac:picMk id="58" creationId="{8797FFFC-54EC-401D-B9BC-43AEE01E0AE1}"/>
          </ac:picMkLst>
        </pc:picChg>
        <pc:picChg chg="mod">
          <ac:chgData name="PERU MATHILDE" userId="7917552a-65c8-452e-ba1f-b3247dfda2ca" providerId="ADAL" clId="{987F2B47-90EC-40ED-BB76-57A24DE4A64D}" dt="2021-06-09T08:10:15.611" v="44" actId="1076"/>
          <ac:picMkLst>
            <pc:docMk/>
            <pc:sldMk cId="2551468070" sldId="257"/>
            <ac:picMk id="60" creationId="{7347EB70-E7D7-45B3-81F0-BBB777D1C755}"/>
          </ac:picMkLst>
        </pc:picChg>
        <pc:picChg chg="mod">
          <ac:chgData name="PERU MATHILDE" userId="7917552a-65c8-452e-ba1f-b3247dfda2ca" providerId="ADAL" clId="{987F2B47-90EC-40ED-BB76-57A24DE4A64D}" dt="2021-06-09T08:10:10.723" v="43" actId="1076"/>
          <ac:picMkLst>
            <pc:docMk/>
            <pc:sldMk cId="2551468070" sldId="257"/>
            <ac:picMk id="64" creationId="{DDD0D4DF-95A6-4C55-9E41-61020B1B89AF}"/>
          </ac:picMkLst>
        </pc:picChg>
        <pc:picChg chg="mod">
          <ac:chgData name="PERU MATHILDE" userId="7917552a-65c8-452e-ba1f-b3247dfda2ca" providerId="ADAL" clId="{987F2B47-90EC-40ED-BB76-57A24DE4A64D}" dt="2021-06-09T08:10:03.789" v="40" actId="1076"/>
          <ac:picMkLst>
            <pc:docMk/>
            <pc:sldMk cId="2551468070" sldId="257"/>
            <ac:picMk id="68" creationId="{C3817FCB-1A8F-4834-91D8-860FA41EAFA3}"/>
          </ac:picMkLst>
        </pc:picChg>
        <pc:picChg chg="mod">
          <ac:chgData name="PERU MATHILDE" userId="7917552a-65c8-452e-ba1f-b3247dfda2ca" providerId="ADAL" clId="{987F2B47-90EC-40ED-BB76-57A24DE4A64D}" dt="2021-06-09T08:09:46.794" v="36" actId="1076"/>
          <ac:picMkLst>
            <pc:docMk/>
            <pc:sldMk cId="2551468070" sldId="257"/>
            <ac:picMk id="70" creationId="{B8F3055F-DEE7-42C7-BBC5-D45D9E241236}"/>
          </ac:picMkLst>
        </pc:picChg>
        <pc:picChg chg="del">
          <ac:chgData name="PERU MATHILDE" userId="7917552a-65c8-452e-ba1f-b3247dfda2ca" providerId="ADAL" clId="{987F2B47-90EC-40ED-BB76-57A24DE4A64D}" dt="2021-06-09T08:08:17.074" v="27" actId="478"/>
          <ac:picMkLst>
            <pc:docMk/>
            <pc:sldMk cId="2551468070" sldId="257"/>
            <ac:picMk id="72" creationId="{08B984C2-96CE-482A-BB56-9FD6811E959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28513F-6F4F-4B0B-BB75-472D5F79B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FD77E5C-7FB3-49C7-8DAC-6B2D9A483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4B20AA-4E77-44B1-82CC-E7460C5D1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EB35F9-9ADC-4373-BCC2-2A5A743DC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E877F6-E437-42AE-B08F-7A3282370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9D660B-7B26-4D9D-917F-00927F67A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BA6187-7D08-4018-A9B4-DB8C294F6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F36D79-904A-470B-875E-B2E2B1D8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430C0B-AACE-42EC-81CD-7A0FFD7AA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B1D8B4-C638-4AF4-A0A8-F6E1E86B3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02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F24FFC4-FD15-497A-B972-E500D894C6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F894910-E337-496C-9D03-21B51A5B1D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1455AA-CA50-4916-9711-E4BD0FBB7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0659F2-6B55-4AFE-A358-D32D65D74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DFC030-8B97-48A7-81F5-D671C1FD7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27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A0B78F-F6B9-43C5-B70A-AEC7AE9F0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F81182-ADCB-4ACE-B81E-4F48CB15F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CB1455-D900-4E83-9C33-64A47F234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991FDF-0FDF-4518-A514-1EAD2D41F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202FC9-10CD-408F-8A23-3F6F90DCC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6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9CA8A7-A6B6-4C81-BE11-88B6187CD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2A5A8D-8C95-454E-AB2F-A067EC7C9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21F55D-CDF6-4C47-B992-D34AB8FDD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2448E0-B2CE-4BAA-99BC-C2687AB5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FF9D50-C776-44CF-94A6-C6E1A3A8F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09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36C439-505B-4896-8738-49601F8CC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5A63C7-D43C-4403-9D3A-742C41B69C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0757F51-1EE8-4A52-9648-D2D7D017C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0D1092-06B9-4ACA-A638-6FC146D5C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6430DF-E7BF-4548-9799-5B75605F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B3F0B4-A319-406B-8547-179E10D6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33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7BBC05-75C4-49B5-8D70-80068CCE5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D71853-0867-4F9B-B66C-94D94FDEF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BF20AAC-D5A5-4459-B8B4-3F97E79D7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ACC7306-3AEA-4302-8017-41DB65F2F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CB3B304-6E53-428F-BE10-EA4CEC5692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C6A3575-8F99-45A2-9FD6-8C03CE0A1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D60DDA3-CCC7-4149-864B-659726F0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E9E59F3-BD27-45F4-9363-9C53C5ED7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1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39D5DE-867D-48EA-8F96-C944D515E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6CBFC7B-FEBE-40CE-85EB-E4467D51B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4DADC08-1B90-4BFE-9433-2817F3A35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3FD601F-A64C-419C-A6B5-F07416D4C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72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A76C567-CFF7-4AFB-B319-2BDB8C93D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0390F98-844D-4CF1-8336-D8C5B0B1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9E5B1A-F9D5-4865-BA17-AD24B0C3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963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24F97E-9CD8-4469-A2BF-BA1023010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47BD13-D52E-4FED-8DA4-0A8B653C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EBE5AC-8323-4977-B36B-4F6204F32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57F641-5509-477D-A28D-4D6E4E958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E16A07-F313-4269-9247-FCFB8DB97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AD55E6-2097-4E2A-ACAC-C5A3DC385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260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461815-2AEA-4701-9557-2557DF83E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E41B2BD-5C78-4512-956F-E98AAF726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795593-D660-4CEA-8F4A-449A592EB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BAE1DB-E878-44CA-ACA9-7635A38E1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C95EE35-5823-412A-8412-1D1B7E02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0D93DC-5C59-40AB-9057-43B27CAE9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94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19BD465-B56C-4B56-941D-C11FF96E9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40225E-8401-42EE-A30A-02C117ABA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955A3B-79EC-4CFD-8204-821C3473A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1F8AF-CBE4-4BEB-AAD3-6434C0C74B6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A236F7-7B37-4C3C-BE14-04AA1AA29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A4CD0A-2A48-44B4-9EBF-F274C0EB1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AB418-2DDE-4113-81C1-044C011570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03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26" Type="http://schemas.openxmlformats.org/officeDocument/2006/relationships/image" Target="../media/image25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2" Type="http://schemas.openxmlformats.org/officeDocument/2006/relationships/image" Target="../media/image1.pn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24" Type="http://schemas.openxmlformats.org/officeDocument/2006/relationships/image" Target="../media/image23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28" Type="http://schemas.openxmlformats.org/officeDocument/2006/relationships/image" Target="../media/image27.pn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Relationship Id="rId27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173722F-8170-4D9F-84D5-AB44CE9C6A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5" t="7191" r="9179" b="4583"/>
          <a:stretch/>
        </p:blipFill>
        <p:spPr>
          <a:xfrm>
            <a:off x="1602658" y="493084"/>
            <a:ext cx="8819775" cy="6050559"/>
          </a:xfrm>
          <a:prstGeom prst="rect">
            <a:avLst/>
          </a:prstGeom>
        </p:spPr>
      </p:pic>
      <p:pic>
        <p:nvPicPr>
          <p:cNvPr id="7" name="Image 6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00103928-1879-4FA6-8447-AF7FF786F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43" y="3848436"/>
            <a:ext cx="352919" cy="416795"/>
          </a:xfrm>
          <a:prstGeom prst="rect">
            <a:avLst/>
          </a:prstGeom>
        </p:spPr>
      </p:pic>
      <p:pic>
        <p:nvPicPr>
          <p:cNvPr id="9" name="Image 8" descr="Une image contenant cerf, mammifère, plante&#10;&#10;Description générée automatiquement">
            <a:extLst>
              <a:ext uri="{FF2B5EF4-FFF2-40B4-BE49-F238E27FC236}">
                <a16:creationId xmlns:a16="http://schemas.microsoft.com/office/drawing/2014/main" id="{A097C92C-0D1B-47B6-8B4F-0499C19A90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53" y="2237318"/>
            <a:ext cx="352919" cy="420220"/>
          </a:xfrm>
          <a:prstGeom prst="rect">
            <a:avLst/>
          </a:prstGeom>
        </p:spPr>
      </p:pic>
      <p:pic>
        <p:nvPicPr>
          <p:cNvPr id="11" name="Image 10" descr="Une image contenant plante, clipart&#10;&#10;Description générée automatiquement">
            <a:extLst>
              <a:ext uri="{FF2B5EF4-FFF2-40B4-BE49-F238E27FC236}">
                <a16:creationId xmlns:a16="http://schemas.microsoft.com/office/drawing/2014/main" id="{0E4CA3B9-0731-438B-9F7F-D310074E10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48" y="3604424"/>
            <a:ext cx="355600" cy="431800"/>
          </a:xfrm>
          <a:prstGeom prst="rect">
            <a:avLst/>
          </a:prstGeom>
        </p:spPr>
      </p:pic>
      <p:pic>
        <p:nvPicPr>
          <p:cNvPr id="13" name="Image 12" descr="Une image contenant clipart, plante&#10;&#10;Description générée automatiquement">
            <a:extLst>
              <a:ext uri="{FF2B5EF4-FFF2-40B4-BE49-F238E27FC236}">
                <a16:creationId xmlns:a16="http://schemas.microsoft.com/office/drawing/2014/main" id="{5FB07039-4479-47CC-A507-940A746612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029" y="2602729"/>
            <a:ext cx="350838" cy="414338"/>
          </a:xfrm>
          <a:prstGeom prst="rect">
            <a:avLst/>
          </a:prstGeom>
        </p:spPr>
      </p:pic>
      <p:pic>
        <p:nvPicPr>
          <p:cNvPr id="15" name="Image 14" descr="Une image contenant texte&#10;&#10;Description générée automatiquement">
            <a:extLst>
              <a:ext uri="{FF2B5EF4-FFF2-40B4-BE49-F238E27FC236}">
                <a16:creationId xmlns:a16="http://schemas.microsoft.com/office/drawing/2014/main" id="{9DA8F988-B9C7-4E6E-946E-5796CBEF2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812" y="3109034"/>
            <a:ext cx="352919" cy="352919"/>
          </a:xfrm>
          <a:prstGeom prst="rect">
            <a:avLst/>
          </a:prstGeom>
        </p:spPr>
      </p:pic>
      <p:pic>
        <p:nvPicPr>
          <p:cNvPr id="17" name="Image 16" descr="Une image contenant texte, clipart, graphiques vectoriels&#10;&#10;Description générée automatiquement">
            <a:extLst>
              <a:ext uri="{FF2B5EF4-FFF2-40B4-BE49-F238E27FC236}">
                <a16:creationId xmlns:a16="http://schemas.microsoft.com/office/drawing/2014/main" id="{0E148AF5-7B99-4767-910C-2F8D7F3BAA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94" y="2830194"/>
            <a:ext cx="449261" cy="44926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8363599D-5175-4C02-932F-0C98667CBC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417" y="5313591"/>
            <a:ext cx="300550" cy="386795"/>
          </a:xfrm>
          <a:prstGeom prst="rect">
            <a:avLst/>
          </a:prstGeom>
        </p:spPr>
      </p:pic>
      <p:pic>
        <p:nvPicPr>
          <p:cNvPr id="25" name="Image 24" descr="Une image contenant texte, objet d’extérieur&#10;&#10;Description générée automatiquement">
            <a:extLst>
              <a:ext uri="{FF2B5EF4-FFF2-40B4-BE49-F238E27FC236}">
                <a16:creationId xmlns:a16="http://schemas.microsoft.com/office/drawing/2014/main" id="{03486CDE-430A-4142-A344-DC3768F619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786" y="4650605"/>
            <a:ext cx="352919" cy="352919"/>
          </a:xfrm>
          <a:prstGeom prst="rect">
            <a:avLst/>
          </a:prstGeom>
        </p:spPr>
      </p:pic>
      <p:pic>
        <p:nvPicPr>
          <p:cNvPr id="29" name="Image 28" descr="Une image contenant texte, périphérique, thermomètre, jauge&#10;&#10;Description générée automatiquement">
            <a:extLst>
              <a:ext uri="{FF2B5EF4-FFF2-40B4-BE49-F238E27FC236}">
                <a16:creationId xmlns:a16="http://schemas.microsoft.com/office/drawing/2014/main" id="{698CD181-D71D-42FF-8994-B7FE737B8A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273" y="2217713"/>
            <a:ext cx="135860" cy="488182"/>
          </a:xfrm>
          <a:prstGeom prst="rect">
            <a:avLst/>
          </a:prstGeom>
        </p:spPr>
      </p:pic>
      <p:pic>
        <p:nvPicPr>
          <p:cNvPr id="31" name="Image 30" descr="Une image contenant texte, périphérique, thermomètre, jauge&#10;&#10;Description générée automatiquement">
            <a:extLst>
              <a:ext uri="{FF2B5EF4-FFF2-40B4-BE49-F238E27FC236}">
                <a16:creationId xmlns:a16="http://schemas.microsoft.com/office/drawing/2014/main" id="{906395F9-F263-42C8-B88A-8A3933697D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407" y="4072714"/>
            <a:ext cx="124837" cy="41679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26C1166F-D534-462B-B86D-F6F52BB818A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239" y="3492946"/>
            <a:ext cx="397914" cy="387042"/>
          </a:xfrm>
          <a:prstGeom prst="rect">
            <a:avLst/>
          </a:prstGeom>
        </p:spPr>
      </p:pic>
      <p:pic>
        <p:nvPicPr>
          <p:cNvPr id="37" name="Image 36" descr="Une image contenant habits&#10;&#10;Description générée automatiquement">
            <a:extLst>
              <a:ext uri="{FF2B5EF4-FFF2-40B4-BE49-F238E27FC236}">
                <a16:creationId xmlns:a16="http://schemas.microsoft.com/office/drawing/2014/main" id="{2ED813E0-DF3F-4225-B286-0C6FBE8262F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235" y="1740114"/>
            <a:ext cx="309218" cy="362365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4E13A77F-D3FA-433D-9489-60546BEEFD6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902" y="5055381"/>
            <a:ext cx="347439" cy="355457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95FF8E1C-7437-4F15-9159-C8D505A44C7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048" y="4645976"/>
            <a:ext cx="464440" cy="504826"/>
          </a:xfrm>
          <a:prstGeom prst="rect">
            <a:avLst/>
          </a:prstGeom>
        </p:spPr>
      </p:pic>
      <p:pic>
        <p:nvPicPr>
          <p:cNvPr id="50" name="Image 49" descr="Une image contenant texte&#10;&#10;Description générée automatiquement">
            <a:extLst>
              <a:ext uri="{FF2B5EF4-FFF2-40B4-BE49-F238E27FC236}">
                <a16:creationId xmlns:a16="http://schemas.microsoft.com/office/drawing/2014/main" id="{1B85DCD6-456A-4C15-BFDF-8021EE89BB4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493" y="1921296"/>
            <a:ext cx="368300" cy="24765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4530EBC4-35E8-43DB-88EA-29CA9531D00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296" y="5700386"/>
            <a:ext cx="463615" cy="383931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34C1C9C9-7748-415A-AE87-139A2950945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831" y="624835"/>
            <a:ext cx="368595" cy="324154"/>
          </a:xfrm>
          <a:prstGeom prst="rect">
            <a:avLst/>
          </a:prstGeom>
        </p:spPr>
      </p:pic>
      <p:pic>
        <p:nvPicPr>
          <p:cNvPr id="56" name="Image 55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81BADBC2-B399-4AE3-82C8-75EE02E4B54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923" y="5700386"/>
            <a:ext cx="338509" cy="571964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8797FFFC-54EC-401D-B9BC-43AEE01E0AE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318" y="1398287"/>
            <a:ext cx="295576" cy="619615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7347EB70-E7D7-45B3-81F0-BBB777D1C75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267" y="1346002"/>
            <a:ext cx="371475" cy="273050"/>
          </a:xfrm>
          <a:prstGeom prst="rect">
            <a:avLst/>
          </a:prstGeom>
        </p:spPr>
      </p:pic>
      <p:pic>
        <p:nvPicPr>
          <p:cNvPr id="62" name="Image 61" descr="Une image contenant habits, manteau&#10;&#10;Description générée automatiquement">
            <a:extLst>
              <a:ext uri="{FF2B5EF4-FFF2-40B4-BE49-F238E27FC236}">
                <a16:creationId xmlns:a16="http://schemas.microsoft.com/office/drawing/2014/main" id="{EF6D6DDC-17ED-4024-B04D-EC423DE228B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99" y="4956929"/>
            <a:ext cx="422261" cy="504826"/>
          </a:xfrm>
          <a:prstGeom prst="rect">
            <a:avLst/>
          </a:prstGeom>
        </p:spPr>
      </p:pic>
      <p:pic>
        <p:nvPicPr>
          <p:cNvPr id="64" name="Image 63" descr="Une image contenant clipart, lunettes&#10;&#10;Description générée automatiquement">
            <a:extLst>
              <a:ext uri="{FF2B5EF4-FFF2-40B4-BE49-F238E27FC236}">
                <a16:creationId xmlns:a16="http://schemas.microsoft.com/office/drawing/2014/main" id="{DDD0D4DF-95A6-4C55-9E41-61020B1B89A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114" y="1017250"/>
            <a:ext cx="369208" cy="185550"/>
          </a:xfrm>
          <a:prstGeom prst="rect">
            <a:avLst/>
          </a:prstGeom>
        </p:spPr>
      </p:pic>
      <p:pic>
        <p:nvPicPr>
          <p:cNvPr id="66" name="Image 65" descr="Une image contenant habits, manche&#10;&#10;Description générée automatiquement">
            <a:extLst>
              <a:ext uri="{FF2B5EF4-FFF2-40B4-BE49-F238E27FC236}">
                <a16:creationId xmlns:a16="http://schemas.microsoft.com/office/drawing/2014/main" id="{269C9C90-CA9F-4012-BCD1-47C65AEF352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074" y="5630868"/>
            <a:ext cx="361757" cy="386535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C3817FCB-1A8F-4834-91D8-860FA41EAFA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945" y="933526"/>
            <a:ext cx="418055" cy="332794"/>
          </a:xfrm>
          <a:prstGeom prst="rect">
            <a:avLst/>
          </a:prstGeom>
        </p:spPr>
      </p:pic>
      <p:pic>
        <p:nvPicPr>
          <p:cNvPr id="70" name="Image 69">
            <a:extLst>
              <a:ext uri="{FF2B5EF4-FFF2-40B4-BE49-F238E27FC236}">
                <a16:creationId xmlns:a16="http://schemas.microsoft.com/office/drawing/2014/main" id="{B8F3055F-DEE7-42C7-BBC5-D45D9E241236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003" y="688823"/>
            <a:ext cx="324221" cy="362365"/>
          </a:xfrm>
          <a:prstGeom prst="rect">
            <a:avLst/>
          </a:prstGeom>
        </p:spPr>
      </p:pic>
      <p:sp>
        <p:nvSpPr>
          <p:cNvPr id="73" name="ZoneTexte 72">
            <a:extLst>
              <a:ext uri="{FF2B5EF4-FFF2-40B4-BE49-F238E27FC236}">
                <a16:creationId xmlns:a16="http://schemas.microsoft.com/office/drawing/2014/main" id="{8A957003-E827-4F97-A469-2779A2317FCA}"/>
              </a:ext>
            </a:extLst>
          </p:cNvPr>
          <p:cNvSpPr txBox="1"/>
          <p:nvPr/>
        </p:nvSpPr>
        <p:spPr>
          <a:xfrm>
            <a:off x="667396" y="6546933"/>
            <a:ext cx="11328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910795A-33A3-44FA-AD4A-96CB96478A85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09241AEC-D4F4-4629-B694-D3EFF0F5E4EC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F7EDA66-17C0-4576-AF58-9A91CF84A3AC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20124050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F311B7-5C17-4098-B27F-5B139260F3E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9AAFEED-A12F-434C-8C4C-9241AE5E7C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AAC9FB-4AE3-4B04-9522-5CE872D83FC5}"/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37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3</cp:revision>
  <dcterms:created xsi:type="dcterms:W3CDTF">2021-05-26T13:39:26Z</dcterms:created>
  <dcterms:modified xsi:type="dcterms:W3CDTF">2021-06-15T13:16:16Z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