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5B66DD3-1B94-40F3-AEFA-5540C87C99E2}" v="5" dt="2021-06-09T08:13:04.5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U MATHILDE" userId="7917552a-65c8-452e-ba1f-b3247dfda2ca" providerId="ADAL" clId="{85B66DD3-1B94-40F3-AEFA-5540C87C99E2}"/>
    <pc:docChg chg="custSel modSld">
      <pc:chgData name="PERU MATHILDE" userId="7917552a-65c8-452e-ba1f-b3247dfda2ca" providerId="ADAL" clId="{85B66DD3-1B94-40F3-AEFA-5540C87C99E2}" dt="2021-06-09T08:13:08.564" v="196" actId="20577"/>
      <pc:docMkLst>
        <pc:docMk/>
      </pc:docMkLst>
      <pc:sldChg chg="addSp modSp">
        <pc:chgData name="PERU MATHILDE" userId="7917552a-65c8-452e-ba1f-b3247dfda2ca" providerId="ADAL" clId="{85B66DD3-1B94-40F3-AEFA-5540C87C99E2}" dt="2021-06-09T08:13:08.564" v="196" actId="20577"/>
        <pc:sldMkLst>
          <pc:docMk/>
          <pc:sldMk cId="3207345818" sldId="256"/>
        </pc:sldMkLst>
        <pc:spChg chg="add mod">
          <ac:chgData name="PERU MATHILDE" userId="7917552a-65c8-452e-ba1f-b3247dfda2ca" providerId="ADAL" clId="{85B66DD3-1B94-40F3-AEFA-5540C87C99E2}" dt="2021-05-27T07:31:04.713" v="191" actId="20577"/>
          <ac:spMkLst>
            <pc:docMk/>
            <pc:sldMk cId="3207345818" sldId="256"/>
            <ac:spMk id="18" creationId="{FC12D664-78B2-461D-A5F0-394BFD335A44}"/>
          </ac:spMkLst>
        </pc:spChg>
        <pc:spChg chg="add">
          <ac:chgData name="PERU MATHILDE" userId="7917552a-65c8-452e-ba1f-b3247dfda2ca" providerId="ADAL" clId="{85B66DD3-1B94-40F3-AEFA-5540C87C99E2}" dt="2021-06-09T08:12:55.261" v="193"/>
          <ac:spMkLst>
            <pc:docMk/>
            <pc:sldMk cId="3207345818" sldId="256"/>
            <ac:spMk id="19" creationId="{0B3C0ADB-DDFF-46A5-9E8C-B54A38F5D0AE}"/>
          </ac:spMkLst>
        </pc:spChg>
        <pc:spChg chg="add mod">
          <ac:chgData name="PERU MATHILDE" userId="7917552a-65c8-452e-ba1f-b3247dfda2ca" providerId="ADAL" clId="{85B66DD3-1B94-40F3-AEFA-5540C87C99E2}" dt="2021-06-09T08:13:08.564" v="196" actId="20577"/>
          <ac:spMkLst>
            <pc:docMk/>
            <pc:sldMk cId="3207345818" sldId="256"/>
            <ac:spMk id="20" creationId="{2B70B8F8-2EEB-4012-AF9E-7E2F172B461F}"/>
          </ac:spMkLst>
        </pc:spChg>
        <pc:picChg chg="mod modCrop">
          <ac:chgData name="PERU MATHILDE" userId="7917552a-65c8-452e-ba1f-b3247dfda2ca" providerId="ADAL" clId="{85B66DD3-1B94-40F3-AEFA-5540C87C99E2}" dt="2021-06-09T08:12:41.686" v="192" actId="732"/>
          <ac:picMkLst>
            <pc:docMk/>
            <pc:sldMk cId="3207345818" sldId="256"/>
            <ac:picMk id="5" creationId="{4E222079-1BDF-4475-878E-53B96560DFD7}"/>
          </ac:picMkLst>
        </pc:picChg>
        <pc:picChg chg="add">
          <ac:chgData name="PERU MATHILDE" userId="7917552a-65c8-452e-ba1f-b3247dfda2ca" providerId="ADAL" clId="{85B66DD3-1B94-40F3-AEFA-5540C87C99E2}" dt="2021-06-09T08:12:55.261" v="193"/>
          <ac:picMkLst>
            <pc:docMk/>
            <pc:sldMk cId="3207345818" sldId="256"/>
            <ac:picMk id="12" creationId="{048AED44-B84B-4D39-A110-618F5B8328C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50A5C2-CE4F-4ACA-9CF9-92B43C97F3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4DBABB8-2831-4FC1-A029-FAED194666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FAE5BD1-4F99-46AD-8CEC-4D89D2366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2AE3-B633-4B1F-A779-C1104086D8E9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812377A-667C-428F-9CEA-36015285F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6FE147D-FFB6-4BBE-80AD-696E03AB4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7F9F6-5349-4184-B64D-5EBD0EA37E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2489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969616-AE4E-4E99-9896-49C392781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0E32121-A3DD-4D67-B29B-0EDE38A3C4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81E5C4C-843D-46F4-8CB5-87284368E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2AE3-B633-4B1F-A779-C1104086D8E9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471D927-EA65-4B4C-B1D5-68F507960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AB85B8A-61B6-484E-AB99-0A8720776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7F9F6-5349-4184-B64D-5EBD0EA37E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032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9F8321F-398C-468F-916B-A11C5D93EE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268F8-DDF0-408D-8A53-EE93A0A68F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534ECF3-DE61-4C54-A85F-C6CD991CD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2AE3-B633-4B1F-A779-C1104086D8E9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0527606-6527-4E1A-8FB7-10BDD3FA5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3DBED89-04FA-4986-B22F-3E8EDF280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7F9F6-5349-4184-B64D-5EBD0EA37E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6333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92586A-744D-4029-AEF6-645FB5A21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E023CD1-BF41-4D70-B3E1-01A4957373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AEC34F-BFE7-40D9-BE3B-185FA8676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2AE3-B633-4B1F-A779-C1104086D8E9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54056E6-1B4E-45AD-AC13-EEB5118EE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119BF5-5DDC-4061-AE0B-804DA9D95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7F9F6-5349-4184-B64D-5EBD0EA37E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13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902F80-5441-406B-99F3-E0679274E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2482A97-8C07-4A43-8920-128D045A27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5718465-A846-4165-A4C0-AE7FA68C9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2AE3-B633-4B1F-A779-C1104086D8E9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C3F587-264F-4869-8F04-8FC5209A0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6629583-80A8-4913-9786-96186B4CA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7F9F6-5349-4184-B64D-5EBD0EA37E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4336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743D95-047C-4D57-ADD5-F7DC368AE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7953C7-62FE-40FC-908E-D6998774D6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55CA5E3-491D-4469-995A-DD210DF78A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12CC188-1665-49C3-819F-FA9917361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2AE3-B633-4B1F-A779-C1104086D8E9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F70905B-E949-47B0-85A9-3B15DB743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630C033-4219-4C08-BC67-6112A3664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7F9F6-5349-4184-B64D-5EBD0EA37E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7958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4014AC-3AE4-4179-8919-D57860EEE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67DC917-60D5-4A0D-A91E-5A58BBFF50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20193B8-6B8C-4BE7-8B4E-E1D351B3A2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C6636B9-6FBC-48E9-80F8-F607AE5E34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6A469B9-835A-4FAB-9FE8-A54F962428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29282D6-45A5-49CB-BE19-3F2BDCD57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2AE3-B633-4B1F-A779-C1104086D8E9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504B198-472B-4F64-A597-20767E7C0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931C4CC-09DD-417D-BDD0-D00FA9D9A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7F9F6-5349-4184-B64D-5EBD0EA37E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2693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37EE92-19CE-40D8-93CF-7BDB07EF5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F471DD7-020B-4BCE-9673-D3C007B79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2AE3-B633-4B1F-A779-C1104086D8E9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FCF0288-2C41-4283-BAB1-986341B4C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03AE128-9408-438A-8E98-8234FB82E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7F9F6-5349-4184-B64D-5EBD0EA37E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609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7DD57E7-66F4-4390-A0E0-FA2ED0DE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2AE3-B633-4B1F-A779-C1104086D8E9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928BDBD-4B14-41BF-A4C4-3696D551F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A798DCE-4E61-4064-A6CF-932C712FC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7F9F6-5349-4184-B64D-5EBD0EA37E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2479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30180B-907F-4127-A5A2-3C402DEF3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37C9A58-D51B-448E-B387-86AB53D70A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8DB073A-9603-4325-878A-4A030CD720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C72C38B-ABE4-4877-8B56-5A1B293FC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2AE3-B633-4B1F-A779-C1104086D8E9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DD6011D-1458-4BC5-A0D1-274AFB53F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C85ED78-9626-47B2-9A79-7B70F6A54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7F9F6-5349-4184-B64D-5EBD0EA37E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4376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6A525F-0E82-44FB-BB14-4077CF941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5B6C012-3B6B-4E1A-8870-B28A89E2C2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32D9C4B-56FE-4245-BA52-033A6005D4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B12F510-D91C-4A9C-9A69-A344462EC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2AE3-B633-4B1F-A779-C1104086D8E9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6C0B327-DE3D-41B5-BE37-B6903879B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213EC9C-1FB7-4A76-A036-F48DC4E40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7F9F6-5349-4184-B64D-5EBD0EA37E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3139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90964A2-27B5-43AC-A93B-C19FDB8AF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8CAC562-7678-4EB7-8EBF-B65A227854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F1FF7D9-18B5-4C86-A6F6-E1241E5605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F2AE3-B633-4B1F-A779-C1104086D8E9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8CB6619-694B-4B94-9058-4FCB2EA42E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6EC94C3-BB02-4178-8791-56A7234006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7F9F6-5349-4184-B64D-5EBD0EA37E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6216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4E222079-1BDF-4475-878E-53B96560DF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0"/>
          <a:stretch/>
        </p:blipFill>
        <p:spPr>
          <a:xfrm>
            <a:off x="1944210" y="275579"/>
            <a:ext cx="9318281" cy="5448300"/>
          </a:xfrm>
          <a:prstGeom prst="rect">
            <a:avLst/>
          </a:prstGeom>
        </p:spPr>
      </p:pic>
      <p:pic>
        <p:nvPicPr>
          <p:cNvPr id="7" name="Image 6" descr="Une image contenant transport, bus&#10;&#10;Description générée automatiquement">
            <a:extLst>
              <a:ext uri="{FF2B5EF4-FFF2-40B4-BE49-F238E27FC236}">
                <a16:creationId xmlns:a16="http://schemas.microsoft.com/office/drawing/2014/main" id="{1E47E55B-C2A8-4F47-BF54-64BC49AC4F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511" y="2239960"/>
            <a:ext cx="981075" cy="45402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C7140D41-C285-4AB5-8028-6BF7CA04A4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162" y="166687"/>
            <a:ext cx="828675" cy="828675"/>
          </a:xfrm>
          <a:prstGeom prst="rect">
            <a:avLst/>
          </a:prstGeom>
        </p:spPr>
      </p:pic>
      <p:pic>
        <p:nvPicPr>
          <p:cNvPr id="11" name="Image 10" descr="Une image contenant grand, bâtiment, bâtiment gouvernemental&#10;&#10;Description générée automatiquement">
            <a:extLst>
              <a:ext uri="{FF2B5EF4-FFF2-40B4-BE49-F238E27FC236}">
                <a16:creationId xmlns:a16="http://schemas.microsoft.com/office/drawing/2014/main" id="{606BA0D4-52FC-497C-8D96-06191C1862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74" y="3997325"/>
            <a:ext cx="1136891" cy="660400"/>
          </a:xfrm>
          <a:prstGeom prst="rect">
            <a:avLst/>
          </a:prstGeom>
        </p:spPr>
      </p:pic>
      <p:pic>
        <p:nvPicPr>
          <p:cNvPr id="13" name="Image 12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0A94DCE9-1773-48AA-8D24-681C75BE91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49" y="5299076"/>
            <a:ext cx="1266826" cy="606717"/>
          </a:xfrm>
          <a:prstGeom prst="rect">
            <a:avLst/>
          </a:prstGeom>
        </p:spPr>
      </p:pic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B59AC332-A558-4790-86C8-5FB53920302C}"/>
              </a:ext>
            </a:extLst>
          </p:cNvPr>
          <p:cNvSpPr/>
          <p:nvPr/>
        </p:nvSpPr>
        <p:spPr>
          <a:xfrm>
            <a:off x="3286125" y="2319336"/>
            <a:ext cx="1126078" cy="295275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23D03E2E-35C1-4DFE-93B5-36851CE89E77}"/>
              </a:ext>
            </a:extLst>
          </p:cNvPr>
          <p:cNvSpPr/>
          <p:nvPr/>
        </p:nvSpPr>
        <p:spPr>
          <a:xfrm>
            <a:off x="5872162" y="1065490"/>
            <a:ext cx="828675" cy="275038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4187ED7F-03A9-4A19-B8C7-8DBF543045F9}"/>
              </a:ext>
            </a:extLst>
          </p:cNvPr>
          <p:cNvSpPr/>
          <p:nvPr/>
        </p:nvSpPr>
        <p:spPr>
          <a:xfrm>
            <a:off x="7190913" y="3755254"/>
            <a:ext cx="1651246" cy="242071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247F3AE2-8202-47D4-849D-20C041A82AAF}"/>
              </a:ext>
            </a:extLst>
          </p:cNvPr>
          <p:cNvSpPr/>
          <p:nvPr/>
        </p:nvSpPr>
        <p:spPr>
          <a:xfrm>
            <a:off x="4967009" y="4969592"/>
            <a:ext cx="1429305" cy="275038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C12D664-78B2-461D-A5F0-394BFD335A44}"/>
              </a:ext>
            </a:extLst>
          </p:cNvPr>
          <p:cNvSpPr txBox="1"/>
          <p:nvPr/>
        </p:nvSpPr>
        <p:spPr>
          <a:xfrm>
            <a:off x="769915" y="6281064"/>
            <a:ext cx="10820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lang="fr-FR" sz="1400" dirty="0"/>
              <a:t>l’aide de tes connaissances et du vocabulaire de l’unité, complète la carte mentale. Tu peux ajouter autant de mots et de branches que tu veux !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48AED44-B84B-4D39-A110-618F5B8328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46133" y="121610"/>
            <a:ext cx="876300" cy="371475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0B3C0ADB-DDFF-46A5-9E8C-B54A38F5D0AE}"/>
              </a:ext>
            </a:extLst>
          </p:cNvPr>
          <p:cNvSpPr txBox="1"/>
          <p:nvPr/>
        </p:nvSpPr>
        <p:spPr>
          <a:xfrm>
            <a:off x="10239153" y="153460"/>
            <a:ext cx="1952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</a:t>
            </a:r>
            <a:r>
              <a:rPr lang="fr-FR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Listos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5</a:t>
            </a:r>
            <a:r>
              <a:rPr lang="fr-FR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Hatier 2021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2B70B8F8-2EEB-4012-AF9E-7E2F172B461F}"/>
              </a:ext>
            </a:extLst>
          </p:cNvPr>
          <p:cNvSpPr txBox="1"/>
          <p:nvPr/>
        </p:nvSpPr>
        <p:spPr>
          <a:xfrm>
            <a:off x="252196" y="154531"/>
            <a:ext cx="1035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Unidad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8</a:t>
            </a:r>
          </a:p>
        </p:txBody>
      </p:sp>
    </p:spTree>
    <p:extLst>
      <p:ext uri="{BB962C8B-B14F-4D97-AF65-F5344CB8AC3E}">
        <p14:creationId xmlns:p14="http://schemas.microsoft.com/office/powerpoint/2010/main" val="320734581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F6FAF74B755B41A65F3326F6F0DF7F" ma:contentTypeVersion="8" ma:contentTypeDescription="Crée un document." ma:contentTypeScope="" ma:versionID="6f92e656ed9b3ba5acad969c72828c5d">
  <xsd:schema xmlns:xsd="http://www.w3.org/2001/XMLSchema" xmlns:xs="http://www.w3.org/2001/XMLSchema" xmlns:p="http://schemas.microsoft.com/office/2006/metadata/properties" xmlns:ns2="5667b76b-69fd-4cd8-a336-5e4ac51247bc" targetNamespace="http://schemas.microsoft.com/office/2006/metadata/properties" ma:root="true" ma:fieldsID="a5cd77e74583285e651ef5d583cdfaa9" ns2:_="">
    <xsd:import namespace="5667b76b-69fd-4cd8-a336-5e4ac51247b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67b76b-69fd-4cd8-a336-5e4ac51247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B4718FB-7B3B-4BD0-864E-7AA306EFEE20}"/>
</file>

<file path=customXml/itemProps2.xml><?xml version="1.0" encoding="utf-8"?>
<ds:datastoreItem xmlns:ds="http://schemas.openxmlformats.org/officeDocument/2006/customXml" ds:itemID="{714AB78B-16E1-4176-AC82-970AF87C8C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47B5698-C740-459F-B340-4BD5864D953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37</Words>
  <Application>Microsoft Office PowerPoint</Application>
  <PresentationFormat>Grand écran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PERU MATHILDE</dc:creator>
  <cp:lastModifiedBy>PERU MATHILDE</cp:lastModifiedBy>
  <cp:revision>1</cp:revision>
  <dcterms:created xsi:type="dcterms:W3CDTF">2021-05-25T09:37:44Z</dcterms:created>
  <dcterms:modified xsi:type="dcterms:W3CDTF">2021-06-09T08:13:16Z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0x01010036F6FAF74B755B41A65F3326F6F0DF7F</vt:lpwstr>
  </property>
</Properties>
</file>