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E2FD92-1D32-4D67-8A21-F2CC88902622}" v="14" dt="2021-06-09T08:14:17.5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U MATHILDE" userId="7917552a-65c8-452e-ba1f-b3247dfda2ca" providerId="ADAL" clId="{974A7686-882A-4EBF-87C9-9DFB21162DE6}"/>
    <pc:docChg chg="modSld">
      <pc:chgData name="PERU MATHILDE" userId="7917552a-65c8-452e-ba1f-b3247dfda2ca" providerId="ADAL" clId="{974A7686-882A-4EBF-87C9-9DFB21162DE6}" dt="2021-06-01T10:20:13.321" v="1" actId="1076"/>
      <pc:docMkLst>
        <pc:docMk/>
      </pc:docMkLst>
      <pc:sldChg chg="modSp mod">
        <pc:chgData name="PERU MATHILDE" userId="7917552a-65c8-452e-ba1f-b3247dfda2ca" providerId="ADAL" clId="{974A7686-882A-4EBF-87C9-9DFB21162DE6}" dt="2021-06-01T10:20:13.321" v="1" actId="1076"/>
        <pc:sldMkLst>
          <pc:docMk/>
          <pc:sldMk cId="1656020361" sldId="256"/>
        </pc:sldMkLst>
        <pc:picChg chg="mod">
          <ac:chgData name="PERU MATHILDE" userId="7917552a-65c8-452e-ba1f-b3247dfda2ca" providerId="ADAL" clId="{974A7686-882A-4EBF-87C9-9DFB21162DE6}" dt="2021-06-01T10:20:13.321" v="1" actId="1076"/>
          <ac:picMkLst>
            <pc:docMk/>
            <pc:sldMk cId="1656020361" sldId="256"/>
            <ac:picMk id="23" creationId="{26FE1446-509B-4125-B4FD-E0625AA40EBB}"/>
          </ac:picMkLst>
        </pc:picChg>
        <pc:picChg chg="mod">
          <ac:chgData name="PERU MATHILDE" userId="7917552a-65c8-452e-ba1f-b3247dfda2ca" providerId="ADAL" clId="{974A7686-882A-4EBF-87C9-9DFB21162DE6}" dt="2021-06-01T10:20:08.047" v="0" actId="1076"/>
          <ac:picMkLst>
            <pc:docMk/>
            <pc:sldMk cId="1656020361" sldId="256"/>
            <ac:picMk id="49" creationId="{FA02A7DD-3862-4014-A784-DF0D4BCC35C9}"/>
          </ac:picMkLst>
        </pc:picChg>
      </pc:sldChg>
    </pc:docChg>
  </pc:docChgLst>
  <pc:docChgLst>
    <pc:chgData name="PERU MATHILDE" userId="7917552a-65c8-452e-ba1f-b3247dfda2ca" providerId="ADAL" clId="{BDE2FD92-1D32-4D67-8A21-F2CC88902622}"/>
    <pc:docChg chg="undo custSel addSld delSld modSld">
      <pc:chgData name="PERU MATHILDE" userId="7917552a-65c8-452e-ba1f-b3247dfda2ca" providerId="ADAL" clId="{BDE2FD92-1D32-4D67-8A21-F2CC88902622}" dt="2021-06-09T08:14:17.568" v="183"/>
      <pc:docMkLst>
        <pc:docMk/>
      </pc:docMkLst>
      <pc:sldChg chg="addSp delSp modSp">
        <pc:chgData name="PERU MATHILDE" userId="7917552a-65c8-452e-ba1f-b3247dfda2ca" providerId="ADAL" clId="{BDE2FD92-1D32-4D67-8A21-F2CC88902622}" dt="2021-06-09T08:14:11.743" v="181"/>
        <pc:sldMkLst>
          <pc:docMk/>
          <pc:sldMk cId="1656020361" sldId="256"/>
        </pc:sldMkLst>
        <pc:spChg chg="add">
          <ac:chgData name="PERU MATHILDE" userId="7917552a-65c8-452e-ba1f-b3247dfda2ca" providerId="ADAL" clId="{BDE2FD92-1D32-4D67-8A21-F2CC88902622}" dt="2021-06-09T08:14:11.743" v="181"/>
          <ac:spMkLst>
            <pc:docMk/>
            <pc:sldMk cId="1656020361" sldId="256"/>
            <ac:spMk id="23" creationId="{6C5F6677-AA38-4009-91C1-4340ECC0C086}"/>
          </ac:spMkLst>
        </pc:spChg>
        <pc:spChg chg="add del mod">
          <ac:chgData name="PERU MATHILDE" userId="7917552a-65c8-452e-ba1f-b3247dfda2ca" providerId="ADAL" clId="{BDE2FD92-1D32-4D67-8A21-F2CC88902622}" dt="2021-06-09T08:14:02.492" v="180" actId="478"/>
          <ac:spMkLst>
            <pc:docMk/>
            <pc:sldMk cId="1656020361" sldId="256"/>
            <ac:spMk id="26" creationId="{FE605C3E-FAA9-4E29-A16C-D858FB63D18D}"/>
          </ac:spMkLst>
        </pc:spChg>
        <pc:spChg chg="add mod">
          <ac:chgData name="PERU MATHILDE" userId="7917552a-65c8-452e-ba1f-b3247dfda2ca" providerId="ADAL" clId="{BDE2FD92-1D32-4D67-8A21-F2CC88902622}" dt="2021-06-07T08:22:35.907" v="8" actId="20577"/>
          <ac:spMkLst>
            <pc:docMk/>
            <pc:sldMk cId="1656020361" sldId="256"/>
            <ac:spMk id="28" creationId="{0323CA19-49D8-461D-8E99-4E84AD69F65A}"/>
          </ac:spMkLst>
        </pc:spChg>
        <pc:spChg chg="add mod">
          <ac:chgData name="PERU MATHILDE" userId="7917552a-65c8-452e-ba1f-b3247dfda2ca" providerId="ADAL" clId="{BDE2FD92-1D32-4D67-8A21-F2CC88902622}" dt="2021-06-07T08:41:20.661" v="153" actId="1076"/>
          <ac:spMkLst>
            <pc:docMk/>
            <pc:sldMk cId="1656020361" sldId="256"/>
            <ac:spMk id="32" creationId="{6B058FE4-EB1B-45EE-AF00-1E05D15E67C2}"/>
          </ac:spMkLst>
        </pc:spChg>
        <pc:spChg chg="add mod">
          <ac:chgData name="PERU MATHILDE" userId="7917552a-65c8-452e-ba1f-b3247dfda2ca" providerId="ADAL" clId="{BDE2FD92-1D32-4D67-8A21-F2CC88902622}" dt="2021-06-07T08:42:05.795" v="160" actId="1076"/>
          <ac:spMkLst>
            <pc:docMk/>
            <pc:sldMk cId="1656020361" sldId="256"/>
            <ac:spMk id="34" creationId="{0A022842-045D-44DD-8B21-8CBAE5B385B9}"/>
          </ac:spMkLst>
        </pc:spChg>
        <pc:spChg chg="add mod">
          <ac:chgData name="PERU MATHILDE" userId="7917552a-65c8-452e-ba1f-b3247dfda2ca" providerId="ADAL" clId="{BDE2FD92-1D32-4D67-8A21-F2CC88902622}" dt="2021-06-07T08:41:58.778" v="159" actId="1076"/>
          <ac:spMkLst>
            <pc:docMk/>
            <pc:sldMk cId="1656020361" sldId="256"/>
            <ac:spMk id="36" creationId="{FF16EBA3-A4B7-4636-BE2B-5BB3B4555E4D}"/>
          </ac:spMkLst>
        </pc:spChg>
        <pc:picChg chg="add del mod ord modCrop">
          <ac:chgData name="PERU MATHILDE" userId="7917552a-65c8-452e-ba1f-b3247dfda2ca" providerId="ADAL" clId="{BDE2FD92-1D32-4D67-8A21-F2CC88902622}" dt="2021-06-07T08:29:52.932" v="32" actId="1076"/>
          <ac:picMkLst>
            <pc:docMk/>
            <pc:sldMk cId="1656020361" sldId="256"/>
            <ac:picMk id="3" creationId="{6A310923-8515-41B4-8753-4485EFBB9E31}"/>
          </ac:picMkLst>
        </pc:picChg>
        <pc:picChg chg="del">
          <ac:chgData name="PERU MATHILDE" userId="7917552a-65c8-452e-ba1f-b3247dfda2ca" providerId="ADAL" clId="{BDE2FD92-1D32-4D67-8A21-F2CC88902622}" dt="2021-06-07T08:21:43.985" v="0" actId="478"/>
          <ac:picMkLst>
            <pc:docMk/>
            <pc:sldMk cId="1656020361" sldId="256"/>
            <ac:picMk id="5" creationId="{82A2C342-2D7F-452F-8552-E91D39D15F81}"/>
          </ac:picMkLst>
        </pc:picChg>
        <pc:picChg chg="del mod">
          <ac:chgData name="PERU MATHILDE" userId="7917552a-65c8-452e-ba1f-b3247dfda2ca" providerId="ADAL" clId="{BDE2FD92-1D32-4D67-8A21-F2CC88902622}" dt="2021-06-09T08:14:02.492" v="180" actId="478"/>
          <ac:picMkLst>
            <pc:docMk/>
            <pc:sldMk cId="1656020361" sldId="256"/>
            <ac:picMk id="7" creationId="{DEB2C67D-1B7A-4AF7-80D3-3890DC827443}"/>
          </ac:picMkLst>
        </pc:picChg>
        <pc:picChg chg="add mod">
          <ac:chgData name="PERU MATHILDE" userId="7917552a-65c8-452e-ba1f-b3247dfda2ca" providerId="ADAL" clId="{BDE2FD92-1D32-4D67-8A21-F2CC88902622}" dt="2021-06-07T08:30:09.916" v="40" actId="1076"/>
          <ac:picMkLst>
            <pc:docMk/>
            <pc:sldMk cId="1656020361" sldId="256"/>
            <ac:picMk id="8" creationId="{C063124F-C7BC-4CE8-865B-12F1971CD2D4}"/>
          </ac:picMkLst>
        </pc:picChg>
        <pc:picChg chg="del">
          <ac:chgData name="PERU MATHILDE" userId="7917552a-65c8-452e-ba1f-b3247dfda2ca" providerId="ADAL" clId="{BDE2FD92-1D32-4D67-8A21-F2CC88902622}" dt="2021-06-07T08:24:42.979" v="24" actId="478"/>
          <ac:picMkLst>
            <pc:docMk/>
            <pc:sldMk cId="1656020361" sldId="256"/>
            <ac:picMk id="9" creationId="{942846F9-D850-4893-AA13-5C59F792F8C9}"/>
          </ac:picMkLst>
        </pc:picChg>
        <pc:picChg chg="del">
          <ac:chgData name="PERU MATHILDE" userId="7917552a-65c8-452e-ba1f-b3247dfda2ca" providerId="ADAL" clId="{BDE2FD92-1D32-4D67-8A21-F2CC88902622}" dt="2021-06-07T08:24:41.233" v="22" actId="478"/>
          <ac:picMkLst>
            <pc:docMk/>
            <pc:sldMk cId="1656020361" sldId="256"/>
            <ac:picMk id="11" creationId="{4E773748-B43F-490B-9E9A-C7FA1922DB7B}"/>
          </ac:picMkLst>
        </pc:picChg>
        <pc:picChg chg="del">
          <ac:chgData name="PERU MATHILDE" userId="7917552a-65c8-452e-ba1f-b3247dfda2ca" providerId="ADAL" clId="{BDE2FD92-1D32-4D67-8A21-F2CC88902622}" dt="2021-06-07T08:24:34.637" v="17" actId="478"/>
          <ac:picMkLst>
            <pc:docMk/>
            <pc:sldMk cId="1656020361" sldId="256"/>
            <ac:picMk id="13" creationId="{75CBAA4C-EA22-4BA8-ACCE-7FA86FF92F5A}"/>
          </ac:picMkLst>
        </pc:picChg>
        <pc:picChg chg="del">
          <ac:chgData name="PERU MATHILDE" userId="7917552a-65c8-452e-ba1f-b3247dfda2ca" providerId="ADAL" clId="{BDE2FD92-1D32-4D67-8A21-F2CC88902622}" dt="2021-06-07T08:24:42.171" v="23" actId="478"/>
          <ac:picMkLst>
            <pc:docMk/>
            <pc:sldMk cId="1656020361" sldId="256"/>
            <ac:picMk id="15" creationId="{D0B50E92-B06F-4DCA-B0DA-A1646A26A816}"/>
          </ac:picMkLst>
        </pc:picChg>
        <pc:picChg chg="del">
          <ac:chgData name="PERU MATHILDE" userId="7917552a-65c8-452e-ba1f-b3247dfda2ca" providerId="ADAL" clId="{BDE2FD92-1D32-4D67-8A21-F2CC88902622}" dt="2021-06-07T08:24:35.452" v="18" actId="478"/>
          <ac:picMkLst>
            <pc:docMk/>
            <pc:sldMk cId="1656020361" sldId="256"/>
            <ac:picMk id="17" creationId="{8E1563F9-9CEA-46FF-A17C-7E3A8AF9344C}"/>
          </ac:picMkLst>
        </pc:picChg>
        <pc:picChg chg="mod">
          <ac:chgData name="PERU MATHILDE" userId="7917552a-65c8-452e-ba1f-b3247dfda2ca" providerId="ADAL" clId="{BDE2FD92-1D32-4D67-8A21-F2CC88902622}" dt="2021-06-07T08:33:22.105" v="86" actId="1076"/>
          <ac:picMkLst>
            <pc:docMk/>
            <pc:sldMk cId="1656020361" sldId="256"/>
            <ac:picMk id="19" creationId="{679CDBC1-B0D2-4EEA-8058-5CEE2D03FAF6}"/>
          </ac:picMkLst>
        </pc:picChg>
        <pc:picChg chg="del">
          <ac:chgData name="PERU MATHILDE" userId="7917552a-65c8-452e-ba1f-b3247dfda2ca" providerId="ADAL" clId="{BDE2FD92-1D32-4D67-8A21-F2CC88902622}" dt="2021-06-07T08:24:40.447" v="21" actId="478"/>
          <ac:picMkLst>
            <pc:docMk/>
            <pc:sldMk cId="1656020361" sldId="256"/>
            <ac:picMk id="21" creationId="{05D096D7-71B7-4E70-9A23-056A1F45F39B}"/>
          </ac:picMkLst>
        </pc:picChg>
        <pc:picChg chg="add">
          <ac:chgData name="PERU MATHILDE" userId="7917552a-65c8-452e-ba1f-b3247dfda2ca" providerId="ADAL" clId="{BDE2FD92-1D32-4D67-8A21-F2CC88902622}" dt="2021-06-09T08:14:11.743" v="181"/>
          <ac:picMkLst>
            <pc:docMk/>
            <pc:sldMk cId="1656020361" sldId="256"/>
            <ac:picMk id="22" creationId="{5419B7EA-A10B-40AF-89C2-0155D896BA41}"/>
          </ac:picMkLst>
        </pc:picChg>
        <pc:picChg chg="del">
          <ac:chgData name="PERU MATHILDE" userId="7917552a-65c8-452e-ba1f-b3247dfda2ca" providerId="ADAL" clId="{BDE2FD92-1D32-4D67-8A21-F2CC88902622}" dt="2021-06-07T08:24:45.676" v="27" actId="478"/>
          <ac:picMkLst>
            <pc:docMk/>
            <pc:sldMk cId="1656020361" sldId="256"/>
            <ac:picMk id="23" creationId="{26FE1446-509B-4125-B4FD-E0625AA40EBB}"/>
          </ac:picMkLst>
        </pc:picChg>
        <pc:picChg chg="mod">
          <ac:chgData name="PERU MATHILDE" userId="7917552a-65c8-452e-ba1f-b3247dfda2ca" providerId="ADAL" clId="{BDE2FD92-1D32-4D67-8A21-F2CC88902622}" dt="2021-06-07T08:32:39.102" v="76" actId="1076"/>
          <ac:picMkLst>
            <pc:docMk/>
            <pc:sldMk cId="1656020361" sldId="256"/>
            <ac:picMk id="25" creationId="{EF983CC8-D5DF-42AB-BC3C-3F7BBFA1015C}"/>
          </ac:picMkLst>
        </pc:picChg>
        <pc:picChg chg="mod">
          <ac:chgData name="PERU MATHILDE" userId="7917552a-65c8-452e-ba1f-b3247dfda2ca" providerId="ADAL" clId="{BDE2FD92-1D32-4D67-8A21-F2CC88902622}" dt="2021-06-07T08:42:25.674" v="162" actId="1076"/>
          <ac:picMkLst>
            <pc:docMk/>
            <pc:sldMk cId="1656020361" sldId="256"/>
            <ac:picMk id="27" creationId="{AA0BC5D8-F5D3-45CD-B631-4B0526A1F68B}"/>
          </ac:picMkLst>
        </pc:picChg>
        <pc:picChg chg="mod">
          <ac:chgData name="PERU MATHILDE" userId="7917552a-65c8-452e-ba1f-b3247dfda2ca" providerId="ADAL" clId="{BDE2FD92-1D32-4D67-8A21-F2CC88902622}" dt="2021-06-07T08:33:24.914" v="87" actId="14100"/>
          <ac:picMkLst>
            <pc:docMk/>
            <pc:sldMk cId="1656020361" sldId="256"/>
            <ac:picMk id="29" creationId="{1EC1E735-D5A8-4B52-94A2-6D8578CD6FEA}"/>
          </ac:picMkLst>
        </pc:picChg>
        <pc:picChg chg="mod">
          <ac:chgData name="PERU MATHILDE" userId="7917552a-65c8-452e-ba1f-b3247dfda2ca" providerId="ADAL" clId="{BDE2FD92-1D32-4D67-8A21-F2CC88902622}" dt="2021-06-07T08:42:19.076" v="161" actId="1076"/>
          <ac:picMkLst>
            <pc:docMk/>
            <pc:sldMk cId="1656020361" sldId="256"/>
            <ac:picMk id="31" creationId="{3C6C49F0-8C5E-413B-970A-0F0E48FB9CFC}"/>
          </ac:picMkLst>
        </pc:picChg>
        <pc:picChg chg="del">
          <ac:chgData name="PERU MATHILDE" userId="7917552a-65c8-452e-ba1f-b3247dfda2ca" providerId="ADAL" clId="{BDE2FD92-1D32-4D67-8A21-F2CC88902622}" dt="2021-06-07T08:24:44.833" v="26" actId="478"/>
          <ac:picMkLst>
            <pc:docMk/>
            <pc:sldMk cId="1656020361" sldId="256"/>
            <ac:picMk id="33" creationId="{E3E80710-89EE-4A8D-8F52-426850789E1B}"/>
          </ac:picMkLst>
        </pc:picChg>
        <pc:picChg chg="mod">
          <ac:chgData name="PERU MATHILDE" userId="7917552a-65c8-452e-ba1f-b3247dfda2ca" providerId="ADAL" clId="{BDE2FD92-1D32-4D67-8A21-F2CC88902622}" dt="2021-06-07T08:30:40.782" v="55" actId="1076"/>
          <ac:picMkLst>
            <pc:docMk/>
            <pc:sldMk cId="1656020361" sldId="256"/>
            <ac:picMk id="35" creationId="{C7C3A93F-0090-45CF-9F9C-B3FDF9AB7F93}"/>
          </ac:picMkLst>
        </pc:picChg>
        <pc:picChg chg="mod">
          <ac:chgData name="PERU MATHILDE" userId="7917552a-65c8-452e-ba1f-b3247dfda2ca" providerId="ADAL" clId="{BDE2FD92-1D32-4D67-8A21-F2CC88902622}" dt="2021-06-07T08:30:59.065" v="63" actId="1076"/>
          <ac:picMkLst>
            <pc:docMk/>
            <pc:sldMk cId="1656020361" sldId="256"/>
            <ac:picMk id="37" creationId="{EA2EE58E-BC01-4727-8101-44AFCFB5AF84}"/>
          </ac:picMkLst>
        </pc:picChg>
        <pc:picChg chg="mod">
          <ac:chgData name="PERU MATHILDE" userId="7917552a-65c8-452e-ba1f-b3247dfda2ca" providerId="ADAL" clId="{BDE2FD92-1D32-4D67-8A21-F2CC88902622}" dt="2021-06-07T08:30:25.054" v="47" actId="14100"/>
          <ac:picMkLst>
            <pc:docMk/>
            <pc:sldMk cId="1656020361" sldId="256"/>
            <ac:picMk id="39" creationId="{35F703A5-62CE-40F5-A2ED-B9F1AE811E56}"/>
          </ac:picMkLst>
        </pc:picChg>
        <pc:picChg chg="del">
          <ac:chgData name="PERU MATHILDE" userId="7917552a-65c8-452e-ba1f-b3247dfda2ca" providerId="ADAL" clId="{BDE2FD92-1D32-4D67-8A21-F2CC88902622}" dt="2021-06-07T08:24:43.846" v="25" actId="478"/>
          <ac:picMkLst>
            <pc:docMk/>
            <pc:sldMk cId="1656020361" sldId="256"/>
            <ac:picMk id="41" creationId="{86E3C193-CE07-49E6-9B87-05AE69732672}"/>
          </ac:picMkLst>
        </pc:picChg>
        <pc:picChg chg="mod">
          <ac:chgData name="PERU MATHILDE" userId="7917552a-65c8-452e-ba1f-b3247dfda2ca" providerId="ADAL" clId="{BDE2FD92-1D32-4D67-8A21-F2CC88902622}" dt="2021-06-07T08:33:18.383" v="85" actId="1076"/>
          <ac:picMkLst>
            <pc:docMk/>
            <pc:sldMk cId="1656020361" sldId="256"/>
            <ac:picMk id="45" creationId="{7932D3AA-7D0B-429F-B776-88F4DF9C55B2}"/>
          </ac:picMkLst>
        </pc:picChg>
        <pc:picChg chg="mod">
          <ac:chgData name="PERU MATHILDE" userId="7917552a-65c8-452e-ba1f-b3247dfda2ca" providerId="ADAL" clId="{BDE2FD92-1D32-4D67-8A21-F2CC88902622}" dt="2021-06-07T08:33:12.367" v="84" actId="14100"/>
          <ac:picMkLst>
            <pc:docMk/>
            <pc:sldMk cId="1656020361" sldId="256"/>
            <ac:picMk id="47" creationId="{A3BFF0CB-DF42-4DD5-92D4-498A1F9AD257}"/>
          </ac:picMkLst>
        </pc:picChg>
        <pc:picChg chg="del">
          <ac:chgData name="PERU MATHILDE" userId="7917552a-65c8-452e-ba1f-b3247dfda2ca" providerId="ADAL" clId="{BDE2FD92-1D32-4D67-8A21-F2CC88902622}" dt="2021-06-07T08:24:46.423" v="28" actId="478"/>
          <ac:picMkLst>
            <pc:docMk/>
            <pc:sldMk cId="1656020361" sldId="256"/>
            <ac:picMk id="49" creationId="{FA02A7DD-3862-4014-A784-DF0D4BCC35C9}"/>
          </ac:picMkLst>
        </pc:picChg>
        <pc:picChg chg="mod">
          <ac:chgData name="PERU MATHILDE" userId="7917552a-65c8-452e-ba1f-b3247dfda2ca" providerId="ADAL" clId="{BDE2FD92-1D32-4D67-8A21-F2CC88902622}" dt="2021-06-07T08:30:22.069" v="45" actId="1076"/>
          <ac:picMkLst>
            <pc:docMk/>
            <pc:sldMk cId="1656020361" sldId="256"/>
            <ac:picMk id="51" creationId="{E877E259-A080-46B8-A54B-FF4857EBB414}"/>
          </ac:picMkLst>
        </pc:picChg>
      </pc:sldChg>
      <pc:sldChg chg="addSp delSp modSp add">
        <pc:chgData name="PERU MATHILDE" userId="7917552a-65c8-452e-ba1f-b3247dfda2ca" providerId="ADAL" clId="{BDE2FD92-1D32-4D67-8A21-F2CC88902622}" dt="2021-06-09T08:14:17.568" v="183"/>
        <pc:sldMkLst>
          <pc:docMk/>
          <pc:sldMk cId="1884772170" sldId="257"/>
        </pc:sldMkLst>
        <pc:spChg chg="add">
          <ac:chgData name="PERU MATHILDE" userId="7917552a-65c8-452e-ba1f-b3247dfda2ca" providerId="ADAL" clId="{BDE2FD92-1D32-4D67-8A21-F2CC88902622}" dt="2021-06-09T08:14:17.568" v="183"/>
          <ac:spMkLst>
            <pc:docMk/>
            <pc:sldMk cId="1884772170" sldId="257"/>
            <ac:spMk id="19" creationId="{0FBB317F-A22F-4496-BF5E-B39223455399}"/>
          </ac:spMkLst>
        </pc:spChg>
        <pc:spChg chg="del">
          <ac:chgData name="PERU MATHILDE" userId="7917552a-65c8-452e-ba1f-b3247dfda2ca" providerId="ADAL" clId="{BDE2FD92-1D32-4D67-8A21-F2CC88902622}" dt="2021-06-09T08:14:16.997" v="182" actId="478"/>
          <ac:spMkLst>
            <pc:docMk/>
            <pc:sldMk cId="1884772170" sldId="257"/>
            <ac:spMk id="26" creationId="{FE605C3E-FAA9-4E29-A16C-D858FB63D18D}"/>
          </ac:spMkLst>
        </pc:spChg>
        <pc:picChg chg="add del mod ord modCrop">
          <ac:chgData name="PERU MATHILDE" userId="7917552a-65c8-452e-ba1f-b3247dfda2ca" providerId="ADAL" clId="{BDE2FD92-1D32-4D67-8A21-F2CC88902622}" dt="2021-06-07T10:10:43.015" v="172" actId="478"/>
          <ac:picMkLst>
            <pc:docMk/>
            <pc:sldMk cId="1884772170" sldId="257"/>
            <ac:picMk id="3" creationId="{271AACB6-6E15-4290-89FE-0C0C58D103FC}"/>
          </ac:picMkLst>
        </pc:picChg>
        <pc:picChg chg="add mod ord modCrop">
          <ac:chgData name="PERU MATHILDE" userId="7917552a-65c8-452e-ba1f-b3247dfda2ca" providerId="ADAL" clId="{BDE2FD92-1D32-4D67-8A21-F2CC88902622}" dt="2021-06-07T10:11:48.692" v="179" actId="14100"/>
          <ac:picMkLst>
            <pc:docMk/>
            <pc:sldMk cId="1884772170" sldId="257"/>
            <ac:picMk id="4" creationId="{228E5450-A3B4-488B-801B-2CA799D54734}"/>
          </ac:picMkLst>
        </pc:picChg>
        <pc:picChg chg="del">
          <ac:chgData name="PERU MATHILDE" userId="7917552a-65c8-452e-ba1f-b3247dfda2ca" providerId="ADAL" clId="{BDE2FD92-1D32-4D67-8A21-F2CC88902622}" dt="2021-06-09T08:14:16.997" v="182" actId="478"/>
          <ac:picMkLst>
            <pc:docMk/>
            <pc:sldMk cId="1884772170" sldId="257"/>
            <ac:picMk id="7" creationId="{DEB2C67D-1B7A-4AF7-80D3-3890DC827443}"/>
          </ac:picMkLst>
        </pc:picChg>
        <pc:picChg chg="mod">
          <ac:chgData name="PERU MATHILDE" userId="7917552a-65c8-452e-ba1f-b3247dfda2ca" providerId="ADAL" clId="{BDE2FD92-1D32-4D67-8A21-F2CC88902622}" dt="2021-06-07T08:38:01.862" v="125" actId="1076"/>
          <ac:picMkLst>
            <pc:docMk/>
            <pc:sldMk cId="1884772170" sldId="257"/>
            <ac:picMk id="9" creationId="{942846F9-D850-4893-AA13-5C59F792F8C9}"/>
          </ac:picMkLst>
        </pc:picChg>
        <pc:picChg chg="mod">
          <ac:chgData name="PERU MATHILDE" userId="7917552a-65c8-452e-ba1f-b3247dfda2ca" providerId="ADAL" clId="{BDE2FD92-1D32-4D67-8A21-F2CC88902622}" dt="2021-06-07T08:38:30.771" v="136" actId="1076"/>
          <ac:picMkLst>
            <pc:docMk/>
            <pc:sldMk cId="1884772170" sldId="257"/>
            <ac:picMk id="11" creationId="{4E773748-B43F-490B-9E9A-C7FA1922DB7B}"/>
          </ac:picMkLst>
        </pc:picChg>
        <pc:picChg chg="mod">
          <ac:chgData name="PERU MATHILDE" userId="7917552a-65c8-452e-ba1f-b3247dfda2ca" providerId="ADAL" clId="{BDE2FD92-1D32-4D67-8A21-F2CC88902622}" dt="2021-06-07T08:37:57.156" v="123" actId="1076"/>
          <ac:picMkLst>
            <pc:docMk/>
            <pc:sldMk cId="1884772170" sldId="257"/>
            <ac:picMk id="13" creationId="{75CBAA4C-EA22-4BA8-ACCE-7FA86FF92F5A}"/>
          </ac:picMkLst>
        </pc:picChg>
        <pc:picChg chg="mod">
          <ac:chgData name="PERU MATHILDE" userId="7917552a-65c8-452e-ba1f-b3247dfda2ca" providerId="ADAL" clId="{BDE2FD92-1D32-4D67-8A21-F2CC88902622}" dt="2021-06-07T08:39:17.502" v="150" actId="1076"/>
          <ac:picMkLst>
            <pc:docMk/>
            <pc:sldMk cId="1884772170" sldId="257"/>
            <ac:picMk id="15" creationId="{D0B50E92-B06F-4DCA-B0DA-A1646A26A816}"/>
          </ac:picMkLst>
        </pc:picChg>
        <pc:picChg chg="mod">
          <ac:chgData name="PERU MATHILDE" userId="7917552a-65c8-452e-ba1f-b3247dfda2ca" providerId="ADAL" clId="{BDE2FD92-1D32-4D67-8A21-F2CC88902622}" dt="2021-06-07T08:39:15.622" v="149" actId="1076"/>
          <ac:picMkLst>
            <pc:docMk/>
            <pc:sldMk cId="1884772170" sldId="257"/>
            <ac:picMk id="17" creationId="{8E1563F9-9CEA-46FF-A17C-7E3A8AF9344C}"/>
          </ac:picMkLst>
        </pc:picChg>
        <pc:picChg chg="add">
          <ac:chgData name="PERU MATHILDE" userId="7917552a-65c8-452e-ba1f-b3247dfda2ca" providerId="ADAL" clId="{BDE2FD92-1D32-4D67-8A21-F2CC88902622}" dt="2021-06-09T08:14:17.568" v="183"/>
          <ac:picMkLst>
            <pc:docMk/>
            <pc:sldMk cId="1884772170" sldId="257"/>
            <ac:picMk id="18" creationId="{565BD0FD-8611-4892-90E3-5A9AB7F93764}"/>
          </ac:picMkLst>
        </pc:picChg>
        <pc:picChg chg="del">
          <ac:chgData name="PERU MATHILDE" userId="7917552a-65c8-452e-ba1f-b3247dfda2ca" providerId="ADAL" clId="{BDE2FD92-1D32-4D67-8A21-F2CC88902622}" dt="2021-06-07T08:34:18.650" v="103" actId="478"/>
          <ac:picMkLst>
            <pc:docMk/>
            <pc:sldMk cId="1884772170" sldId="257"/>
            <ac:picMk id="19" creationId="{679CDBC1-B0D2-4EEA-8058-5CEE2D03FAF6}"/>
          </ac:picMkLst>
        </pc:picChg>
        <pc:picChg chg="mod">
          <ac:chgData name="PERU MATHILDE" userId="7917552a-65c8-452e-ba1f-b3247dfda2ca" providerId="ADAL" clId="{BDE2FD92-1D32-4D67-8A21-F2CC88902622}" dt="2021-06-07T08:39:20.370" v="151" actId="1076"/>
          <ac:picMkLst>
            <pc:docMk/>
            <pc:sldMk cId="1884772170" sldId="257"/>
            <ac:picMk id="21" creationId="{05D096D7-71B7-4E70-9A23-056A1F45F39B}"/>
          </ac:picMkLst>
        </pc:picChg>
        <pc:picChg chg="mod">
          <ac:chgData name="PERU MATHILDE" userId="7917552a-65c8-452e-ba1f-b3247dfda2ca" providerId="ADAL" clId="{BDE2FD92-1D32-4D67-8A21-F2CC88902622}" dt="2021-06-07T08:38:26.016" v="134" actId="1076"/>
          <ac:picMkLst>
            <pc:docMk/>
            <pc:sldMk cId="1884772170" sldId="257"/>
            <ac:picMk id="23" creationId="{26FE1446-509B-4125-B4FD-E0625AA40EBB}"/>
          </ac:picMkLst>
        </pc:picChg>
        <pc:picChg chg="del">
          <ac:chgData name="PERU MATHILDE" userId="7917552a-65c8-452e-ba1f-b3247dfda2ca" providerId="ADAL" clId="{BDE2FD92-1D32-4D67-8A21-F2CC88902622}" dt="2021-06-07T08:34:17.520" v="102" actId="478"/>
          <ac:picMkLst>
            <pc:docMk/>
            <pc:sldMk cId="1884772170" sldId="257"/>
            <ac:picMk id="25" creationId="{EF983CC8-D5DF-42AB-BC3C-3F7BBFA1015C}"/>
          </ac:picMkLst>
        </pc:picChg>
        <pc:picChg chg="del">
          <ac:chgData name="PERU MATHILDE" userId="7917552a-65c8-452e-ba1f-b3247dfda2ca" providerId="ADAL" clId="{BDE2FD92-1D32-4D67-8A21-F2CC88902622}" dt="2021-06-07T08:34:15.580" v="99" actId="478"/>
          <ac:picMkLst>
            <pc:docMk/>
            <pc:sldMk cId="1884772170" sldId="257"/>
            <ac:picMk id="27" creationId="{AA0BC5D8-F5D3-45CD-B631-4B0526A1F68B}"/>
          </ac:picMkLst>
        </pc:picChg>
        <pc:picChg chg="del">
          <ac:chgData name="PERU MATHILDE" userId="7917552a-65c8-452e-ba1f-b3247dfda2ca" providerId="ADAL" clId="{BDE2FD92-1D32-4D67-8A21-F2CC88902622}" dt="2021-06-07T08:34:12.303" v="94" actId="478"/>
          <ac:picMkLst>
            <pc:docMk/>
            <pc:sldMk cId="1884772170" sldId="257"/>
            <ac:picMk id="29" creationId="{1EC1E735-D5A8-4B52-94A2-6D8578CD6FEA}"/>
          </ac:picMkLst>
        </pc:picChg>
        <pc:picChg chg="del">
          <ac:chgData name="PERU MATHILDE" userId="7917552a-65c8-452e-ba1f-b3247dfda2ca" providerId="ADAL" clId="{BDE2FD92-1D32-4D67-8A21-F2CC88902622}" dt="2021-06-07T08:34:13.727" v="96" actId="478"/>
          <ac:picMkLst>
            <pc:docMk/>
            <pc:sldMk cId="1884772170" sldId="257"/>
            <ac:picMk id="31" creationId="{3C6C49F0-8C5E-413B-970A-0F0E48FB9CFC}"/>
          </ac:picMkLst>
        </pc:picChg>
        <pc:picChg chg="mod">
          <ac:chgData name="PERU MATHILDE" userId="7917552a-65c8-452e-ba1f-b3247dfda2ca" providerId="ADAL" clId="{BDE2FD92-1D32-4D67-8A21-F2CC88902622}" dt="2021-06-07T08:38:19.310" v="132" actId="1076"/>
          <ac:picMkLst>
            <pc:docMk/>
            <pc:sldMk cId="1884772170" sldId="257"/>
            <ac:picMk id="33" creationId="{E3E80710-89EE-4A8D-8F52-426850789E1B}"/>
          </ac:picMkLst>
        </pc:picChg>
        <pc:picChg chg="del">
          <ac:chgData name="PERU MATHILDE" userId="7917552a-65c8-452e-ba1f-b3247dfda2ca" providerId="ADAL" clId="{BDE2FD92-1D32-4D67-8A21-F2CC88902622}" dt="2021-06-07T08:34:12.958" v="95" actId="478"/>
          <ac:picMkLst>
            <pc:docMk/>
            <pc:sldMk cId="1884772170" sldId="257"/>
            <ac:picMk id="35" creationId="{C7C3A93F-0090-45CF-9F9C-B3FDF9AB7F93}"/>
          </ac:picMkLst>
        </pc:picChg>
        <pc:picChg chg="del">
          <ac:chgData name="PERU MATHILDE" userId="7917552a-65c8-452e-ba1f-b3247dfda2ca" providerId="ADAL" clId="{BDE2FD92-1D32-4D67-8A21-F2CC88902622}" dt="2021-06-07T08:34:11.715" v="93" actId="478"/>
          <ac:picMkLst>
            <pc:docMk/>
            <pc:sldMk cId="1884772170" sldId="257"/>
            <ac:picMk id="37" creationId="{EA2EE58E-BC01-4727-8101-44AFCFB5AF84}"/>
          </ac:picMkLst>
        </pc:picChg>
        <pc:picChg chg="del">
          <ac:chgData name="PERU MATHILDE" userId="7917552a-65c8-452e-ba1f-b3247dfda2ca" providerId="ADAL" clId="{BDE2FD92-1D32-4D67-8A21-F2CC88902622}" dt="2021-06-07T08:34:15.014" v="98" actId="478"/>
          <ac:picMkLst>
            <pc:docMk/>
            <pc:sldMk cId="1884772170" sldId="257"/>
            <ac:picMk id="39" creationId="{35F703A5-62CE-40F5-A2ED-B9F1AE811E56}"/>
          </ac:picMkLst>
        </pc:picChg>
        <pc:picChg chg="mod">
          <ac:chgData name="PERU MATHILDE" userId="7917552a-65c8-452e-ba1f-b3247dfda2ca" providerId="ADAL" clId="{BDE2FD92-1D32-4D67-8A21-F2CC88902622}" dt="2021-06-07T08:38:10.554" v="128" actId="14100"/>
          <ac:picMkLst>
            <pc:docMk/>
            <pc:sldMk cId="1884772170" sldId="257"/>
            <ac:picMk id="41" creationId="{86E3C193-CE07-49E6-9B87-05AE69732672}"/>
          </ac:picMkLst>
        </pc:picChg>
        <pc:picChg chg="del">
          <ac:chgData name="PERU MATHILDE" userId="7917552a-65c8-452e-ba1f-b3247dfda2ca" providerId="ADAL" clId="{BDE2FD92-1D32-4D67-8A21-F2CC88902622}" dt="2021-06-07T08:34:16.187" v="100" actId="478"/>
          <ac:picMkLst>
            <pc:docMk/>
            <pc:sldMk cId="1884772170" sldId="257"/>
            <ac:picMk id="45" creationId="{7932D3AA-7D0B-429F-B776-88F4DF9C55B2}"/>
          </ac:picMkLst>
        </pc:picChg>
        <pc:picChg chg="del">
          <ac:chgData name="PERU MATHILDE" userId="7917552a-65c8-452e-ba1f-b3247dfda2ca" providerId="ADAL" clId="{BDE2FD92-1D32-4D67-8A21-F2CC88902622}" dt="2021-06-07T08:34:16.901" v="101" actId="478"/>
          <ac:picMkLst>
            <pc:docMk/>
            <pc:sldMk cId="1884772170" sldId="257"/>
            <ac:picMk id="47" creationId="{A3BFF0CB-DF42-4DD5-92D4-498A1F9AD257}"/>
          </ac:picMkLst>
        </pc:picChg>
        <pc:picChg chg="mod">
          <ac:chgData name="PERU MATHILDE" userId="7917552a-65c8-452e-ba1f-b3247dfda2ca" providerId="ADAL" clId="{BDE2FD92-1D32-4D67-8A21-F2CC88902622}" dt="2021-06-07T08:38:15.267" v="130" actId="1076"/>
          <ac:picMkLst>
            <pc:docMk/>
            <pc:sldMk cId="1884772170" sldId="257"/>
            <ac:picMk id="49" creationId="{FA02A7DD-3862-4014-A784-DF0D4BCC35C9}"/>
          </ac:picMkLst>
        </pc:picChg>
        <pc:picChg chg="del">
          <ac:chgData name="PERU MATHILDE" userId="7917552a-65c8-452e-ba1f-b3247dfda2ca" providerId="ADAL" clId="{BDE2FD92-1D32-4D67-8A21-F2CC88902622}" dt="2021-06-07T08:34:14.438" v="97" actId="478"/>
          <ac:picMkLst>
            <pc:docMk/>
            <pc:sldMk cId="1884772170" sldId="257"/>
            <ac:picMk id="51" creationId="{E877E259-A080-46B8-A54B-FF4857EBB414}"/>
          </ac:picMkLst>
        </pc:picChg>
      </pc:sldChg>
      <pc:sldChg chg="add del">
        <pc:chgData name="PERU MATHILDE" userId="7917552a-65c8-452e-ba1f-b3247dfda2ca" providerId="ADAL" clId="{BDE2FD92-1D32-4D67-8A21-F2CC88902622}" dt="2021-06-07T08:22:00.489" v="2"/>
        <pc:sldMkLst>
          <pc:docMk/>
          <pc:sldMk cId="2195514893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060D28-EF14-4FD3-B097-6BF19EF174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4C14921-3FD7-4B51-A93B-542229D8BE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76DEDB3-90B3-4306-8EA7-7CB92065F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A481-BCC5-4449-8A3B-3F27A1816746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91ADAEC-CBAA-406C-866B-FBF804545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B7DF195-5092-4485-AF64-668D561CA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5D19-F3E9-4500-B3E6-DCB8CD1A3D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9677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D137F5-C9F7-4610-8FC9-FC0437EC6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773A6E4-51DA-4592-8C12-36038AB6C7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62C5EF-2632-4491-B2A7-48EA6678C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A481-BCC5-4449-8A3B-3F27A1816746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E4640F-10C6-4793-986E-53115834A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C229CCC-AC81-498D-B472-EDB04DED9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5D19-F3E9-4500-B3E6-DCB8CD1A3D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2338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CE46491-BAB4-4966-A79B-3D34616671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8521EAF-3437-467A-A4BC-97B21EED1D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52E0FA3-7322-4762-9263-368D3F16A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A481-BCC5-4449-8A3B-3F27A1816746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E959915-66E4-4194-8B97-323CD2F1C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BAC7DE1-3F64-439E-96CB-A5BBEC40D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5D19-F3E9-4500-B3E6-DCB8CD1A3D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009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022782-70EA-4D55-8F86-0BBEFB3E6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5B4CD89-8CA1-4D12-8AF2-A677FC6E26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39AA94F-2F8D-45FD-A84B-65AD7470A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A481-BCC5-4449-8A3B-3F27A1816746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6E0C8CE-A56C-4585-980E-9D2F63890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B9AF6F-46EB-429A-B120-0FCF7C09C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5D19-F3E9-4500-B3E6-DCB8CD1A3D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4849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ADC898-2B63-4056-BF53-E09940C97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0611AF6-45D6-468F-B4FA-8FD71FCEAB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D98C29-2926-4533-A6AC-8FB077B20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A481-BCC5-4449-8A3B-3F27A1816746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6EFE587-7713-49D5-8AC6-C647933A3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EEA5249-5F0A-4A9F-BCA4-6659FC911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5D19-F3E9-4500-B3E6-DCB8CD1A3D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942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1A491C-2618-42DD-8F90-2B90BE6FD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90F635C-3C80-49DE-821E-AD0A37C276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D55DDEA-5053-45DE-99AF-9600245CAE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3472FDF-62A4-441A-A4F8-A5AE2EAB5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A481-BCC5-4449-8A3B-3F27A1816746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8A566E4-FADF-430E-AAC2-576CE26C5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AEE0425-D1BE-4E2E-994C-055D7FC3D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5D19-F3E9-4500-B3E6-DCB8CD1A3D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2029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E8EA76-8C6A-4022-A76E-BAA845C34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036C30C-4CE3-437C-AD7F-E620647A10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8D4D1B6-5302-49E2-AE01-FCCB2D0F88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966FEFE-CE2F-46E1-9477-B3AF1902E2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9FA2181-AE42-47F9-9F05-4E03180671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3B88E5E-45D5-488B-ABD4-AD0986327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A481-BCC5-4449-8A3B-3F27A1816746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90672BF-CCDA-4C4D-9999-FBF15152E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E2AD569-5AE9-4510-B3CA-582B85C37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5D19-F3E9-4500-B3E6-DCB8CD1A3D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175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61EC35-11D4-4F78-AE70-925C069F6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F538513-561D-488A-BB1A-F6192FDA9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A481-BCC5-4449-8A3B-3F27A1816746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CD88CC8-B2E6-4BDA-B9E8-15628DAA4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94EFA65-B7C6-40DC-9965-A51B1113F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5D19-F3E9-4500-B3E6-DCB8CD1A3D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0810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933C078-30DF-4F85-BA23-B4F062524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A481-BCC5-4449-8A3B-3F27A1816746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2996B1B-4C77-44C6-A030-2EB50CD41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B441E26-1E3A-4209-840A-9F6739F5A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5D19-F3E9-4500-B3E6-DCB8CD1A3D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0056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91DB8A-912B-4A27-9670-A4F25F08C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1ACDB20-20AD-48DE-948A-E2B79E9AD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85D7A33-8961-4B82-AAB7-A8DC712EB8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DD5C5E0-4920-423C-B824-557BBBCCF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A481-BCC5-4449-8A3B-3F27A1816746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F601254-595E-4B92-A41A-4EC48A275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CAF4113-66DC-4198-A7E2-58DDC2FF0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5D19-F3E9-4500-B3E6-DCB8CD1A3D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2152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E84166-BD99-4C4F-BAFE-EBB0F3E64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CF467AA-2869-4AE9-B276-EEB23AD379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7858BB3-6DBA-46AD-8CE9-CAB19D5AC9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BF03E32-03D8-4FFF-B892-6E00A08F9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A481-BCC5-4449-8A3B-3F27A1816746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B562C45-D748-463B-8B80-58C424622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44DDC0A-E6F7-4F7C-A596-CB486D582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5D19-F3E9-4500-B3E6-DCB8CD1A3D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8144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365917F-DFFC-41D5-B3FF-9797A9123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538B487-8ABA-4348-A262-6A76080E7B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C41E0F-A13A-40DE-AFC6-E71A5FA19A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DA481-BCC5-4449-8A3B-3F27A1816746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00CA8D4-0DEB-403D-BFD4-6207DD77FE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DDABD-D78D-4F4D-BE4A-3700BF918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55D19-F3E9-4500-B3E6-DCB8CD1A3D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4126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5" Type="http://schemas.openxmlformats.org/officeDocument/2006/relationships/image" Target="../media/image14.pn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jpg"/><Relationship Id="rId14" Type="http://schemas.openxmlformats.org/officeDocument/2006/relationships/image" Target="../media/image13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13" Type="http://schemas.openxmlformats.org/officeDocument/2006/relationships/image" Target="../media/image14.png"/><Relationship Id="rId3" Type="http://schemas.openxmlformats.org/officeDocument/2006/relationships/image" Target="../media/image16.jpg"/><Relationship Id="rId7" Type="http://schemas.openxmlformats.org/officeDocument/2006/relationships/image" Target="../media/image20.jpg"/><Relationship Id="rId12" Type="http://schemas.openxmlformats.org/officeDocument/2006/relationships/image" Target="../media/image25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g"/><Relationship Id="rId11" Type="http://schemas.openxmlformats.org/officeDocument/2006/relationships/image" Target="../media/image24.jpg"/><Relationship Id="rId5" Type="http://schemas.openxmlformats.org/officeDocument/2006/relationships/image" Target="../media/image18.jpg"/><Relationship Id="rId10" Type="http://schemas.openxmlformats.org/officeDocument/2006/relationships/image" Target="../media/image23.jpg"/><Relationship Id="rId4" Type="http://schemas.openxmlformats.org/officeDocument/2006/relationships/image" Target="../media/image17.jpg"/><Relationship Id="rId9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6A310923-8515-41B4-8753-4485EFBB9E3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5" t="3624" r="11594" b="4718"/>
          <a:stretch/>
        </p:blipFill>
        <p:spPr>
          <a:xfrm>
            <a:off x="2889122" y="265210"/>
            <a:ext cx="6852641" cy="608567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2B3D5A71-B55C-4FB3-AC3F-A584EA2CC659}"/>
              </a:ext>
            </a:extLst>
          </p:cNvPr>
          <p:cNvSpPr txBox="1"/>
          <p:nvPr/>
        </p:nvSpPr>
        <p:spPr>
          <a:xfrm>
            <a:off x="769915" y="6470748"/>
            <a:ext cx="10804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À </a:t>
            </a:r>
            <a:r>
              <a:rPr lang="fr-FR" sz="1400" dirty="0"/>
              <a:t>l’aide de tes connaissances et du vocabulaire de l’unité, complète la carte mentale. Tu peux ajouter autant de mots et de branches que tu veux !</a:t>
            </a:r>
          </a:p>
        </p:txBody>
      </p:sp>
      <p:pic>
        <p:nvPicPr>
          <p:cNvPr id="19" name="Image 18" descr="Une image contenant vaisseau, lanceur, bouteille&#10;&#10;Description générée automatiquement">
            <a:extLst>
              <a:ext uri="{FF2B5EF4-FFF2-40B4-BE49-F238E27FC236}">
                <a16:creationId xmlns:a16="http://schemas.microsoft.com/office/drawing/2014/main" id="{679CDBC1-B0D2-4EEA-8058-5CEE2D03FA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454" y="2239730"/>
            <a:ext cx="440760" cy="504869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EF983CC8-D5DF-42AB-BC3C-3F7BBFA101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043" y="5620732"/>
            <a:ext cx="482195" cy="332543"/>
          </a:xfrm>
          <a:prstGeom prst="rect">
            <a:avLst/>
          </a:prstGeom>
        </p:spPr>
      </p:pic>
      <p:pic>
        <p:nvPicPr>
          <p:cNvPr id="27" name="Image 26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AA0BC5D8-F5D3-45CD-B631-4B0526A1F6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0278" y="1274782"/>
            <a:ext cx="691105" cy="420444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1EC1E735-D5A8-4B52-94A2-6D8578CD6F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2429" y="4721050"/>
            <a:ext cx="492879" cy="538880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3C6C49F0-8C5E-413B-970A-0F0E48FB9CF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9104" y="119986"/>
            <a:ext cx="691105" cy="480883"/>
          </a:xfrm>
          <a:prstGeom prst="rect">
            <a:avLst/>
          </a:prstGeom>
        </p:spPr>
      </p:pic>
      <p:pic>
        <p:nvPicPr>
          <p:cNvPr id="35" name="Image 34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C7C3A93F-0090-45CF-9F9C-B3FDF9AB7F9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915" y="4580332"/>
            <a:ext cx="323080" cy="356951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EA2EE58E-BC01-4727-8101-44AFCFB5AF8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010" y="2962272"/>
            <a:ext cx="641170" cy="326019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35F703A5-62CE-40F5-A2ED-B9F1AE811E5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4650" y="4071438"/>
            <a:ext cx="826690" cy="326019"/>
          </a:xfrm>
          <a:prstGeom prst="rect">
            <a:avLst/>
          </a:prstGeom>
        </p:spPr>
      </p:pic>
      <p:pic>
        <p:nvPicPr>
          <p:cNvPr id="45" name="Image 44" descr="Une image contenant arts de la table, bouteille&#10;&#10;Description générée automatiquement">
            <a:extLst>
              <a:ext uri="{FF2B5EF4-FFF2-40B4-BE49-F238E27FC236}">
                <a16:creationId xmlns:a16="http://schemas.microsoft.com/office/drawing/2014/main" id="{7932D3AA-7D0B-429F-B776-88F4DF9C55B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4701" y="4937283"/>
            <a:ext cx="471535" cy="703560"/>
          </a:xfrm>
          <a:prstGeom prst="rect">
            <a:avLst/>
          </a:prstGeom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A3BFF0CB-DF42-4DD5-92D4-498A1F9AD25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454" y="5745522"/>
            <a:ext cx="273899" cy="505828"/>
          </a:xfrm>
          <a:prstGeom prst="rect">
            <a:avLst/>
          </a:prstGeom>
        </p:spPr>
      </p:pic>
      <p:pic>
        <p:nvPicPr>
          <p:cNvPr id="51" name="Image 50">
            <a:extLst>
              <a:ext uri="{FF2B5EF4-FFF2-40B4-BE49-F238E27FC236}">
                <a16:creationId xmlns:a16="http://schemas.microsoft.com/office/drawing/2014/main" id="{E877E259-A080-46B8-A54B-FF4857EBB41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4650" y="3554612"/>
            <a:ext cx="826692" cy="326019"/>
          </a:xfrm>
          <a:prstGeom prst="rect">
            <a:avLst/>
          </a:prstGeom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0323CA19-49D8-461D-8E99-4E84AD69F65A}"/>
              </a:ext>
            </a:extLst>
          </p:cNvPr>
          <p:cNvSpPr txBox="1"/>
          <p:nvPr/>
        </p:nvSpPr>
        <p:spPr>
          <a:xfrm>
            <a:off x="252196" y="154531"/>
            <a:ext cx="10354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Unidad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9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063124F-C7BC-4CE8-865B-12F1971CD2D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9475" y="658001"/>
            <a:ext cx="1101725" cy="1089025"/>
          </a:xfrm>
          <a:prstGeom prst="rect">
            <a:avLst/>
          </a:prstGeom>
        </p:spPr>
      </p:pic>
      <p:sp>
        <p:nvSpPr>
          <p:cNvPr id="32" name="ZoneTexte 31">
            <a:extLst>
              <a:ext uri="{FF2B5EF4-FFF2-40B4-BE49-F238E27FC236}">
                <a16:creationId xmlns:a16="http://schemas.microsoft.com/office/drawing/2014/main" id="{6B058FE4-EB1B-45EE-AF00-1E05D15E67C2}"/>
              </a:ext>
            </a:extLst>
          </p:cNvPr>
          <p:cNvSpPr txBox="1"/>
          <p:nvPr/>
        </p:nvSpPr>
        <p:spPr>
          <a:xfrm>
            <a:off x="9167209" y="2282934"/>
            <a:ext cx="271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≠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0A022842-045D-44DD-8B21-8CBAE5B385B9}"/>
              </a:ext>
            </a:extLst>
          </p:cNvPr>
          <p:cNvSpPr txBox="1"/>
          <p:nvPr/>
        </p:nvSpPr>
        <p:spPr>
          <a:xfrm>
            <a:off x="9280155" y="3308048"/>
            <a:ext cx="271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≠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FF16EBA3-A4B7-4636-BE2B-5BB3B4555E4D}"/>
              </a:ext>
            </a:extLst>
          </p:cNvPr>
          <p:cNvSpPr txBox="1"/>
          <p:nvPr/>
        </p:nvSpPr>
        <p:spPr>
          <a:xfrm>
            <a:off x="9243955" y="4259385"/>
            <a:ext cx="271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≠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5419B7EA-A10B-40AF-89C2-0155D896BA4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546133" y="121610"/>
            <a:ext cx="876300" cy="371475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6C5F6677-AA38-4009-91C1-4340ECC0C086}"/>
              </a:ext>
            </a:extLst>
          </p:cNvPr>
          <p:cNvSpPr txBox="1"/>
          <p:nvPr/>
        </p:nvSpPr>
        <p:spPr>
          <a:xfrm>
            <a:off x="10239153" y="153460"/>
            <a:ext cx="1952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</a:t>
            </a:r>
            <a:r>
              <a:rPr lang="fr-FR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Listos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5</a:t>
            </a:r>
            <a:r>
              <a:rPr lang="fr-FR" sz="14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Hatier 2021</a:t>
            </a:r>
          </a:p>
        </p:txBody>
      </p:sp>
    </p:spTree>
    <p:extLst>
      <p:ext uri="{BB962C8B-B14F-4D97-AF65-F5344CB8AC3E}">
        <p14:creationId xmlns:p14="http://schemas.microsoft.com/office/powerpoint/2010/main" val="1656020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228E5450-A3B4-488B-801B-2CA799D547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3" t="4920" r="9844" b="5646"/>
          <a:stretch/>
        </p:blipFill>
        <p:spPr>
          <a:xfrm>
            <a:off x="1979719" y="908908"/>
            <a:ext cx="8325887" cy="520875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2B3D5A71-B55C-4FB3-AC3F-A584EA2CC659}"/>
              </a:ext>
            </a:extLst>
          </p:cNvPr>
          <p:cNvSpPr txBox="1"/>
          <p:nvPr/>
        </p:nvSpPr>
        <p:spPr>
          <a:xfrm>
            <a:off x="769915" y="6470748"/>
            <a:ext cx="10804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À </a:t>
            </a:r>
            <a:r>
              <a:rPr lang="fr-FR" sz="1400" dirty="0"/>
              <a:t>l’aide de tes connaissances et du vocabulaire de l’unité, complète la carte mentale. Tu peux ajouter autant de mots et de branches que tu veux !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942846F9-D850-4893-AA13-5C59F792F8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9046" y="1300219"/>
            <a:ext cx="533176" cy="59572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4E773748-B43F-490B-9E9A-C7FA1922DB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1437" y="4475324"/>
            <a:ext cx="699189" cy="45894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5CBAA4C-EA22-4BA8-ACCE-7FA86FF92F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2590" y="493085"/>
            <a:ext cx="806743" cy="467062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D0B50E92-B06F-4DCA-B0DA-A1646A26A81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49398" y="3160804"/>
            <a:ext cx="82903" cy="82182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8E1563F9-9CEA-46FF-A17C-7E3A8AF934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00786" y="2138250"/>
            <a:ext cx="136923" cy="661307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05D096D7-71B7-4E70-9A23-056A1F45F39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3194" y="1123974"/>
            <a:ext cx="156435" cy="771973"/>
          </a:xfrm>
          <a:prstGeom prst="rect">
            <a:avLst/>
          </a:prstGeom>
        </p:spPr>
      </p:pic>
      <p:pic>
        <p:nvPicPr>
          <p:cNvPr id="23" name="Image 22" descr="Une image contenant texte, ustensiles de cuisine, casserole, clipart&#10;&#10;Description générée automatiquement">
            <a:extLst>
              <a:ext uri="{FF2B5EF4-FFF2-40B4-BE49-F238E27FC236}">
                <a16:creationId xmlns:a16="http://schemas.microsoft.com/office/drawing/2014/main" id="{26FE1446-509B-4125-B4FD-E0625AA40EB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313" y="5486209"/>
            <a:ext cx="844432" cy="395130"/>
          </a:xfrm>
          <a:prstGeom prst="rect">
            <a:avLst/>
          </a:prstGeom>
        </p:spPr>
      </p:pic>
      <p:pic>
        <p:nvPicPr>
          <p:cNvPr id="33" name="Image 32" descr="Une image contenant texte, ustensiles de cuisine, appareil de cuisine&#10;&#10;Description générée automatiquement">
            <a:extLst>
              <a:ext uri="{FF2B5EF4-FFF2-40B4-BE49-F238E27FC236}">
                <a16:creationId xmlns:a16="http://schemas.microsoft.com/office/drawing/2014/main" id="{E3E80710-89EE-4A8D-8F52-426850789E1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4091" y="4567450"/>
            <a:ext cx="607087" cy="493567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86E3C193-CE07-49E6-9B87-05AE6973267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4724" y="2322800"/>
            <a:ext cx="757283" cy="560586"/>
          </a:xfrm>
          <a:prstGeom prst="rect">
            <a:avLst/>
          </a:prstGeom>
        </p:spPr>
      </p:pic>
      <p:pic>
        <p:nvPicPr>
          <p:cNvPr id="49" name="Image 48">
            <a:extLst>
              <a:ext uri="{FF2B5EF4-FFF2-40B4-BE49-F238E27FC236}">
                <a16:creationId xmlns:a16="http://schemas.microsoft.com/office/drawing/2014/main" id="{FA02A7DD-3862-4014-A784-DF0D4BCC35C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244" y="3544870"/>
            <a:ext cx="659300" cy="519448"/>
          </a:xfrm>
          <a:prstGeom prst="rect">
            <a:avLst/>
          </a:prstGeom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0323CA19-49D8-461D-8E99-4E84AD69F65A}"/>
              </a:ext>
            </a:extLst>
          </p:cNvPr>
          <p:cNvSpPr txBox="1"/>
          <p:nvPr/>
        </p:nvSpPr>
        <p:spPr>
          <a:xfrm>
            <a:off x="252196" y="154531"/>
            <a:ext cx="10354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Unidad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9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565BD0FD-8611-4892-90E3-5A9AB7F9376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546133" y="121610"/>
            <a:ext cx="876300" cy="371475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0FBB317F-A22F-4496-BF5E-B39223455399}"/>
              </a:ext>
            </a:extLst>
          </p:cNvPr>
          <p:cNvSpPr txBox="1"/>
          <p:nvPr/>
        </p:nvSpPr>
        <p:spPr>
          <a:xfrm>
            <a:off x="10239153" y="153460"/>
            <a:ext cx="1952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</a:t>
            </a:r>
            <a:r>
              <a:rPr lang="fr-FR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Listos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5</a:t>
            </a:r>
            <a:r>
              <a:rPr lang="fr-FR" sz="14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Hatier 2021</a:t>
            </a:r>
          </a:p>
        </p:txBody>
      </p:sp>
    </p:spTree>
    <p:extLst>
      <p:ext uri="{BB962C8B-B14F-4D97-AF65-F5344CB8AC3E}">
        <p14:creationId xmlns:p14="http://schemas.microsoft.com/office/powerpoint/2010/main" val="18847721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F6FAF74B755B41A65F3326F6F0DF7F" ma:contentTypeVersion="8" ma:contentTypeDescription="Crée un document." ma:contentTypeScope="" ma:versionID="6f92e656ed9b3ba5acad969c72828c5d">
  <xsd:schema xmlns:xsd="http://www.w3.org/2001/XMLSchema" xmlns:xs="http://www.w3.org/2001/XMLSchema" xmlns:p="http://schemas.microsoft.com/office/2006/metadata/properties" xmlns:ns2="5667b76b-69fd-4cd8-a336-5e4ac51247bc" targetNamespace="http://schemas.microsoft.com/office/2006/metadata/properties" ma:root="true" ma:fieldsID="a5cd77e74583285e651ef5d583cdfaa9" ns2:_="">
    <xsd:import namespace="5667b76b-69fd-4cd8-a336-5e4ac51247b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67b76b-69fd-4cd8-a336-5e4ac51247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C84598-C294-4035-8F56-81578C9C2470}"/>
</file>

<file path=customXml/itemProps2.xml><?xml version="1.0" encoding="utf-8"?>
<ds:datastoreItem xmlns:ds="http://schemas.openxmlformats.org/officeDocument/2006/customXml" ds:itemID="{41EA5853-D512-4EE2-9069-C01C8507D5B7}"/>
</file>

<file path=customXml/itemProps3.xml><?xml version="1.0" encoding="utf-8"?>
<ds:datastoreItem xmlns:ds="http://schemas.openxmlformats.org/officeDocument/2006/customXml" ds:itemID="{C068FC99-6FF8-43AD-9F3A-F49AEF8FFEB1}"/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77</Words>
  <Application>Microsoft Office PowerPoint</Application>
  <PresentationFormat>Grand écran</PresentationFormat>
  <Paragraphs>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PERU MATHILDE</dc:creator>
  <cp:lastModifiedBy>PERU MATHILDE</cp:lastModifiedBy>
  <cp:revision>3</cp:revision>
  <dcterms:created xsi:type="dcterms:W3CDTF">2021-06-01T09:53:25Z</dcterms:created>
  <dcterms:modified xsi:type="dcterms:W3CDTF">2021-06-09T08:14:21Z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0x01010036F6FAF74B755B41A65F3326F6F0DF7F</vt:lpwstr>
  </property>
</Properties>
</file>