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9F4F39-87EB-4064-AE90-8EFB55C51F6F}" v="8" dt="2021-06-09T08:15:03.5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619F4F39-87EB-4064-AE90-8EFB55C51F6F}"/>
    <pc:docChg chg="undo custSel modSld">
      <pc:chgData name="PERU MATHILDE" userId="7917552a-65c8-452e-ba1f-b3247dfda2ca" providerId="ADAL" clId="{619F4F39-87EB-4064-AE90-8EFB55C51F6F}" dt="2021-06-09T08:15:03.580" v="113"/>
      <pc:docMkLst>
        <pc:docMk/>
      </pc:docMkLst>
      <pc:sldChg chg="addSp delSp modSp">
        <pc:chgData name="PERU MATHILDE" userId="7917552a-65c8-452e-ba1f-b3247dfda2ca" providerId="ADAL" clId="{619F4F39-87EB-4064-AE90-8EFB55C51F6F}" dt="2021-06-09T08:14:54.774" v="111"/>
        <pc:sldMkLst>
          <pc:docMk/>
          <pc:sldMk cId="3124411865" sldId="256"/>
        </pc:sldMkLst>
        <pc:spChg chg="add del">
          <ac:chgData name="PERU MATHILDE" userId="7917552a-65c8-452e-ba1f-b3247dfda2ca" providerId="ADAL" clId="{619F4F39-87EB-4064-AE90-8EFB55C51F6F}" dt="2021-06-09T08:14:53.636" v="110" actId="478"/>
          <ac:spMkLst>
            <pc:docMk/>
            <pc:sldMk cId="3124411865" sldId="256"/>
            <ac:spMk id="16" creationId="{FF442562-9CDA-4187-98B4-8DCA26E3E864}"/>
          </ac:spMkLst>
        </pc:spChg>
        <pc:spChg chg="add mod">
          <ac:chgData name="PERU MATHILDE" userId="7917552a-65c8-452e-ba1f-b3247dfda2ca" providerId="ADAL" clId="{619F4F39-87EB-4064-AE90-8EFB55C51F6F}" dt="2021-06-07T09:07:00.959" v="108" actId="20577"/>
          <ac:spMkLst>
            <pc:docMk/>
            <pc:sldMk cId="3124411865" sldId="256"/>
            <ac:spMk id="18" creationId="{9754079A-6E14-4CF5-9886-C703428A6B76}"/>
          </ac:spMkLst>
        </pc:spChg>
        <pc:spChg chg="add">
          <ac:chgData name="PERU MATHILDE" userId="7917552a-65c8-452e-ba1f-b3247dfda2ca" providerId="ADAL" clId="{619F4F39-87EB-4064-AE90-8EFB55C51F6F}" dt="2021-06-09T08:14:54.774" v="111"/>
          <ac:spMkLst>
            <pc:docMk/>
            <pc:sldMk cId="3124411865" sldId="256"/>
            <ac:spMk id="22" creationId="{423C6FB7-1BB6-4D23-B5E4-F23871B5A31E}"/>
          </ac:spMkLst>
        </pc:spChg>
        <pc:picChg chg="add mod ord modCrop">
          <ac:chgData name="PERU MATHILDE" userId="7917552a-65c8-452e-ba1f-b3247dfda2ca" providerId="ADAL" clId="{619F4F39-87EB-4064-AE90-8EFB55C51F6F}" dt="2021-06-07T09:04:42.007" v="67" actId="1076"/>
          <ac:picMkLst>
            <pc:docMk/>
            <pc:sldMk cId="3124411865" sldId="256"/>
            <ac:picMk id="3" creationId="{C1AA3E52-0B15-45A5-9C5F-736EF7F30BA5}"/>
          </ac:picMkLst>
        </pc:picChg>
        <pc:picChg chg="del">
          <ac:chgData name="PERU MATHILDE" userId="7917552a-65c8-452e-ba1f-b3247dfda2ca" providerId="ADAL" clId="{619F4F39-87EB-4064-AE90-8EFB55C51F6F}" dt="2021-06-07T09:03:48.419" v="54" actId="478"/>
          <ac:picMkLst>
            <pc:docMk/>
            <pc:sldMk cId="3124411865" sldId="256"/>
            <ac:picMk id="5" creationId="{26863683-F626-4DE8-8E28-BCA58BBD8389}"/>
          </ac:picMkLst>
        </pc:picChg>
        <pc:picChg chg="del mod">
          <ac:chgData name="PERU MATHILDE" userId="7917552a-65c8-452e-ba1f-b3247dfda2ca" providerId="ADAL" clId="{619F4F39-87EB-4064-AE90-8EFB55C51F6F}" dt="2021-06-09T08:14:53.636" v="110" actId="478"/>
          <ac:picMkLst>
            <pc:docMk/>
            <pc:sldMk cId="3124411865" sldId="256"/>
            <ac:picMk id="7" creationId="{B92D9CAD-16EE-4EE5-87C0-386AC716BF3C}"/>
          </ac:picMkLst>
        </pc:picChg>
        <pc:picChg chg="mod">
          <ac:chgData name="PERU MATHILDE" userId="7917552a-65c8-452e-ba1f-b3247dfda2ca" providerId="ADAL" clId="{619F4F39-87EB-4064-AE90-8EFB55C51F6F}" dt="2021-06-07T09:04:51.407" v="72" actId="1076"/>
          <ac:picMkLst>
            <pc:docMk/>
            <pc:sldMk cId="3124411865" sldId="256"/>
            <ac:picMk id="9" creationId="{1821751B-44D6-43CB-AB99-1597AED9973D}"/>
          </ac:picMkLst>
        </pc:picChg>
        <pc:picChg chg="mod">
          <ac:chgData name="PERU MATHILDE" userId="7917552a-65c8-452e-ba1f-b3247dfda2ca" providerId="ADAL" clId="{619F4F39-87EB-4064-AE90-8EFB55C51F6F}" dt="2021-06-07T09:04:45.802" v="69" actId="14100"/>
          <ac:picMkLst>
            <pc:docMk/>
            <pc:sldMk cId="3124411865" sldId="256"/>
            <ac:picMk id="11" creationId="{51856261-1E41-4F5B-83E9-E3B4D3A46479}"/>
          </ac:picMkLst>
        </pc:picChg>
        <pc:picChg chg="mod">
          <ac:chgData name="PERU MATHILDE" userId="7917552a-65c8-452e-ba1f-b3247dfda2ca" providerId="ADAL" clId="{619F4F39-87EB-4064-AE90-8EFB55C51F6F}" dt="2021-06-07T09:05:10.038" v="79" actId="14100"/>
          <ac:picMkLst>
            <pc:docMk/>
            <pc:sldMk cId="3124411865" sldId="256"/>
            <ac:picMk id="13" creationId="{DC3231B3-9984-41A1-9015-63D8851734BD}"/>
          </ac:picMkLst>
        </pc:picChg>
        <pc:picChg chg="mod">
          <ac:chgData name="PERU MATHILDE" userId="7917552a-65c8-452e-ba1f-b3247dfda2ca" providerId="ADAL" clId="{619F4F39-87EB-4064-AE90-8EFB55C51F6F}" dt="2021-06-07T09:06:07.950" v="99" actId="1076"/>
          <ac:picMkLst>
            <pc:docMk/>
            <pc:sldMk cId="3124411865" sldId="256"/>
            <ac:picMk id="15" creationId="{9D707B6A-2AEC-422E-A86C-5E14175DAED3}"/>
          </ac:picMkLst>
        </pc:picChg>
        <pc:picChg chg="mod">
          <ac:chgData name="PERU MATHILDE" userId="7917552a-65c8-452e-ba1f-b3247dfda2ca" providerId="ADAL" clId="{619F4F39-87EB-4064-AE90-8EFB55C51F6F}" dt="2021-06-07T09:05:29.980" v="89" actId="1076"/>
          <ac:picMkLst>
            <pc:docMk/>
            <pc:sldMk cId="3124411865" sldId="256"/>
            <ac:picMk id="17" creationId="{8E097AF3-725B-4E42-B5E3-46AA1A8765A9}"/>
          </ac:picMkLst>
        </pc:picChg>
        <pc:picChg chg="mod">
          <ac:chgData name="PERU MATHILDE" userId="7917552a-65c8-452e-ba1f-b3247dfda2ca" providerId="ADAL" clId="{619F4F39-87EB-4064-AE90-8EFB55C51F6F}" dt="2021-06-07T09:05:59.430" v="97" actId="1076"/>
          <ac:picMkLst>
            <pc:docMk/>
            <pc:sldMk cId="3124411865" sldId="256"/>
            <ac:picMk id="19" creationId="{9164441B-FA48-4E9D-9E15-9E539FE60C2B}"/>
          </ac:picMkLst>
        </pc:picChg>
        <pc:picChg chg="add">
          <ac:chgData name="PERU MATHILDE" userId="7917552a-65c8-452e-ba1f-b3247dfda2ca" providerId="ADAL" clId="{619F4F39-87EB-4064-AE90-8EFB55C51F6F}" dt="2021-06-09T08:14:54.774" v="111"/>
          <ac:picMkLst>
            <pc:docMk/>
            <pc:sldMk cId="3124411865" sldId="256"/>
            <ac:picMk id="20" creationId="{5F537A48-164C-46B7-8C81-559E6B2CDD72}"/>
          </ac:picMkLst>
        </pc:picChg>
        <pc:picChg chg="mod">
          <ac:chgData name="PERU MATHILDE" userId="7917552a-65c8-452e-ba1f-b3247dfda2ca" providerId="ADAL" clId="{619F4F39-87EB-4064-AE90-8EFB55C51F6F}" dt="2021-06-07T09:05:14.159" v="82" actId="1076"/>
          <ac:picMkLst>
            <pc:docMk/>
            <pc:sldMk cId="3124411865" sldId="256"/>
            <ac:picMk id="21" creationId="{AB573A4B-8141-436C-919B-4D33DB1497B8}"/>
          </ac:picMkLst>
        </pc:picChg>
        <pc:picChg chg="mod">
          <ac:chgData name="PERU MATHILDE" userId="7917552a-65c8-452e-ba1f-b3247dfda2ca" providerId="ADAL" clId="{619F4F39-87EB-4064-AE90-8EFB55C51F6F}" dt="2021-06-07T09:05:08.428" v="78" actId="1076"/>
          <ac:picMkLst>
            <pc:docMk/>
            <pc:sldMk cId="3124411865" sldId="256"/>
            <ac:picMk id="23" creationId="{B6955CAB-91BA-4E25-93BA-C1407CBB01D6}"/>
          </ac:picMkLst>
        </pc:picChg>
        <pc:picChg chg="mod">
          <ac:chgData name="PERU MATHILDE" userId="7917552a-65c8-452e-ba1f-b3247dfda2ca" providerId="ADAL" clId="{619F4F39-87EB-4064-AE90-8EFB55C51F6F}" dt="2021-06-07T09:05:28.808" v="88" actId="1076"/>
          <ac:picMkLst>
            <pc:docMk/>
            <pc:sldMk cId="3124411865" sldId="256"/>
            <ac:picMk id="25" creationId="{F4CAA507-80BB-4715-8A4A-AF279AB89926}"/>
          </ac:picMkLst>
        </pc:picChg>
      </pc:sldChg>
      <pc:sldChg chg="addSp delSp modSp">
        <pc:chgData name="PERU MATHILDE" userId="7917552a-65c8-452e-ba1f-b3247dfda2ca" providerId="ADAL" clId="{619F4F39-87EB-4064-AE90-8EFB55C51F6F}" dt="2021-06-09T08:15:03.580" v="113"/>
        <pc:sldMkLst>
          <pc:docMk/>
          <pc:sldMk cId="1658318213" sldId="257"/>
        </pc:sldMkLst>
        <pc:spChg chg="add del">
          <ac:chgData name="PERU MATHILDE" userId="7917552a-65c8-452e-ba1f-b3247dfda2ca" providerId="ADAL" clId="{619F4F39-87EB-4064-AE90-8EFB55C51F6F}" dt="2021-06-09T08:15:02.688" v="112" actId="478"/>
          <ac:spMkLst>
            <pc:docMk/>
            <pc:sldMk cId="1658318213" sldId="257"/>
            <ac:spMk id="18" creationId="{07F27F51-F686-48E9-86E9-20CF2F7DB5CF}"/>
          </ac:spMkLst>
        </pc:spChg>
        <pc:spChg chg="add">
          <ac:chgData name="PERU MATHILDE" userId="7917552a-65c8-452e-ba1f-b3247dfda2ca" providerId="ADAL" clId="{619F4F39-87EB-4064-AE90-8EFB55C51F6F}" dt="2021-06-07T09:07:06.007" v="109"/>
          <ac:spMkLst>
            <pc:docMk/>
            <pc:sldMk cId="1658318213" sldId="257"/>
            <ac:spMk id="20" creationId="{817583AC-5415-4521-91A4-6FA45F7B069C}"/>
          </ac:spMkLst>
        </pc:spChg>
        <pc:spChg chg="add">
          <ac:chgData name="PERU MATHILDE" userId="7917552a-65c8-452e-ba1f-b3247dfda2ca" providerId="ADAL" clId="{619F4F39-87EB-4064-AE90-8EFB55C51F6F}" dt="2021-06-09T08:15:03.580" v="113"/>
          <ac:spMkLst>
            <pc:docMk/>
            <pc:sldMk cId="1658318213" sldId="257"/>
            <ac:spMk id="24" creationId="{CACD96FA-B3CA-4067-B661-725F2A240E66}"/>
          </ac:spMkLst>
        </pc:spChg>
        <pc:picChg chg="del">
          <ac:chgData name="PERU MATHILDE" userId="7917552a-65c8-452e-ba1f-b3247dfda2ca" providerId="ADAL" clId="{619F4F39-87EB-4064-AE90-8EFB55C51F6F}" dt="2021-06-07T08:58:08.586" v="0" actId="478"/>
          <ac:picMkLst>
            <pc:docMk/>
            <pc:sldMk cId="1658318213" sldId="257"/>
            <ac:picMk id="3" creationId="{4FA95C2C-29DA-493A-93E0-58CB86E1ECA0}"/>
          </ac:picMkLst>
        </pc:picChg>
        <pc:picChg chg="del mod">
          <ac:chgData name="PERU MATHILDE" userId="7917552a-65c8-452e-ba1f-b3247dfda2ca" providerId="ADAL" clId="{619F4F39-87EB-4064-AE90-8EFB55C51F6F}" dt="2021-06-09T08:15:02.688" v="112" actId="478"/>
          <ac:picMkLst>
            <pc:docMk/>
            <pc:sldMk cId="1658318213" sldId="257"/>
            <ac:picMk id="5" creationId="{26E6CCCF-EB0D-4DB4-ADB4-BA3784BC3291}"/>
          </ac:picMkLst>
        </pc:picChg>
        <pc:picChg chg="add mod ord modCrop">
          <ac:chgData name="PERU MATHILDE" userId="7917552a-65c8-452e-ba1f-b3247dfda2ca" providerId="ADAL" clId="{619F4F39-87EB-4064-AE90-8EFB55C51F6F}" dt="2021-06-07T09:01:48.288" v="13" actId="1076"/>
          <ac:picMkLst>
            <pc:docMk/>
            <pc:sldMk cId="1658318213" sldId="257"/>
            <ac:picMk id="6" creationId="{AFA8C9BC-D373-491A-A3D2-AF414C856636}"/>
          </ac:picMkLst>
        </pc:picChg>
        <pc:picChg chg="mod">
          <ac:chgData name="PERU MATHILDE" userId="7917552a-65c8-452e-ba1f-b3247dfda2ca" providerId="ADAL" clId="{619F4F39-87EB-4064-AE90-8EFB55C51F6F}" dt="2021-06-07T09:02:39.144" v="34" actId="1076"/>
          <ac:picMkLst>
            <pc:docMk/>
            <pc:sldMk cId="1658318213" sldId="257"/>
            <ac:picMk id="7" creationId="{60D28EFA-8BD1-4B40-9862-95EB9BF05E61}"/>
          </ac:picMkLst>
        </pc:picChg>
        <pc:picChg chg="mod">
          <ac:chgData name="PERU MATHILDE" userId="7917552a-65c8-452e-ba1f-b3247dfda2ca" providerId="ADAL" clId="{619F4F39-87EB-4064-AE90-8EFB55C51F6F}" dt="2021-06-07T09:02:09.037" v="23" actId="1076"/>
          <ac:picMkLst>
            <pc:docMk/>
            <pc:sldMk cId="1658318213" sldId="257"/>
            <ac:picMk id="9" creationId="{C5FFA0E0-56DE-44FD-9282-E623E152CBB6}"/>
          </ac:picMkLst>
        </pc:picChg>
        <pc:picChg chg="mod">
          <ac:chgData name="PERU MATHILDE" userId="7917552a-65c8-452e-ba1f-b3247dfda2ca" providerId="ADAL" clId="{619F4F39-87EB-4064-AE90-8EFB55C51F6F}" dt="2021-06-07T09:02:20.803" v="28" actId="1076"/>
          <ac:picMkLst>
            <pc:docMk/>
            <pc:sldMk cId="1658318213" sldId="257"/>
            <ac:picMk id="11" creationId="{5289F6DE-FA97-4695-B29D-68A10844C378}"/>
          </ac:picMkLst>
        </pc:picChg>
        <pc:picChg chg="mod">
          <ac:chgData name="PERU MATHILDE" userId="7917552a-65c8-452e-ba1f-b3247dfda2ca" providerId="ADAL" clId="{619F4F39-87EB-4064-AE90-8EFB55C51F6F}" dt="2021-06-07T09:03:25.804" v="51" actId="1076"/>
          <ac:picMkLst>
            <pc:docMk/>
            <pc:sldMk cId="1658318213" sldId="257"/>
            <ac:picMk id="13" creationId="{29390461-F97A-4A91-93D1-AE010BF392C2}"/>
          </ac:picMkLst>
        </pc:picChg>
        <pc:picChg chg="mod">
          <ac:chgData name="PERU MATHILDE" userId="7917552a-65c8-452e-ba1f-b3247dfda2ca" providerId="ADAL" clId="{619F4F39-87EB-4064-AE90-8EFB55C51F6F}" dt="2021-06-07T09:03:18.637" v="48" actId="1076"/>
          <ac:picMkLst>
            <pc:docMk/>
            <pc:sldMk cId="1658318213" sldId="257"/>
            <ac:picMk id="15" creationId="{8C921CFF-9B43-46D6-A4EC-FE6932AFBAAB}"/>
          </ac:picMkLst>
        </pc:picChg>
        <pc:picChg chg="mod">
          <ac:chgData name="PERU MATHILDE" userId="7917552a-65c8-452e-ba1f-b3247dfda2ca" providerId="ADAL" clId="{619F4F39-87EB-4064-AE90-8EFB55C51F6F}" dt="2021-06-07T09:03:23.282" v="50" actId="1076"/>
          <ac:picMkLst>
            <pc:docMk/>
            <pc:sldMk cId="1658318213" sldId="257"/>
            <ac:picMk id="17" creationId="{838814E1-0B25-4E34-B6FD-A41EC3DCF2BC}"/>
          </ac:picMkLst>
        </pc:picChg>
        <pc:picChg chg="mod">
          <ac:chgData name="PERU MATHILDE" userId="7917552a-65c8-452e-ba1f-b3247dfda2ca" providerId="ADAL" clId="{619F4F39-87EB-4064-AE90-8EFB55C51F6F}" dt="2021-06-07T09:02:42.661" v="36" actId="1076"/>
          <ac:picMkLst>
            <pc:docMk/>
            <pc:sldMk cId="1658318213" sldId="257"/>
            <ac:picMk id="19" creationId="{25735297-B2BF-4509-A5C2-CA4823853E35}"/>
          </ac:picMkLst>
        </pc:picChg>
        <pc:picChg chg="mod">
          <ac:chgData name="PERU MATHILDE" userId="7917552a-65c8-452e-ba1f-b3247dfda2ca" providerId="ADAL" clId="{619F4F39-87EB-4064-AE90-8EFB55C51F6F}" dt="2021-06-07T09:03:22.033" v="49" actId="1076"/>
          <ac:picMkLst>
            <pc:docMk/>
            <pc:sldMk cId="1658318213" sldId="257"/>
            <ac:picMk id="21" creationId="{229FE4DC-A172-484B-992F-30C467E22042}"/>
          </ac:picMkLst>
        </pc:picChg>
        <pc:picChg chg="add">
          <ac:chgData name="PERU MATHILDE" userId="7917552a-65c8-452e-ba1f-b3247dfda2ca" providerId="ADAL" clId="{619F4F39-87EB-4064-AE90-8EFB55C51F6F}" dt="2021-06-09T08:15:03.580" v="113"/>
          <ac:picMkLst>
            <pc:docMk/>
            <pc:sldMk cId="1658318213" sldId="257"/>
            <ac:picMk id="22" creationId="{BADC2572-359E-4E37-BAFD-C2F2EF3B9333}"/>
          </ac:picMkLst>
        </pc:picChg>
        <pc:picChg chg="mod">
          <ac:chgData name="PERU MATHILDE" userId="7917552a-65c8-452e-ba1f-b3247dfda2ca" providerId="ADAL" clId="{619F4F39-87EB-4064-AE90-8EFB55C51F6F}" dt="2021-06-07T09:03:34.877" v="53" actId="1076"/>
          <ac:picMkLst>
            <pc:docMk/>
            <pc:sldMk cId="1658318213" sldId="257"/>
            <ac:picMk id="23" creationId="{5BD1BDA0-CC11-4174-91B9-3F5AC850DEF5}"/>
          </ac:picMkLst>
        </pc:picChg>
        <pc:picChg chg="mod">
          <ac:chgData name="PERU MATHILDE" userId="7917552a-65c8-452e-ba1f-b3247dfda2ca" providerId="ADAL" clId="{619F4F39-87EB-4064-AE90-8EFB55C51F6F}" dt="2021-06-07T09:01:58.922" v="17" actId="1076"/>
          <ac:picMkLst>
            <pc:docMk/>
            <pc:sldMk cId="1658318213" sldId="257"/>
            <ac:picMk id="25" creationId="{D86B13D2-B66E-459A-BC17-4E331FA8916C}"/>
          </ac:picMkLst>
        </pc:picChg>
        <pc:picChg chg="mod">
          <ac:chgData name="PERU MATHILDE" userId="7917552a-65c8-452e-ba1f-b3247dfda2ca" providerId="ADAL" clId="{619F4F39-87EB-4064-AE90-8EFB55C51F6F}" dt="2021-06-07T09:02:33.994" v="32" actId="1076"/>
          <ac:picMkLst>
            <pc:docMk/>
            <pc:sldMk cId="1658318213" sldId="257"/>
            <ac:picMk id="27" creationId="{F50FDCFB-458C-4BA2-9CF6-FC509230218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38642-D696-4C63-B721-30BC9524E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F15938-63EB-4F43-957B-84DBF01AE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98A4E6-824E-4DE4-818D-6BBDE66EF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CE2B5D-0F75-4D14-9D01-B3C143096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3AB4F3-C7A7-4822-A0F2-7D3BCE0F4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78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18A81E-282C-48FC-9050-DDE6F1F6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D69A4C-3C64-495E-AC53-A21A83A27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74E0-03E8-43D0-B50B-3E51071D6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B66BBD-35D1-4D18-B3E7-61C9AAD9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BAE624-FB7F-4866-8597-749E078D2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216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3D5A157-7F80-4D05-AB74-ADD36ED4E8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1DE917D-671F-4776-A8DC-DF34F10F6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DDFF9D-D53D-406A-A683-156990AA2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3FF54C-146D-4FA0-AE1F-4324A8702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8105EC-83DF-485C-BE8D-615EEFBE1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44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B814BA-F467-44CA-8BE8-C941381B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CA1A32-17D0-47DB-AA61-61D3BBDCD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143CB-5A15-47D8-ABDE-21DF8113A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9A8B92-D211-4483-B1C1-69728D101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6AE7D5-F128-48B2-A799-BDC009DB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76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BC96AE-EDF7-4852-B37D-CB029563E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23ED02-D6DC-4B85-A2C2-00685676C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2CBD64-D470-4756-9FCE-B0C544DA7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07B8B-C20A-4824-BC05-5EB2499BD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F9188D-96C2-4EA5-8485-AAD97271C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90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25EAD9-2160-44EE-A0FC-7AFE4B88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4677C-EDB0-421F-A903-6B41159858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93E7644-6690-4B36-98FA-A3FA706ED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027587-DEB1-40F8-8244-25ADD5662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BA961BF-925F-4D30-8DF2-A59D10A04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BBBCBD-A0EC-4AFC-9C20-860066BF1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63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30628-F48A-424C-8F62-E435D3E0A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4A6796-F3F0-46E3-B920-16EF7F3AE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ECDB79-667A-47E7-997B-919683BD0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1FC416-B770-4D93-9CB0-B5F88756F3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D417589-501C-4E5E-BE07-6F929D924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6912CC4-E6DF-4868-A602-CCCD1DD49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562E703-B3F9-4A3C-B063-D0316F71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F9764B3-E1E7-4C2E-B311-BC416563A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641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B01AE6-4BC8-45F9-8C4C-C2700439E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60B4BA9-DB71-4BF9-9978-EC63D57B1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6FB756-D2BE-45F0-8FA5-FAE4B4CA2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6EF901-F261-4549-A77A-49D79369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20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02332A-52C2-4039-93EB-52E35D1B6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E1539EB-4253-45F8-B9D9-F05C5A6D4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4BEC00F-34B2-4AAE-995C-A7DFF48C9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80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A8A18E-BF60-4E4D-8345-DC895B109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67544A-65B4-44A8-982A-D6446D21B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8F74943-8F40-4893-AC78-49A72F990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B0C0A8-5A91-43BD-8C33-7304C906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3AE524E-C4F6-43A9-9E81-E42EE3C56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2F0EACB-6AFF-417A-A3C4-45DCB84E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618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39EAAC-308C-4C28-B171-DF7601F4C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64F0157-BD20-46B0-99C9-7212B89FB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F91920-F6A2-453C-AC35-E7838E621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14786A-4F56-4EDA-AA5F-94A666D9C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EA7E4C-20D6-439D-812B-5402ED34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A64A93-ACBD-4446-B019-694782D48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8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059AB6D-9EE0-4C78-8CF6-F5E627BD5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EB0CF0-E6FD-44B0-B752-4D0C2E112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05147F-13FD-4795-B3AB-FC34E6011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01108-8C9B-4636-8EB2-E1070EBAEBDB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E80C41-4FEB-4F7F-A6DD-835EB1A18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6D235C-3B98-41BE-BF07-617E45E5B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B9102-DE90-4A4F-843C-6B795BB647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46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12" Type="http://schemas.openxmlformats.org/officeDocument/2006/relationships/image" Target="../media/image2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C1AA3E52-0B15-45A5-9C5F-736EF7F30B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9" t="5577" r="10859" b="5310"/>
          <a:stretch/>
        </p:blipFill>
        <p:spPr>
          <a:xfrm>
            <a:off x="1733499" y="1027223"/>
            <a:ext cx="8302303" cy="480680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C16EAB9-B99D-4C15-893D-FC6CBB9C1429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9" name="Image 8" descr="Une image contenant texte, périphérique, thermomètre, jauge&#10;&#10;Description générée automatiquement">
            <a:extLst>
              <a:ext uri="{FF2B5EF4-FFF2-40B4-BE49-F238E27FC236}">
                <a16:creationId xmlns:a16="http://schemas.microsoft.com/office/drawing/2014/main" id="{1821751B-44D6-43CB-AB99-1597AED997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73" y="3526922"/>
            <a:ext cx="234077" cy="730181"/>
          </a:xfrm>
          <a:prstGeom prst="rect">
            <a:avLst/>
          </a:prstGeom>
        </p:spPr>
      </p:pic>
      <p:pic>
        <p:nvPicPr>
          <p:cNvPr id="11" name="Image 10" descr="Une image contenant texte, périphérique, thermomètre, jauge&#10;&#10;Description générée automatiquement">
            <a:extLst>
              <a:ext uri="{FF2B5EF4-FFF2-40B4-BE49-F238E27FC236}">
                <a16:creationId xmlns:a16="http://schemas.microsoft.com/office/drawing/2014/main" id="{51856261-1E41-4F5B-83E9-E3B4D3A464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73" y="2525108"/>
            <a:ext cx="218702" cy="730182"/>
          </a:xfrm>
          <a:prstGeom prst="rect">
            <a:avLst/>
          </a:prstGeom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DC3231B3-9984-41A1-9015-63D8851734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02" y="990600"/>
            <a:ext cx="729641" cy="72964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D707B6A-2AEC-422E-A86C-5E14175DAE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526" y="4022008"/>
            <a:ext cx="679385" cy="66082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E097AF3-725B-4E42-B5E3-46AA1A876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272" y="3010923"/>
            <a:ext cx="664452" cy="66082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164441B-FA48-4E9D-9E15-9E539FE60C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978" y="4965548"/>
            <a:ext cx="679095" cy="585759"/>
          </a:xfrm>
          <a:prstGeom prst="rect">
            <a:avLst/>
          </a:prstGeom>
        </p:spPr>
      </p:pic>
      <p:pic>
        <p:nvPicPr>
          <p:cNvPr id="21" name="Image 20" descr="Une image contenant texte, clipart, graphiques vectoriels&#10;&#10;Description générée automatiquement">
            <a:extLst>
              <a:ext uri="{FF2B5EF4-FFF2-40B4-BE49-F238E27FC236}">
                <a16:creationId xmlns:a16="http://schemas.microsoft.com/office/drawing/2014/main" id="{AB573A4B-8141-436C-919B-4D33DB1497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607" y="1418301"/>
            <a:ext cx="664452" cy="664452"/>
          </a:xfrm>
          <a:prstGeom prst="rect">
            <a:avLst/>
          </a:prstGeom>
        </p:spPr>
      </p:pic>
      <p:pic>
        <p:nvPicPr>
          <p:cNvPr id="23" name="Image 22" descr="Une image contenant texte, graphiques vectoriels&#10;&#10;Description générée automatiquement">
            <a:extLst>
              <a:ext uri="{FF2B5EF4-FFF2-40B4-BE49-F238E27FC236}">
                <a16:creationId xmlns:a16="http://schemas.microsoft.com/office/drawing/2014/main" id="{B6955CAB-91BA-4E25-93BA-C1407CBB01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60" y="346549"/>
            <a:ext cx="710695" cy="71069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4CAA507-80BB-4715-8A4A-AF279AB8992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326" y="2319741"/>
            <a:ext cx="849893" cy="45419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54079A-6E14-4CF5-9886-C703428A6B76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F537A48-164C-46B7-8C81-559E6B2CDD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23C6FB7-1BB6-4D23-B5E4-F23871B5A31E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312441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FA8C9BC-D373-491A-A3D2-AF414C8566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1" t="4660" r="11976" b="5647"/>
          <a:stretch/>
        </p:blipFill>
        <p:spPr>
          <a:xfrm>
            <a:off x="2372557" y="678578"/>
            <a:ext cx="7446885" cy="550084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94C83F4-0359-4236-9195-525559C8482A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D28EFA-8BD1-4B40-9862-95EB9BF05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192" y="2978865"/>
            <a:ext cx="704082" cy="540414"/>
          </a:xfrm>
          <a:prstGeom prst="rect">
            <a:avLst/>
          </a:prstGeom>
        </p:spPr>
      </p:pic>
      <p:pic>
        <p:nvPicPr>
          <p:cNvPr id="9" name="Image 8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5FFA0E0-56DE-44FD-9282-E623E152CB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303" y="921589"/>
            <a:ext cx="788786" cy="639369"/>
          </a:xfrm>
          <a:prstGeom prst="rect">
            <a:avLst/>
          </a:prstGeom>
        </p:spPr>
      </p:pic>
      <p:pic>
        <p:nvPicPr>
          <p:cNvPr id="11" name="Image 10" descr="Une image contenant habits&#10;&#10;Description générée automatiquement">
            <a:extLst>
              <a:ext uri="{FF2B5EF4-FFF2-40B4-BE49-F238E27FC236}">
                <a16:creationId xmlns:a16="http://schemas.microsoft.com/office/drawing/2014/main" id="{5289F6DE-FA97-4695-B29D-68A10844C3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303" y="3145714"/>
            <a:ext cx="233779" cy="888360"/>
          </a:xfrm>
          <a:prstGeom prst="rect">
            <a:avLst/>
          </a:prstGeom>
        </p:spPr>
      </p:pic>
      <p:pic>
        <p:nvPicPr>
          <p:cNvPr id="13" name="Image 12" descr="Une image contenant bâtiment&#10;&#10;Description générée automatiquement">
            <a:extLst>
              <a:ext uri="{FF2B5EF4-FFF2-40B4-BE49-F238E27FC236}">
                <a16:creationId xmlns:a16="http://schemas.microsoft.com/office/drawing/2014/main" id="{29390461-F97A-4A91-93D1-AE010BF392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570" y="2264957"/>
            <a:ext cx="1098252" cy="432033"/>
          </a:xfrm>
          <a:prstGeom prst="rect">
            <a:avLst/>
          </a:prstGeom>
        </p:spPr>
      </p:pic>
      <p:pic>
        <p:nvPicPr>
          <p:cNvPr id="15" name="Image 14" descr="Une image contenant texte&#10;&#10;Description générée automatiquement">
            <a:extLst>
              <a:ext uri="{FF2B5EF4-FFF2-40B4-BE49-F238E27FC236}">
                <a16:creationId xmlns:a16="http://schemas.microsoft.com/office/drawing/2014/main" id="{8C921CFF-9B43-46D6-A4EC-FE6932AFBA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85" y="4370010"/>
            <a:ext cx="794139" cy="61193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38814E1-0B25-4E34-B6FD-A41EC3DCF2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759" y="4905494"/>
            <a:ext cx="875473" cy="75205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5735297-B2BF-4509-A5C2-CA4823853E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485" y="3786653"/>
            <a:ext cx="591414" cy="708465"/>
          </a:xfrm>
          <a:prstGeom prst="rect">
            <a:avLst/>
          </a:prstGeom>
        </p:spPr>
      </p:pic>
      <p:pic>
        <p:nvPicPr>
          <p:cNvPr id="21" name="Image 20" descr="Une image contenant parapluie, accessoire, clipart&#10;&#10;Description générée automatiquement">
            <a:extLst>
              <a:ext uri="{FF2B5EF4-FFF2-40B4-BE49-F238E27FC236}">
                <a16:creationId xmlns:a16="http://schemas.microsoft.com/office/drawing/2014/main" id="{229FE4DC-A172-484B-992F-30C467E2204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824" y="5398064"/>
            <a:ext cx="794139" cy="518977"/>
          </a:xfrm>
          <a:prstGeom prst="rect">
            <a:avLst/>
          </a:prstGeom>
        </p:spPr>
      </p:pic>
      <p:pic>
        <p:nvPicPr>
          <p:cNvPr id="23" name="Image 2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5BD1BDA0-CC11-4174-91B9-3F5AC850DEF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35" y="125405"/>
            <a:ext cx="600327" cy="60760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86B13D2-B66E-459A-BC17-4E331FA8916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602" y="1024335"/>
            <a:ext cx="600327" cy="752058"/>
          </a:xfrm>
          <a:prstGeom prst="rect">
            <a:avLst/>
          </a:prstGeom>
        </p:spPr>
      </p:pic>
      <p:pic>
        <p:nvPicPr>
          <p:cNvPr id="27" name="Image 26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F50FDCFB-458C-4BA2-9CF6-FC509230218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736" y="1974271"/>
            <a:ext cx="704082" cy="506703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817583AC-5415-4521-91A4-6FA45F7B069C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ADC2572-359E-4E37-BAFD-C2F2EF3B933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CACD96FA-B3CA-4067-B661-725F2A240E66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16583182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CCE954-71DD-4B41-8434-8C03E9C79AB5}"/>
</file>

<file path=customXml/itemProps2.xml><?xml version="1.0" encoding="utf-8"?>
<ds:datastoreItem xmlns:ds="http://schemas.openxmlformats.org/officeDocument/2006/customXml" ds:itemID="{4043774D-26C6-49CA-A42A-37575F84A3F3}"/>
</file>

<file path=customXml/itemProps3.xml><?xml version="1.0" encoding="utf-8"?>
<ds:datastoreItem xmlns:ds="http://schemas.openxmlformats.org/officeDocument/2006/customXml" ds:itemID="{A3CAD06C-1CA0-4262-96D3-9D57911B6B53}"/>
</file>

<file path=docProps/app.xml><?xml version="1.0" encoding="utf-8"?>
<Properties xmlns="http://schemas.openxmlformats.org/officeDocument/2006/extended-properties" xmlns:vt="http://schemas.openxmlformats.org/officeDocument/2006/docPropsVTypes">
  <TotalTime>29815</TotalTime>
  <Words>74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</dc:creator>
  <cp:lastModifiedBy>PERU MATHILDE</cp:lastModifiedBy>
  <cp:revision>3</cp:revision>
  <dcterms:created xsi:type="dcterms:W3CDTF">2021-05-11T14:50:50Z</dcterms:created>
  <dcterms:modified xsi:type="dcterms:W3CDTF">2021-06-09T08:15:13Z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