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76" r:id="rId5"/>
    <p:sldId id="283" r:id="rId6"/>
    <p:sldId id="284" r:id="rId7"/>
    <p:sldId id="285" r:id="rId8"/>
    <p:sldId id="309" r:id="rId9"/>
    <p:sldId id="310" r:id="rId10"/>
    <p:sldId id="286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8" r:id="rId20"/>
    <p:sldId id="327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281" r:id="rId40"/>
    <p:sldId id="347" r:id="rId41"/>
    <p:sldId id="348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5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omenriah" initials="om" lastIdx="2" clrIdx="1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3" name="pauline.negrellion" initials="pa" lastIdx="6" clrIdx="2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4" name="riviere.jennifer" initials="ri" lastIdx="6" clrIdx="3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1C4D1"/>
    <a:srgbClr val="FFD333"/>
    <a:srgbClr val="EC527E"/>
    <a:srgbClr val="A39491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4C9CAD-83FA-48A2-8E50-7AA4DAD4DB31}" v="1" dt="2022-09-06T11:44:49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54" autoAdjust="0"/>
  </p:normalViewPr>
  <p:slideViewPr>
    <p:cSldViewPr snapToGrid="0">
      <p:cViewPr varScale="1">
        <p:scale>
          <a:sx n="54" d="100"/>
          <a:sy n="54" d="100"/>
        </p:scale>
        <p:origin x="18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074845C-01D3-4A94-B358-B5EA6BB3D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5E4F85-0A44-485A-B3E7-E7F67DCD3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855C-FD51-445B-A359-7C4B20F7D243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174665-A1D2-4C3E-9799-B49DDE118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0C2DCE-ED8C-41F9-8310-1B6BA664E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6B46-A4C9-4C71-A8DF-EA4F4E364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4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>
                <a:latin typeface="Arial" panose="020B0604020202020204" pitchFamily="34" charset="0"/>
                <a:cs typeface="Arial" panose="020B0604020202020204" pitchFamily="34" charset="0"/>
              </a:rPr>
              <a:t>Aujourd’hui, nous allons faire du calcul : des additions et des soustractions.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99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Rappeler la leçon sur la soustraction vue en séance 6.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77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Calculez cette soustraction en utilisant la technique de votre choix.</a:t>
            </a:r>
            <a:r>
              <a:rPr lang="fr-FR" i="0"/>
              <a:t> </a:t>
            </a:r>
          </a:p>
          <a:p>
            <a:r>
              <a:rPr lang="fr-FR" i="0"/>
              <a:t>Laisser un temps de recherche aux élèves ; ils écrivent le résultat sur leur ardoise.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29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/>
              <a:t>Verbaliser la stratégie avec les jetons</a:t>
            </a:r>
            <a:r>
              <a:rPr lang="fr-FR"/>
              <a:t> </a:t>
            </a:r>
            <a:r>
              <a:rPr lang="fr-FR" b="0"/>
              <a:t>: </a:t>
            </a:r>
            <a:r>
              <a:rPr lang="fr-FR" b="0" i="1"/>
              <a:t>je mets 5 jetons.</a:t>
            </a:r>
            <a:r>
              <a:rPr lang="fr-FR" i="1"/>
              <a:t> </a:t>
            </a:r>
            <a:endParaRPr lang="fr-FR" b="0" i="1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78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/>
              <a:t>Moins 3 : j’enlève 3 jetons en partant des derniers. Il en reste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77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Verbaliser la stratégie avec la file numérique, sans les jetons : </a:t>
            </a:r>
            <a:r>
              <a:rPr lang="fr-FR" b="0" i="1" dirty="0"/>
              <a:t>je me place sur 5…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571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… et je recule de 3 cases. J’arrive sur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Verbaliser également la stratégie avec les doigts : </a:t>
            </a:r>
            <a:r>
              <a:rPr lang="fr-FR" b="0" i="1" dirty="0"/>
              <a:t>je mets 5 doigts et j’en baisse 3 en partant du dernier, ça fait 2</a:t>
            </a:r>
            <a:r>
              <a:rPr lang="fr-FR" b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85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Maintenant, vous allez voir apparaitre un calcul ; attention, ce sera soit une addition, soit une soustraction. Faites bien attention au signe ! Utilisez la stratégie de votre choix.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147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b="0" dirty="0"/>
              <a:t>Lire : </a:t>
            </a:r>
            <a:r>
              <a:rPr lang="fr-FR" b="0" i="1" dirty="0"/>
              <a:t>3 plus 2 égale ?</a:t>
            </a:r>
            <a:r>
              <a:rPr lang="fr-FR" b="0" dirty="0"/>
              <a:t> </a:t>
            </a:r>
          </a:p>
          <a:p>
            <a:pPr>
              <a:defRPr/>
            </a:pPr>
            <a:r>
              <a:rPr lang="fr-FR" b="0" dirty="0"/>
              <a:t>Cela aide les élèves à repérer le type d’opération qu’ils doivent faire car ils entendent « plus » ou « moins ».</a:t>
            </a:r>
            <a:r>
              <a:rPr lang="fr-FR" dirty="0"/>
              <a:t> </a:t>
            </a:r>
            <a:endParaRPr lang="fr-F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Demander aux élèves de noter uniquement le résultat sur leur ardoise et de la lever dès qu’ils l’ont trouvé. Valider discrètement d’un signe de tête.</a:t>
            </a:r>
            <a:endParaRPr lang="fr-FR" b="1" dirty="0"/>
          </a:p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On a 3 jetons au départ. On voit le signe « plus », donc on va en ajouter.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732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+ 2 : c’est une addition ; on ajoute deux jetons. Combien y en a-t-il maintenant ? </a:t>
            </a: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83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/>
              <a:t>Qui peut rappeler ce qu’est une addition ? </a:t>
            </a:r>
            <a:r>
              <a:rPr lang="fr-FR" b="0"/>
              <a:t>Réponse attendue : </a:t>
            </a:r>
            <a:r>
              <a:rPr lang="fr-FR" b="0" i="1"/>
              <a:t>c’est lorsqu’on ajoute quelque chose ; on écrit une addition avec le signe +.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24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Verbaliser la stratégie avec la file numérique : </a:t>
            </a:r>
            <a:r>
              <a:rPr lang="fr-FR" b="0" i="1" dirty="0"/>
              <a:t>je me place sur 3 et j’avance en faisant 2 bonds</a:t>
            </a:r>
            <a:r>
              <a:rPr lang="fr-FR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Verbaliser également la stratégie avec les doigts : </a:t>
            </a:r>
            <a:r>
              <a:rPr lang="fr-FR" b="0" i="1" dirty="0"/>
              <a:t>je mets 3 doigts et j’en ajoute 2, ça fait 5</a:t>
            </a:r>
            <a:r>
              <a:rPr lang="fr-FR" b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15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b="0"/>
              <a:t>Lire : </a:t>
            </a:r>
            <a:r>
              <a:rPr lang="fr-FR" b="0" i="1"/>
              <a:t>4 moins 3 égale ?</a:t>
            </a:r>
            <a:r>
              <a:rPr lang="fr-FR" b="0"/>
              <a:t> </a:t>
            </a:r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05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/>
              <a:t>Verbaliser la stratégie avec les jetons : je mets 4 jetons.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88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/>
              <a:t>Il y a un « moins », donc on enlève des jetons. On enlève 3 jetons. Combien en reste-t-il</a:t>
            </a:r>
            <a:r>
              <a:rPr lang="fr-FR" i="1"/>
              <a:t> </a:t>
            </a:r>
            <a:r>
              <a:rPr lang="fr-FR" b="0" i="1"/>
              <a:t>?</a:t>
            </a:r>
            <a:r>
              <a:rPr lang="fr-FR" i="1"/>
              <a:t> </a:t>
            </a:r>
            <a:endParaRPr lang="fr-FR" b="0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75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/>
              <a:t>On peut aussi utiliser la file numérique sans les jetons, c’est plus rapide. </a:t>
            </a:r>
          </a:p>
          <a:p>
            <a:r>
              <a:rPr lang="fr-FR" b="0" i="1"/>
              <a:t>On se place sur 4…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47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et on recule en faisant 3 bonds en arrière. On arrive sur 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Verbaliser également la stratégie avec les doigts : </a:t>
            </a:r>
            <a:r>
              <a:rPr lang="fr-FR" b="0" i="1" dirty="0"/>
              <a:t>je mets 4 doigts et j’en baisse 3 en partant du dernier, ça fait 1</a:t>
            </a:r>
            <a:r>
              <a:rPr lang="fr-FR" b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964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/>
              <a:t>Ne plus lire les calcul ; laisser les élèves repérer le signe.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18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/>
              <a:t>On a 3 jetons au départ.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73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/>
              <a:t>Et on enlève 3 jetons. Combien en reste-t-il</a:t>
            </a:r>
            <a:r>
              <a:rPr lang="fr-FR" i="1"/>
              <a:t> </a:t>
            </a:r>
            <a:r>
              <a:rPr lang="fr-FR" b="0" i="1"/>
              <a:t>?</a:t>
            </a:r>
            <a:r>
              <a:rPr lang="fr-FR" i="1"/>
              <a:t> → Il n’y en a plus, ça fait zéro.</a:t>
            </a:r>
            <a:endParaRPr lang="fr-FR" b="0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9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/>
              <a:t>Avec la file numérique seulement : on se place sur le 3…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Rappeler la leçon sur l’addition vue en séance 4.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14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et on recule en faisant 3 bonds en arrière. On arrive sur zéro. On a tout enlevé ; il ne reste rien.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112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622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17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701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788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536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531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cet exercice, les additions et les soustractions de nombres jusqu’à 10 sont mélangées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61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7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Calculez cette addition en utilisant la technique de votre choix.</a:t>
            </a:r>
            <a:r>
              <a:rPr lang="fr-FR" i="0" dirty="0"/>
              <a:t> Laisser un temps de recherche aux élèves (1 min. maximum) ; ils écrivent le résultat sur leur ardoise.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35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/>
              <a:t>Verbaliser la stratégie avec les jetons :</a:t>
            </a:r>
            <a:r>
              <a:rPr lang="fr-FR" b="0" i="1"/>
              <a:t> j</a:t>
            </a:r>
            <a:r>
              <a:rPr lang="fr-FR" i="1"/>
              <a:t>e place 3 jetons en commençant par le début de la file numérique.</a:t>
            </a:r>
            <a:endParaRPr lang="fr-FR" b="0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6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/>
              <a:t>J’ajoute un jeton. Il y en a 4 à la fin. </a:t>
            </a:r>
            <a:endParaRPr lang="fr-FR" b="0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/>
              <a:t>Verbaliser la stratégie avec la file numérique, sans les jetons : </a:t>
            </a:r>
            <a:r>
              <a:rPr lang="fr-FR" b="0" i="1"/>
              <a:t>je me place sur 3…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10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… et j’avance d’une case. J’arrive sur 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Verbaliser également la stratégie avec les doigts : </a:t>
            </a:r>
            <a:r>
              <a:rPr lang="fr-FR" b="0" i="1" dirty="0"/>
              <a:t>je mets 3 doigts et je lève encore un doigt, ça fait 4</a:t>
            </a:r>
            <a:r>
              <a:rPr lang="fr-FR" b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7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/>
              <a:t>Qui peut rappeler ce qu’est une soustraction ? </a:t>
            </a:r>
            <a:r>
              <a:rPr lang="fr-FR" b="0"/>
              <a:t>Réponse attendue : </a:t>
            </a:r>
            <a:r>
              <a:rPr lang="fr-FR" b="0" i="1"/>
              <a:t>c’est lorsqu’on enlève quelque chose ; on écrit une soustraction avec le signe </a:t>
            </a:r>
            <a:r>
              <a:rPr lang="fr-FR" b="0" i="1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fr-FR" b="0" i="1"/>
              <a:t>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81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EF3D7-E8A4-4D38-96F8-E8FA1ADBD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44000" cy="7079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4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776E6-FDAB-4DC4-9050-5852F249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73" y="3429000"/>
            <a:ext cx="8240853" cy="77619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/>
              <a:t>7. LES NOMBRES JUSQU’À 5 </a:t>
            </a:r>
            <a:br>
              <a:rPr lang="fr-FR"/>
            </a:br>
            <a:r>
              <a:rPr lang="fr-FR"/>
              <a:t>Calculer des sommes et </a:t>
            </a:r>
            <a:br>
              <a:rPr lang="fr-FR"/>
            </a:br>
            <a:r>
              <a:rPr lang="fr-FR"/>
              <a:t>des différences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013A2E0A-CD12-462B-B4A8-9DB595DB6E28}"/>
              </a:ext>
            </a:extLst>
          </p:cNvPr>
          <p:cNvSpPr txBox="1">
            <a:spLocks/>
          </p:cNvSpPr>
          <p:nvPr/>
        </p:nvSpPr>
        <p:spPr>
          <a:xfrm>
            <a:off x="4390833" y="6279307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rgbClr val="A394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4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102126C-9F7E-C59B-81D2-2E49C267EA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2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E7787C-4B18-9EE9-DCDA-F0D3AD6DDA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5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DFC431-1D5C-7F48-ED22-6FDD433C24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1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AA7B0D-4639-AFD7-47C8-4FEA4F6A0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6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706F54-C99D-57B9-BA06-31CA2F33F9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DEEA1D-28CD-EB03-8C04-FECF5B4C7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651B8F3-C370-CBDA-28E6-FA7726DC7A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3F047A9-C44D-2C85-9693-AA9B1F4A3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4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1F7FD8-65CA-5558-BE6C-F9B74CA6E0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38CF72-1E6C-4A2B-B3E0-0B647EBD1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6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9C9337-1661-6263-D644-8AC22D96F8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6CF08F-9449-EB85-2931-9184A20B4E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977669C-3899-4D3E-D02D-67565024E2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E422CE-A0B6-5CA8-6715-D12EBBEA51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44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D3632C9-4B2C-3159-E449-F0EA022CC7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1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AAA9AD-8598-E9B3-E223-B2728764FB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04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D6D0D9-4DE6-FDD9-2F46-D802FF1A8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1F492D-251F-0327-939F-156F15EDEF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57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EC412E-9675-9E8F-1A2F-A69C3FEDC0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84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6A767C-2AB8-5F32-50C9-FB55D44675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29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BDC780-EF36-6915-BEA7-CFB503AE6E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8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1E7345-04DA-EC43-CE45-7533FAA47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86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7E192FB-CAD9-5285-DAA2-42A4B18762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45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728D44-8FB4-62BA-59FD-BC5244D19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58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B5DDAA-6A49-4F02-A240-BF8B2C1EC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76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162B1B-1CE7-9B39-B2E1-C62D79A5C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15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C2DF66-B4FB-363B-08E8-EEED0474D6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16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BA81A3-ABE3-032E-3FC2-9E511D5B4D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08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1928BA-A179-E4F1-6F75-BD48AB603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0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25B50D6-88A2-1F83-1A34-813AFAEF6D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90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F81AD5A-33D0-75AD-75B9-E269026A40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61D2886-9F48-AFA4-B36B-9ABB39FA5F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9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7C7B54-4621-B157-8FE2-1A1C84E7E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0C2895-58FB-F71B-137E-CF2EBBA4CC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B9B8E-AB42-6C5B-8D97-931330556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4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4A4CE3-A78C-5A4E-09D9-14AC53E31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AAB88B-6428-D726-E525-6B31F414F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315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4" ma:contentTypeDescription="Crée un document." ma:contentTypeScope="" ma:versionID="0e65b3f7ffc12fd213c6cca2a5ebde94">
  <xsd:schema xmlns:xsd="http://www.w3.org/2001/XMLSchema" xmlns:xs="http://www.w3.org/2001/XMLSchema" xmlns:p="http://schemas.microsoft.com/office/2006/metadata/properties" xmlns:ns2="09219ee2-2e9c-4e26-afc7-dc2d20fdf34e" targetNamespace="http://schemas.microsoft.com/office/2006/metadata/properties" ma:root="true" ma:fieldsID="612c34fee67a17b2e6b4da93a4a97fb8" ns2:_="">
    <xsd:import namespace="09219ee2-2e9c-4e26-afc7-dc2d20fdf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4AE4C3-73E3-4681-9A1F-05DCAE7C0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FBC568-3EA1-437A-A360-1690AA4608D0}"/>
</file>

<file path=customXml/itemProps3.xml><?xml version="1.0" encoding="utf-8"?>
<ds:datastoreItem xmlns:ds="http://schemas.openxmlformats.org/officeDocument/2006/customXml" ds:itemID="{EAC71FFA-E8D4-45A7-B53D-9EC090DD7389}">
  <ds:schemaRefs>
    <ds:schemaRef ds:uri="27f64e36-29aa-44d5-a3e0-06242cad7d4d"/>
    <ds:schemaRef ds:uri="cd84cc96-e4f0-4e7f-873a-a508fb658c41"/>
    <ds:schemaRef ds:uri="http://schemas.microsoft.com/office/2006/metadata/properties"/>
    <ds:schemaRef ds:uri="http://schemas.microsoft.com/office/infopath/2007/PartnerControls"/>
    <ds:schemaRef ds:uri="05e35dcb-3e29-4319-8895-1aefbc7b9c14"/>
    <ds:schemaRef ds:uri="bfd01c09-4c2c-4413-a701-52472ac340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742</Words>
  <Application>Microsoft Office PowerPoint</Application>
  <PresentationFormat>Affichage à l'écran (4:3)</PresentationFormat>
  <Paragraphs>81</Paragraphs>
  <Slides>38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Verdana</vt:lpstr>
      <vt:lpstr>Arial</vt:lpstr>
      <vt:lpstr>Calibri</vt:lpstr>
      <vt:lpstr>Thème Office</vt:lpstr>
      <vt:lpstr>7. LES NOMBRES JUSQU’À 5  Calculer des sommes et  des différences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20</cp:revision>
  <dcterms:created xsi:type="dcterms:W3CDTF">2022-01-07T11:15:07Z</dcterms:created>
  <dcterms:modified xsi:type="dcterms:W3CDTF">2022-10-20T15:34:39Z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</Properties>
</file>