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3" r:id="rId4"/>
  </p:sldMasterIdLst>
  <p:notesMasterIdLst>
    <p:notesMasterId r:id="rId17"/>
  </p:notesMasterIdLst>
  <p:handoutMasterIdLst>
    <p:handoutMasterId r:id="rId18"/>
  </p:handoutMasterIdLst>
  <p:sldIdLst>
    <p:sldId id="276" r:id="rId5"/>
    <p:sldId id="279" r:id="rId6"/>
    <p:sldId id="280" r:id="rId7"/>
    <p:sldId id="289" r:id="rId8"/>
    <p:sldId id="290" r:id="rId9"/>
    <p:sldId id="291" r:id="rId10"/>
    <p:sldId id="298" r:id="rId11"/>
    <p:sldId id="293" r:id="rId12"/>
    <p:sldId id="294" r:id="rId13"/>
    <p:sldId id="296" r:id="rId14"/>
    <p:sldId id="295" r:id="rId15"/>
    <p:sldId id="29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47C030-E687-B175-014B-7CB338CA2E3F}" name="riviere.jennifer" initials="ri" userId="S::riviere.jennifer_gmail.com#ext#@hachette.onmicrosoft.com::1d9d5009-092f-4c80-8dba-153923be29d4" providerId="AD"/>
  <p188:author id="{6E47C18F-DDAE-EA39-9B3A-D5582A6DAE9D}" name="pauline.negrellion" initials="pa" userId="S::pauline.negrellion_gmail.com#ext#@hachette.onmicrosoft.com::9fb65b54-3bbd-4994-b3cf-42d8602c7eef" providerId="AD"/>
  <p188:author id="{CB410498-00AA-A716-1E6C-E42B11846246}" name="jennifer riviere" initials="jr" userId="77148290420568c5" providerId="Windows Live"/>
  <p188:author id="{A731B9A7-FB2F-8BD0-97C6-EA6906EE8F3B}" name="Justine Taillade" initials="JT" userId="Justine Taillade" providerId="None"/>
  <p188:author id="{E89BFAD0-ACBE-9964-AB8B-A2E5DAC1FBA3}" name="omenriah" initials="om" userId="S::omenriah_gmail.com#ext#@hachette.onmicrosoft.com::1c7e23f3-21b9-4451-98c0-15057ee07999" providerId="AD"/>
  <p188:author id="{4CF84EDD-95CE-3E5E-4B94-06DB52278683}" name="Christophe Dracos" initials="CD" userId="S::cri.dracos_outlook.fr#ext#@hachette.onmicrosoft.com::9a339485-cc17-450e-b56d-f2edc49cae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B80"/>
    <a:srgbClr val="FDC99B"/>
    <a:srgbClr val="7DCED9"/>
    <a:srgbClr val="FF9966"/>
    <a:srgbClr val="61C4D1"/>
    <a:srgbClr val="FFD333"/>
    <a:srgbClr val="EC527E"/>
    <a:srgbClr val="A39491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58B86-D117-451D-AF52-48FF535158EE}" v="13" dt="2023-06-13T08:44:26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834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074845C-01D3-4A94-B358-B5EA6BB3D0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5E4F85-0A44-485A-B3E7-E7F67DCD3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0855C-FD51-445B-A359-7C4B20F7D243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174665-A1D2-4C3E-9799-B49DDE1180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0C2DCE-ED8C-41F9-8310-1B6BA664E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6B46-A4C9-4C71-A8DF-EA4F4E3643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42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24/06/2023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>
                <a:cs typeface="Calibri"/>
              </a:rPr>
              <a:t>La mise en œuvre de chaque item est détaillée dans le guide pédagogique</a:t>
            </a:r>
            <a:r>
              <a:rPr lang="fr-FR" i="1" noProof="0" dirty="0">
                <a:cs typeface="Calibri"/>
              </a:rPr>
              <a:t>. </a:t>
            </a:r>
            <a:r>
              <a:rPr lang="fr-FR" i="0" noProof="0" dirty="0">
                <a:cs typeface="Calibri"/>
              </a:rPr>
              <a:t>Les fiches contiennent beaucoup d’items, </a:t>
            </a:r>
            <a:r>
              <a:rPr lang="fr-FR" b="1" i="0" noProof="0" dirty="0">
                <a:cs typeface="Calibri"/>
              </a:rPr>
              <a:t>elles n’ont pas été conçues pour que tous les items soient réalisés chaque jour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75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884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0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03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90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99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35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23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41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84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82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>
                <a:cs typeface="Calibri"/>
              </a:rPr>
              <a:t>Préciser aux élèves qu’ils doivent proposer une addition différente de celle qui leur a permis de trouver le nombre du jour.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52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EF3D7-E8A4-4D38-96F8-E8FA1ADBD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4000" cy="7079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3200" b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1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8DF7BD-4FC4-46D8-8E51-1C50A815652F}"/>
              </a:ext>
            </a:extLst>
          </p:cNvPr>
          <p:cNvSpPr/>
          <p:nvPr userDrawn="1"/>
        </p:nvSpPr>
        <p:spPr>
          <a:xfrm>
            <a:off x="0" y="0"/>
            <a:ext cx="9144000" cy="476672"/>
          </a:xfrm>
          <a:prstGeom prst="rect">
            <a:avLst/>
          </a:prstGeom>
          <a:solidFill>
            <a:srgbClr val="61C4D1"/>
          </a:solidFill>
          <a:ln>
            <a:solidFill>
              <a:srgbClr val="61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08C5A3-5DBB-48BA-BA85-05B5604F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032" cy="476673"/>
          </a:xfrm>
          <a:ln>
            <a:solidFill>
              <a:srgbClr val="61C4D1"/>
            </a:solidFill>
          </a:ln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8000C29-DBCD-4CAC-B122-9506AD1AB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27" y="-1"/>
            <a:ext cx="2258573" cy="4724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689A6C-72B0-4D31-9978-689932D59F4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61C4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53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3200" b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361AA1-289F-481D-9961-9E1905736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" b="1535"/>
          <a:stretch/>
        </p:blipFill>
        <p:spPr>
          <a:xfrm>
            <a:off x="-86264" y="-69011"/>
            <a:ext cx="9230264" cy="69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0914A-B9D9-4B95-BBEA-32E85AA20954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49CDC-BADB-4C39-95ED-E0FCA83A67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50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3776E6-FDAB-4DC4-9050-5852F249B9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chemeClr val="bg1"/>
                </a:solidFill>
              </a:rPr>
              <a:t>PLASTI-FICHE N°1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Les nombres jusqu’à 99</a:t>
            </a:r>
          </a:p>
        </p:txBody>
      </p:sp>
    </p:spTree>
    <p:extLst>
      <p:ext uri="{BB962C8B-B14F-4D97-AF65-F5344CB8AC3E}">
        <p14:creationId xmlns:p14="http://schemas.microsoft.com/office/powerpoint/2010/main" val="116714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F06E1F-AC94-8796-B601-1231582B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213" cy="476250"/>
          </a:xfrm>
        </p:spPr>
        <p:txBody>
          <a:bodyPr/>
          <a:lstStyle/>
          <a:p>
            <a:r>
              <a:rPr lang="fr-FR" dirty="0" err="1"/>
              <a:t>Plasti</a:t>
            </a:r>
            <a:r>
              <a:rPr lang="fr-FR" dirty="0"/>
              <a:t>-fiche n°1 : les nombres jusqu’à 99</a:t>
            </a:r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D55BBA07-AE43-6966-8EA7-568E0779F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491441"/>
            <a:ext cx="8280000" cy="12784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5BF276F-ED7E-49FC-44AD-FB5CA01477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r="42" b="204"/>
          <a:stretch/>
        </p:blipFill>
        <p:spPr>
          <a:xfrm>
            <a:off x="432000" y="485533"/>
            <a:ext cx="8280000" cy="163141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EEB72A-70B1-0998-E69D-D8A04F008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1227"/>
            <a:ext cx="8280000" cy="12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F06E1F-AC94-8796-B601-1231582B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213" cy="476250"/>
          </a:xfrm>
        </p:spPr>
        <p:txBody>
          <a:bodyPr/>
          <a:lstStyle/>
          <a:p>
            <a:r>
              <a:rPr lang="fr-FR" dirty="0" err="1"/>
              <a:t>Plasti</a:t>
            </a:r>
            <a:r>
              <a:rPr lang="fr-FR" dirty="0"/>
              <a:t>-fiche n°1 : les nombres jusqu’à 99</a:t>
            </a: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BD05E7-729F-36CA-9978-0E169448D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1227"/>
            <a:ext cx="8280000" cy="36408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70EE505-8F14-B191-7A2B-B68790EBA5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r="42" b="204"/>
          <a:stretch/>
        </p:blipFill>
        <p:spPr>
          <a:xfrm>
            <a:off x="432000" y="485533"/>
            <a:ext cx="8280000" cy="16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7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F06E1F-AC94-8796-B601-1231582B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213" cy="476250"/>
          </a:xfrm>
        </p:spPr>
        <p:txBody>
          <a:bodyPr/>
          <a:lstStyle/>
          <a:p>
            <a:r>
              <a:rPr lang="fr-FR" dirty="0" err="1"/>
              <a:t>Plasti</a:t>
            </a:r>
            <a:r>
              <a:rPr lang="fr-FR" dirty="0"/>
              <a:t>-fiche n°1 : les nombres jusqu’à 99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AED415-04B9-91DD-7A16-2953E68D4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00" y="2161227"/>
            <a:ext cx="8280000" cy="46517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E8264B-F666-1961-0561-B5657B374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r="42" b="204"/>
          <a:stretch/>
        </p:blipFill>
        <p:spPr>
          <a:xfrm>
            <a:off x="432000" y="485533"/>
            <a:ext cx="8280000" cy="16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6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EC769-DFEE-4897-80E4-2FA967DD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Plasti</a:t>
            </a:r>
            <a:r>
              <a:rPr lang="fr-FR" dirty="0"/>
              <a:t>-fiche n°1 : les nombres jusqu’à 99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2FAE8D-C9DB-4AB4-A1D4-C587408D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3324" y="490298"/>
            <a:ext cx="4404803" cy="6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4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F06E1F-AC94-8796-B601-1231582B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213" cy="476250"/>
          </a:xfrm>
        </p:spPr>
        <p:txBody>
          <a:bodyPr/>
          <a:lstStyle/>
          <a:p>
            <a:r>
              <a:rPr lang="fr-FR" dirty="0" err="1"/>
              <a:t>Plasti</a:t>
            </a:r>
            <a:r>
              <a:rPr lang="fr-FR" dirty="0"/>
              <a:t>-fiche n°1 : les nombres jusqu’à 99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B609A22-9292-792F-375E-009D61422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r="42" b="204"/>
          <a:stretch/>
        </p:blipFill>
        <p:spPr>
          <a:xfrm>
            <a:off x="432000" y="485533"/>
            <a:ext cx="8280000" cy="16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9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F06E1F-AC94-8796-B601-1231582B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213" cy="476250"/>
          </a:xfrm>
        </p:spPr>
        <p:txBody>
          <a:bodyPr/>
          <a:lstStyle/>
          <a:p>
            <a:r>
              <a:rPr lang="fr-FR" dirty="0" err="1"/>
              <a:t>Plasti</a:t>
            </a:r>
            <a:r>
              <a:rPr lang="fr-FR" dirty="0"/>
              <a:t>-fiche n°1 : les nombres jusqu’à 99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D6D811-4EA1-D086-ABA9-06E8AEAFF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1227"/>
            <a:ext cx="8280000" cy="121489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9203718-74ED-91F2-D5BD-F13553D32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r="42" b="204"/>
          <a:stretch/>
        </p:blipFill>
        <p:spPr>
          <a:xfrm>
            <a:off x="432000" y="485533"/>
            <a:ext cx="8280000" cy="16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F06E1F-AC94-8796-B601-1231582B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213" cy="476250"/>
          </a:xfrm>
        </p:spPr>
        <p:txBody>
          <a:bodyPr/>
          <a:lstStyle/>
          <a:p>
            <a:r>
              <a:rPr lang="fr-FR" dirty="0" err="1"/>
              <a:t>Plasti</a:t>
            </a:r>
            <a:r>
              <a:rPr lang="fr-FR" dirty="0"/>
              <a:t>-fiche n°1 : les nombres jusqu’à 99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D6D811-4EA1-D086-ABA9-06E8AEAFF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00" y="2161227"/>
            <a:ext cx="8280000" cy="39299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7AB7771-A4B6-8693-B308-01A0CF65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r="42" b="204"/>
          <a:stretch/>
        </p:blipFill>
        <p:spPr>
          <a:xfrm>
            <a:off x="432000" y="485533"/>
            <a:ext cx="8280000" cy="16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F06E1F-AC94-8796-B601-1231582B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213" cy="476250"/>
          </a:xfrm>
        </p:spPr>
        <p:txBody>
          <a:bodyPr/>
          <a:lstStyle/>
          <a:p>
            <a:r>
              <a:rPr lang="fr-FR" dirty="0" err="1"/>
              <a:t>Plasti</a:t>
            </a:r>
            <a:r>
              <a:rPr lang="fr-FR" dirty="0"/>
              <a:t>-fiche n°1 : les nombres jusqu’à 99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D6D811-4EA1-D086-ABA9-06E8AEAFF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00" y="2161227"/>
            <a:ext cx="8280000" cy="228306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7E433F1-F6C4-4190-B425-B3F32BF1B6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r="42" b="204"/>
          <a:stretch/>
        </p:blipFill>
        <p:spPr>
          <a:xfrm>
            <a:off x="432000" y="485533"/>
            <a:ext cx="8280000" cy="16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9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F06E1F-AC94-8796-B601-1231582B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213" cy="476250"/>
          </a:xfrm>
        </p:spPr>
        <p:txBody>
          <a:bodyPr/>
          <a:lstStyle/>
          <a:p>
            <a:r>
              <a:rPr lang="fr-FR" dirty="0" err="1"/>
              <a:t>Plasti</a:t>
            </a:r>
            <a:r>
              <a:rPr lang="fr-FR" dirty="0"/>
              <a:t>-fiche n°1 : les nombres jusqu’à 99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6512E1-D1B4-B8CF-2969-CE1C04CF2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1227"/>
            <a:ext cx="8280000" cy="158529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0E9A7E7-6B7B-416A-EEB9-F58D8D9AA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r="42" b="204"/>
          <a:stretch/>
        </p:blipFill>
        <p:spPr>
          <a:xfrm>
            <a:off x="432000" y="485533"/>
            <a:ext cx="8280000" cy="16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0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F06E1F-AC94-8796-B601-1231582B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213" cy="476250"/>
          </a:xfrm>
        </p:spPr>
        <p:txBody>
          <a:bodyPr/>
          <a:lstStyle/>
          <a:p>
            <a:r>
              <a:rPr lang="fr-FR" dirty="0" err="1"/>
              <a:t>Plasti</a:t>
            </a:r>
            <a:r>
              <a:rPr lang="fr-FR" dirty="0"/>
              <a:t>-fiche n°1 : les nombres jusqu’à 99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1ACC98-3626-64BB-9E75-E04749E53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79" y="476250"/>
            <a:ext cx="4406642" cy="63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89F06E1F-AC94-8796-B601-1231582B3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13213" cy="476250"/>
          </a:xfrm>
        </p:spPr>
        <p:txBody>
          <a:bodyPr/>
          <a:lstStyle/>
          <a:p>
            <a:r>
              <a:rPr lang="fr-FR" dirty="0" err="1"/>
              <a:t>Plasti</a:t>
            </a:r>
            <a:r>
              <a:rPr lang="fr-FR" dirty="0"/>
              <a:t>-fiche n°1 : les nombres jusqu’à 99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0425B0F-F6E3-FB1C-B529-F5FB8FDFA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1227"/>
            <a:ext cx="8280000" cy="128763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36C430F-82D9-1E1F-1C5C-FA2A42BA39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" r="42" b="204"/>
          <a:stretch/>
        </p:blipFill>
        <p:spPr>
          <a:xfrm>
            <a:off x="432000" y="485533"/>
            <a:ext cx="8280000" cy="16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29113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C73A87-0064-4DAE-83E6-1054427DC7E8}"/>
</file>

<file path=customXml/itemProps2.xml><?xml version="1.0" encoding="utf-8"?>
<ds:datastoreItem xmlns:ds="http://schemas.openxmlformats.org/officeDocument/2006/customXml" ds:itemID="{EAC71FFA-E8D4-45A7-B53D-9EC090DD7389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27f64e36-29aa-44d5-a3e0-06242cad7d4d"/>
    <ds:schemaRef ds:uri="http://www.w3.org/XML/1998/namespace"/>
    <ds:schemaRef ds:uri="http://purl.org/dc/terms/"/>
    <ds:schemaRef ds:uri="http://schemas.microsoft.com/office/infopath/2007/PartnerControls"/>
    <ds:schemaRef ds:uri="cd84cc96-e4f0-4e7f-873a-a508fb658c4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24AE4C3-73E3-4681-9A1F-05DCAE7C0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177</Words>
  <Application>Microsoft Office PowerPoint</Application>
  <PresentationFormat>Affichage à l'écran (4:3)</PresentationFormat>
  <Paragraphs>26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Calibri</vt:lpstr>
      <vt:lpstr>Verdana</vt:lpstr>
      <vt:lpstr>Calibri Light</vt:lpstr>
      <vt:lpstr>Arial</vt:lpstr>
      <vt:lpstr>2_Thème Office</vt:lpstr>
      <vt:lpstr>PLASTI-FICHE N°1 Les nombres jusqu’à 99</vt:lpstr>
      <vt:lpstr>Plasti-fiche n°1 : les nombres jusqu’à 99</vt:lpstr>
      <vt:lpstr>Plasti-fiche n°1 : les nombres jusqu’à 99</vt:lpstr>
      <vt:lpstr>Plasti-fiche n°1 : les nombres jusqu’à 99</vt:lpstr>
      <vt:lpstr>Plasti-fiche n°1 : les nombres jusqu’à 99</vt:lpstr>
      <vt:lpstr>Plasti-fiche n°1 : les nombres jusqu’à 99</vt:lpstr>
      <vt:lpstr>Plasti-fiche n°1 : les nombres jusqu’à 99</vt:lpstr>
      <vt:lpstr>Plasti-fiche n°1 : les nombres jusqu’à 99</vt:lpstr>
      <vt:lpstr>Plasti-fiche n°1 : les nombres jusqu’à 99</vt:lpstr>
      <vt:lpstr>Plasti-fiche n°1 : les nombres jusqu’à 99</vt:lpstr>
      <vt:lpstr>Plasti-fiche n°1 : les nombres jusqu’à 99</vt:lpstr>
      <vt:lpstr>Plasti-fiche n°1 : les nombres jusqu’à 99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10</cp:revision>
  <dcterms:created xsi:type="dcterms:W3CDTF">2022-01-07T11:15:07Z</dcterms:created>
  <dcterms:modified xsi:type="dcterms:W3CDTF">2023-06-24T16:39:05Z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85300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