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92" r:id="rId6"/>
    <p:sldId id="293" r:id="rId7"/>
    <p:sldId id="294" r:id="rId8"/>
    <p:sldId id="290" r:id="rId9"/>
    <p:sldId id="295" r:id="rId10"/>
    <p:sldId id="296" r:id="rId11"/>
    <p:sldId id="291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jNJVg8U4qHAflSYZ5nRE6DKC2q1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CHE Caroline" initials="" lastIdx="9" clrIdx="0"/>
  <p:cmAuthor id="1" name="Harmonie Tessier" initials="" lastIdx="6" clrIdx="1"/>
  <p:cmAuthor id="2" name="Christophe DRACOS" initials="" lastIdx="1" clrIdx="2"/>
  <p:cmAuthor id="3" name="Pauline Negrel-Lion" initials="" lastIdx="5" clrIdx="3"/>
  <p:cmAuthor id="4" name="Compte Microsoft" initials="CM" lastIdx="3" clrIdx="4">
    <p:extLst>
      <p:ext uri="{19B8F6BF-5375-455C-9EA6-DF929625EA0E}">
        <p15:presenceInfo xmlns:p15="http://schemas.microsoft.com/office/powerpoint/2012/main" userId="b37cafc324dd2a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718" autoAdjust="0"/>
  </p:normalViewPr>
  <p:slideViewPr>
    <p:cSldViewPr snapToGrid="0">
      <p:cViewPr varScale="1">
        <p:scale>
          <a:sx n="86" d="100"/>
          <a:sy n="86" d="100"/>
        </p:scale>
        <p:origin x="2334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49" Type="http://schemas.openxmlformats.org/officeDocument/2006/relationships/commentAuthors" Target="commentAuthors.xml"/><Relationship Id="rId10" Type="http://schemas.openxmlformats.org/officeDocument/2006/relationships/slide" Target="slides/slide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2563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Dans la dernière séance,</a:t>
            </a:r>
            <a:r>
              <a:rPr lang="fr-FR" b="0" i="1" baseline="0" dirty="0"/>
              <a:t> nous avons rencontré des problèmes où l’on avait plusieurs parties que l’on regroupait pour former un tout</a:t>
            </a:r>
            <a:r>
              <a:rPr lang="fr-FR" b="0" i="1" dirty="0"/>
              <a:t>.</a:t>
            </a:r>
            <a:r>
              <a:rPr lang="fr-FR" i="1" dirty="0"/>
              <a:t> </a:t>
            </a:r>
            <a:endParaRPr lang="fr-FR" dirty="0"/>
          </a:p>
        </p:txBody>
      </p:sp>
      <p:sp>
        <p:nvSpPr>
          <p:cNvPr id="113" name="Google Shape;11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68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Relire les deux problèmes.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Vous rappelez-vous comment nous les avons résolus ?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/>
              <a:t>Interroger les élèves sur les différences entre les deux problèmes. Faire</a:t>
            </a:r>
            <a:r>
              <a:rPr lang="fr-FR" b="0" i="0" baseline="0" dirty="0"/>
              <a:t> émerger que dans le premier problème, on a cherche ce que les enfants ont ensemble alors que dans le deuxième, on cherche une des parties. </a:t>
            </a:r>
            <a:endParaRPr lang="fr-FR" dirty="0"/>
          </a:p>
          <a:p>
            <a:endParaRPr lang="fr-FR" b="0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2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4268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i="0" dirty="0"/>
              <a:t>Montrer</a:t>
            </a:r>
            <a:r>
              <a:rPr lang="fr-FR" b="0" i="0" baseline="0" dirty="0"/>
              <a:t> les différences sur le schéma 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None/>
            </a:pPr>
            <a:r>
              <a:rPr lang="fr-FR" b="0" i="0" baseline="0" dirty="0"/>
              <a:t>- dans la recherche du tout, l’ensemble des cubes est entouré avec un point d’interrogation pour montrer ce que l’on cherche 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None/>
            </a:pPr>
            <a:r>
              <a:rPr lang="fr-FR" b="0" i="0" baseline="0" dirty="0"/>
              <a:t>- dans la recherche d’une partie, les 2 parties sont entourées et le point d’interrogation est placé à côté de celle que l’on cherche.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i="0" baseline="0" dirty="0"/>
              <a:t>Montrer les différences sur le schéma des réglettes 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None/>
            </a:pPr>
            <a:r>
              <a:rPr lang="fr-FR" b="0" i="0" baseline="0" dirty="0"/>
              <a:t>- quand on cherche le tout, la réglette manquante est la plus grande 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None/>
            </a:pPr>
            <a:r>
              <a:rPr lang="fr-FR" b="0" i="0" baseline="0" dirty="0"/>
              <a:t>- quand on cherche une des parties, la réglette manquante est une des plus petites.</a:t>
            </a:r>
          </a:p>
          <a:p>
            <a:endParaRPr lang="fr-FR" b="0" i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3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0524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b="0" i="0" dirty="0"/>
              <a:t>Montrer les différences</a:t>
            </a:r>
            <a:r>
              <a:rPr lang="fr-FR" b="0" i="0" baseline="0" dirty="0"/>
              <a:t> dans la modélisation : </a:t>
            </a:r>
            <a:endParaRPr lang="fr-FR" b="0" i="0" dirty="0"/>
          </a:p>
          <a:p>
            <a:pPr marL="0"/>
            <a:r>
              <a:rPr lang="fr-FR" b="0" i="1" dirty="0"/>
              <a:t>Dans </a:t>
            </a:r>
            <a:r>
              <a:rPr lang="fr-FR" b="0" i="1" baseline="0" dirty="0"/>
              <a:t>le premier problème, on cherche le tout ;  les enfants ont plus ensemble que chacun séparément : on fait une addition.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Dans </a:t>
            </a:r>
            <a:r>
              <a:rPr lang="fr-FR" b="0" i="1" baseline="0" dirty="0"/>
              <a:t>le deuxième problème, on cherche une des parties ; j’ai moins de cubes dans une seule main que dans l’ensemble de mes deux mains : on fait une soustraction.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baseline="0" dirty="0"/>
              <a:t>Ces deux problèmes se ressemblent, car il y a à chaque fois deux parties et un tout. Mais ce qu’on cherche est différent. Il faut donc bien lire l’énoncé, se demander ce que l’on connait, et ce que l’on cherche.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baseline="0" dirty="0"/>
              <a:t>Insister sur le fait que le tout est toujours plus grand que chaque partie.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4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42884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5" name="Google Shape;72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74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5" name="Google Shape;72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0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5" name="Google Shape;72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04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i="0" dirty="0"/>
          </a:p>
        </p:txBody>
      </p:sp>
      <p:sp>
        <p:nvSpPr>
          <p:cNvPr id="732" name="Google Shape;732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0"/>
          <p:cNvSpPr txBox="1">
            <a:spLocks noGrp="1"/>
          </p:cNvSpPr>
          <p:nvPr>
            <p:ph type="ctrTitle"/>
          </p:nvPr>
        </p:nvSpPr>
        <p:spPr>
          <a:xfrm>
            <a:off x="751788" y="3040905"/>
            <a:ext cx="7772400" cy="77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 txBox="1"/>
          <p:nvPr/>
        </p:nvSpPr>
        <p:spPr>
          <a:xfrm>
            <a:off x="4342511" y="6163768"/>
            <a:ext cx="4421378" cy="49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Réservé à la vidéoprojection</a:t>
            </a:r>
            <a:endParaRPr sz="2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userDrawn="1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userDrawn="1">
  <p:cSld name="V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Titre et conten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36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07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46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6" r:id="rId4"/>
    <p:sldLayoutId id="2147483662" r:id="rId5"/>
    <p:sldLayoutId id="214748366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>
            <a:spLocks noGrp="1"/>
          </p:cNvSpPr>
          <p:nvPr>
            <p:ph type="ctrTitle"/>
          </p:nvPr>
        </p:nvSpPr>
        <p:spPr>
          <a:xfrm>
            <a:off x="751788" y="3040905"/>
            <a:ext cx="7772400" cy="77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fr-FR" dirty="0"/>
              <a:t>9. Rechercher le </a:t>
            </a:r>
            <a:r>
              <a:rPr lang="fr-FR"/>
              <a:t>tout ou </a:t>
            </a:r>
            <a:r>
              <a:rPr lang="fr-FR" dirty="0"/>
              <a:t>une partie dans </a:t>
            </a:r>
            <a:r>
              <a:rPr lang="fr-FR"/>
              <a:t>une composition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E73BB4C7-DD61-6481-FAB7-FA1CF0BA3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30934676-DFBF-138B-DE29-4D0D463F6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2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57E37478-B085-CC46-C112-AA2C6BE41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7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6C0F3147-D352-BCE0-7EC2-5A062CE18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ge web, nourriture&#10;&#10;Description générée automatiquement">
            <a:extLst>
              <a:ext uri="{FF2B5EF4-FFF2-40B4-BE49-F238E27FC236}">
                <a16:creationId xmlns:a16="http://schemas.microsoft.com/office/drawing/2014/main" id="{7FF7C343-228B-3DE4-6626-A77F1B309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7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EBA5C4CB-126F-F20C-1754-F1C6A09F1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7F5DE89-6BFF-F50D-8BEC-7AB359B73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2A9CD1-344C-4166-96A0-3EE99F056F19}"/>
</file>

<file path=customXml/itemProps2.xml><?xml version="1.0" encoding="utf-8"?>
<ds:datastoreItem xmlns:ds="http://schemas.openxmlformats.org/officeDocument/2006/customXml" ds:itemID="{BB1BE52E-7D35-48D4-9B90-E75E22AE47A2}">
  <ds:schemaRefs>
    <ds:schemaRef ds:uri="http://schemas.microsoft.com/office/2006/metadata/properties"/>
    <ds:schemaRef ds:uri="http://schemas.microsoft.com/office/infopath/2007/PartnerControls"/>
    <ds:schemaRef ds:uri="cd84cc96-e4f0-4e7f-873a-a508fb658c41"/>
    <ds:schemaRef ds:uri="27f64e36-29aa-44d5-a3e0-06242cad7d4d"/>
    <ds:schemaRef ds:uri="be993d5a-5390-4a32-bd90-2a12d82b1d47"/>
  </ds:schemaRefs>
</ds:datastoreItem>
</file>

<file path=customXml/itemProps3.xml><?xml version="1.0" encoding="utf-8"?>
<ds:datastoreItem xmlns:ds="http://schemas.openxmlformats.org/officeDocument/2006/customXml" ds:itemID="{8EBA4A61-C2B9-4B93-B1CA-E708F880BA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316</Words>
  <Application>Microsoft Office PowerPoint</Application>
  <PresentationFormat>Affichage à l'écran (4:3)</PresentationFormat>
  <Paragraphs>24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Thème Office</vt:lpstr>
      <vt:lpstr>9. Rechercher le tout ou une partie dans une composition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RECHERCHER L’ÉTAT FINAL</dc:title>
  <dc:creator>EDITIONS HATIER</dc:creator>
  <cp:lastModifiedBy>CARATY CORINNE</cp:lastModifiedBy>
  <cp:revision>14</cp:revision>
  <dcterms:created xsi:type="dcterms:W3CDTF">2022-01-07T11:15:07Z</dcterms:created>
  <dcterms:modified xsi:type="dcterms:W3CDTF">2023-06-24T12:41:28Z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70900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