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86" r:id="rId6"/>
    <p:sldId id="292" r:id="rId7"/>
    <p:sldId id="289" r:id="rId8"/>
    <p:sldId id="295" r:id="rId9"/>
    <p:sldId id="293" r:id="rId10"/>
    <p:sldId id="294" r:id="rId11"/>
    <p:sldId id="291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jNJVg8U4qHAflSYZ5nRE6DKC2q1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35A710-E786-5AD4-6E6B-F2C4540F2679}" name="CHAUVELLIER ANNE" initials="CA" userId="S::ACHAUVELLIER@editions-hatier.fr::f6f57ace-c9cf-44ce-941b-3615434e65b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CHE Caroline" initials="" lastIdx="9" clrIdx="0"/>
  <p:cmAuthor id="1" name="Harmonie Tessier" initials="" lastIdx="6" clrIdx="1"/>
  <p:cmAuthor id="2" name="Christophe DRACOS" initials="" lastIdx="1" clrIdx="2"/>
  <p:cmAuthor id="3" name="Pauline Negrel-Lion" initials="" lastIdx="5" clrIdx="3"/>
  <p:cmAuthor id="4" name="Compte Microsoft" initials="CM" lastIdx="3" clrIdx="4">
    <p:extLst>
      <p:ext uri="{19B8F6BF-5375-455C-9EA6-DF929625EA0E}">
        <p15:presenceInfo xmlns:p15="http://schemas.microsoft.com/office/powerpoint/2012/main" userId="b37cafc324dd2a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55" autoAdjust="0"/>
  </p:normalViewPr>
  <p:slideViewPr>
    <p:cSldViewPr snapToGrid="0">
      <p:cViewPr varScale="1">
        <p:scale>
          <a:sx n="99" d="100"/>
          <a:sy n="99" d="100"/>
        </p:scale>
        <p:origin x="19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49" Type="http://schemas.openxmlformats.org/officeDocument/2006/relationships/commentAuthors" Target="commentAuthors.xml"/><Relationship Id="rId10" Type="http://schemas.openxmlformats.org/officeDocument/2006/relationships/slide" Target="slides/slide6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4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82563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/>
              <a:t>Dans une séance précédente,</a:t>
            </a:r>
            <a:r>
              <a:rPr lang="fr-FR" b="0" i="1" baseline="0" dirty="0"/>
              <a:t> nous avons résolu des problèmes où l’on ajoutait ou on enlevait des jetons et où l’on cherchait ce qu’il y avait à la fin</a:t>
            </a:r>
            <a:r>
              <a:rPr lang="fr-FR" b="0" i="1" dirty="0"/>
              <a:t>.</a:t>
            </a:r>
            <a:r>
              <a:rPr lang="fr-FR" i="1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 dirty="0"/>
              <a:t>Aujourd’hui, nous allons nous entrainer à résoudre des problèmes</a:t>
            </a:r>
            <a:r>
              <a:rPr lang="fr-FR" i="1" baseline="0" dirty="0"/>
              <a:t> du même type.</a:t>
            </a:r>
            <a:endParaRPr lang="fr-FR" dirty="0"/>
          </a:p>
        </p:txBody>
      </p:sp>
      <p:sp>
        <p:nvSpPr>
          <p:cNvPr id="113" name="Google Shape;11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7682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0" name="Google Shape;560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Relire les deux problèmes.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/>
              <a:t>Vous rappelez-vous comment nous les avons résolus 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0" dirty="0"/>
              <a:t>Interroger les élèves sur les différences entre les deux problèmes. Faire</a:t>
            </a:r>
            <a:r>
              <a:rPr lang="fr-FR" b="0" i="0" baseline="0" dirty="0"/>
              <a:t> émerger que dans le premier problème, on a ajouté des jetons, alors que dans le deuxième, on en a enlevé. </a:t>
            </a:r>
            <a:endParaRPr dirty="0"/>
          </a:p>
        </p:txBody>
      </p:sp>
      <p:sp>
        <p:nvSpPr>
          <p:cNvPr id="561" name="Google Shape;561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2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168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3" name="Google Shape;613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b="0" i="0" dirty="0"/>
              <a:t>Montrer</a:t>
            </a:r>
            <a:r>
              <a:rPr lang="fr-FR" b="0" i="0" baseline="0" dirty="0"/>
              <a:t> les différences sur le schéma 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Tx/>
              <a:buNone/>
            </a:pPr>
            <a:r>
              <a:rPr lang="fr-FR" b="0" i="0" baseline="0" dirty="0"/>
              <a:t>- lorsque l’on représente un ajout,  on entoure les objets que l’on ajoute et on met une flèche entrante 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Tx/>
              <a:buNone/>
            </a:pPr>
            <a:r>
              <a:rPr lang="fr-FR" b="0" i="0" baseline="0" dirty="0"/>
              <a:t>- lorsque l’on représente un retrait, on barre les objets que l’on enlève, on les entoure et on met une flèche sortante.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Tx/>
              <a:buNone/>
            </a:pPr>
            <a:r>
              <a:rPr lang="fr-FR" b="0" i="0" baseline="0" dirty="0"/>
              <a:t>On entoure toujours ce que l’on cherche et on met un point d’interrogation pour le mettre en évidence.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b="0" i="0" baseline="0" dirty="0"/>
              <a:t>Montrer les différences sur le schéma des réglettes : la réglette qu’il manque est soit la plus grande, soit une des deux petites.</a:t>
            </a:r>
            <a:endParaRPr lang="fr-FR" i="0" dirty="0"/>
          </a:p>
        </p:txBody>
      </p:sp>
      <p:sp>
        <p:nvSpPr>
          <p:cNvPr id="614" name="Google Shape;614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3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94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6" name="Google Shape;666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b="0" i="0" dirty="0"/>
              <a:t>Montrer</a:t>
            </a:r>
            <a:r>
              <a:rPr lang="fr-FR" b="0" i="0" baseline="0" dirty="0"/>
              <a:t> les différences dans la modélisation.</a:t>
            </a:r>
            <a:endParaRPr b="0"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/>
              <a:t>Dans le premier problème, on a fait une addition car, quand on ajoute, on a plus à la fin qu’au départ.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b="0" i="1" dirty="0"/>
              <a:t>Dans le deuxième problème, on a fait une soustraction car, quand on enlève, on a moins à la fin qu’au départ.</a:t>
            </a:r>
            <a:endParaRPr dirty="0"/>
          </a:p>
        </p:txBody>
      </p:sp>
      <p:sp>
        <p:nvSpPr>
          <p:cNvPr id="667" name="Google Shape;667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4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2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4" name="Google Shape;724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5" name="Google Shape;725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5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06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4" name="Google Shape;724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5" name="Google Shape;725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6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659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4" name="Google Shape;724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5" name="Google Shape;725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7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97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1" name="Google Shape;731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i="0"/>
          </a:p>
        </p:txBody>
      </p:sp>
      <p:sp>
        <p:nvSpPr>
          <p:cNvPr id="732" name="Google Shape;732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8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0"/>
          <p:cNvSpPr txBox="1">
            <a:spLocks noGrp="1"/>
          </p:cNvSpPr>
          <p:nvPr>
            <p:ph type="ctrTitle"/>
          </p:nvPr>
        </p:nvSpPr>
        <p:spPr>
          <a:xfrm>
            <a:off x="751788" y="3040905"/>
            <a:ext cx="7772400" cy="776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 sz="3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0"/>
          <p:cNvSpPr txBox="1"/>
          <p:nvPr/>
        </p:nvSpPr>
        <p:spPr>
          <a:xfrm>
            <a:off x="4342511" y="6163768"/>
            <a:ext cx="4421378" cy="49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Réservé à la vidéoprojection</a:t>
            </a:r>
            <a:endParaRPr sz="2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userDrawn="1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userDrawn="1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userDrawn="1">
  <p:cSld name="V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"/>
          <p:cNvSpPr txBox="1">
            <a:spLocks noGrp="1"/>
          </p:cNvSpPr>
          <p:nvPr>
            <p:ph type="ctrTitle"/>
          </p:nvPr>
        </p:nvSpPr>
        <p:spPr>
          <a:xfrm>
            <a:off x="751788" y="3040905"/>
            <a:ext cx="7772400" cy="776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</a:pPr>
            <a:r>
              <a:rPr lang="fr-FR" dirty="0"/>
              <a:t>11. Rechercher l’état final</a:t>
            </a:r>
            <a:br>
              <a:rPr lang="fr-FR" dirty="0"/>
            </a:br>
            <a:r>
              <a:rPr lang="fr-FR" dirty="0"/>
              <a:t>dans une transformation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F8DF9965-B97D-BD1E-A993-2B7A734B5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33044089-0D30-B8C0-DBEE-547A9FC14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32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9E670D08-651A-6DEE-D1D4-835F49CD3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Appareils électroniques, ordinateur, capture d’écran&#10;&#10;Description générée automatiquement">
            <a:extLst>
              <a:ext uri="{FF2B5EF4-FFF2-40B4-BE49-F238E27FC236}">
                <a16:creationId xmlns:a16="http://schemas.microsoft.com/office/drawing/2014/main" id="{72A6D09C-51C1-45BB-694C-795CD380C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33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Visage humain, capture d’écran, personne&#10;&#10;Description générée automatiquement">
            <a:extLst>
              <a:ext uri="{FF2B5EF4-FFF2-40B4-BE49-F238E27FC236}">
                <a16:creationId xmlns:a16="http://schemas.microsoft.com/office/drawing/2014/main" id="{D4E6189D-68BB-E224-7B51-C2B2ECDE3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99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F0049BFD-43C9-1186-B919-A1C7F1504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58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age web, Police&#10;&#10;Description générée automatiquement">
            <a:extLst>
              <a:ext uri="{FF2B5EF4-FFF2-40B4-BE49-F238E27FC236}">
                <a16:creationId xmlns:a16="http://schemas.microsoft.com/office/drawing/2014/main" id="{2B136A0E-FD8D-BA6B-1EE7-9FD5040AF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cd48830-2a75-428a-ba87-2ad2d4179e11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496440C913BA45A370CE7E11E8D566" ma:contentTypeVersion="7" ma:contentTypeDescription="Create a new document." ma:contentTypeScope="" ma:versionID="a294f3863cfee161bfcb7ac074ee7a4c">
  <xsd:schema xmlns:xsd="http://www.w3.org/2001/XMLSchema" xmlns:xs="http://www.w3.org/2001/XMLSchema" xmlns:p="http://schemas.microsoft.com/office/2006/metadata/properties" xmlns:ns2="09219ee2-2e9c-4e26-afc7-dc2d20fdf34e" xmlns:ns3="acd48830-2a75-428a-ba87-2ad2d4179e11" targetNamespace="http://schemas.microsoft.com/office/2006/metadata/properties" ma:root="true" ma:fieldsID="ab4ff6d19a9d122a047aeca3702d1310" ns2:_="" ns3:_="">
    <xsd:import namespace="09219ee2-2e9c-4e26-afc7-dc2d20fdf34e"/>
    <xsd:import namespace="acd48830-2a75-428a-ba87-2ad2d4179e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219ee2-2e9c-4e26-afc7-dc2d20fdf3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d48830-2a75-428a-ba87-2ad2d4179e1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2329DD-090E-4229-8CA6-2BCBCAEF5E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7AC9B7-F605-4E40-A419-B04CB95CA3B5}">
  <ds:schemaRefs>
    <ds:schemaRef ds:uri="http://schemas.microsoft.com/office/2006/metadata/properties"/>
    <ds:schemaRef ds:uri="http://schemas.microsoft.com/office/infopath/2007/PartnerControls"/>
    <ds:schemaRef ds:uri="cd84cc96-e4f0-4e7f-873a-a508fb658c41"/>
    <ds:schemaRef ds:uri="27f64e36-29aa-44d5-a3e0-06242cad7d4d"/>
    <ds:schemaRef ds:uri="be993d5a-5390-4a32-bd90-2a12d82b1d47"/>
  </ds:schemaRefs>
</ds:datastoreItem>
</file>

<file path=customXml/itemProps3.xml><?xml version="1.0" encoding="utf-8"?>
<ds:datastoreItem xmlns:ds="http://schemas.openxmlformats.org/officeDocument/2006/customXml" ds:itemID="{1531B782-82F2-46B2-8D40-26FCDFD930B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264</Words>
  <Application>Microsoft Office PowerPoint</Application>
  <PresentationFormat>Affichage à l'écran (4:3)</PresentationFormat>
  <Paragraphs>22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Thème Office</vt:lpstr>
      <vt:lpstr>11. Rechercher l’état final dans une transformation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 RECHERCHER L’ÉTAT FINAL</dc:title>
  <dc:creator>EDITIONS HATIER</dc:creator>
  <cp:lastModifiedBy>CARATY CORINNE</cp:lastModifiedBy>
  <cp:revision>11</cp:revision>
  <dcterms:created xsi:type="dcterms:W3CDTF">2022-01-07T11:15:07Z</dcterms:created>
  <dcterms:modified xsi:type="dcterms:W3CDTF">2023-06-24T12:56:29Z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0x0101008A496440C913BA45A370CE7E11E8D566</vt:lpwstr>
  </property>
  <property fmtid="{D5CDD505-2E9C-101B-9397-08002B2CF9AE}" pid="3" name="MediaServiceImageTags">
    <vt:lpwstr/>
  </property>
  <property fmtid="{D5CDD505-2E9C-101B-9397-08002B2CF9AE}" pid="4" name="Order">
    <vt:r8>71100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</Properties>
</file>