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0"/>
  </p:notesMasterIdLst>
  <p:sldIdLst>
    <p:sldId id="258" r:id="rId5"/>
    <p:sldId id="317" r:id="rId6"/>
    <p:sldId id="448" r:id="rId7"/>
    <p:sldId id="291" r:id="rId8"/>
    <p:sldId id="315" r:id="rId9"/>
    <p:sldId id="318" r:id="rId10"/>
    <p:sldId id="319" r:id="rId11"/>
    <p:sldId id="330" r:id="rId12"/>
    <p:sldId id="331" r:id="rId13"/>
    <p:sldId id="332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7" r:id="rId22"/>
    <p:sldId id="456" r:id="rId23"/>
    <p:sldId id="444" r:id="rId24"/>
    <p:sldId id="458" r:id="rId25"/>
    <p:sldId id="459" r:id="rId26"/>
    <p:sldId id="445" r:id="rId27"/>
    <p:sldId id="446" r:id="rId28"/>
    <p:sldId id="447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75900-4CD5-0B77-42CA-03FBCC6F856F}" name="Pauline Lion" initials="PL" userId="48ef9a2cfb904c2c" providerId="Windows Live"/>
  <p188:author id="{8035A710-E786-5AD4-6E6B-F2C4540F2679}" name="CHAUVELLIER ANNE" initials="CA" userId="S::ACHAUVELLIER@editions-hatier.fr::f6f57ace-c9cf-44ce-941b-3615434e65b1" providerId="AD"/>
  <p188:author id="{5F8BA321-80A1-CEA0-CCDE-AB6954515002}" name="TAILLADE JUSTINE" initials="TJ" userId="S::JTAILLADE@editions-hatier.fr::7689be7a-6074-46a5-a6a4-f2fd3e4f6393" providerId="AD"/>
  <p188:author id="{BCEC0C35-085C-D9B9-E378-2995294E600F}" name="Sylvie Advenier" initials="SA" userId="516bcc22ff4f1580" providerId="Windows Live"/>
  <p188:author id="{99329D8D-736E-127F-056B-D92D91D3CEEB}" name="Harmonie Rossi Tessier" initials="HRT" userId="ce3dc0babca3d520" providerId="Windows Live"/>
  <p188:author id="{CB410498-00AA-A716-1E6C-E42B11846246}" name="jennifer riviere" initials="jr" userId="77148290420568c5" providerId="Windows Live"/>
  <p188:author id="{2EACF4B5-B5D6-1F77-434B-4ACC816D40DA}" name="Caroline HACHE" initials="CH" userId="Caroline HACH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14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omenriah" initials="om" lastIdx="3" clrIdx="1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3" name="pauline.negrellion" initials="pa" lastIdx="3" clrIdx="2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4" name="catherine.mallard2" initials="ca" lastIdx="1" clrIdx="3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5" name="riviere.jennifer" initials="ri" lastIdx="6" clrIdx="4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  <p:cmAuthor id="6" name="jennifer riviere" initials="jr" lastIdx="4" clrIdx="5">
    <p:extLst>
      <p:ext uri="{19B8F6BF-5375-455C-9EA6-DF929625EA0E}">
        <p15:presenceInfo xmlns:p15="http://schemas.microsoft.com/office/powerpoint/2012/main" userId="77148290420568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91"/>
    <a:srgbClr val="61C4D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80479" autoAdjust="0"/>
  </p:normalViewPr>
  <p:slideViewPr>
    <p:cSldViewPr snapToGrid="0">
      <p:cViewPr varScale="1">
        <p:scale>
          <a:sx n="92" d="100"/>
          <a:sy n="92" d="100"/>
        </p:scale>
        <p:origin x="202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>
                <a:latin typeface="Arial" panose="020B0604020202020204" pitchFamily="34" charset="0"/>
                <a:cs typeface="Arial" panose="020B0604020202020204" pitchFamily="34" charset="0"/>
              </a:rPr>
              <a:t>Aujourd’hui, nous allons apprendre à compléter des additions à trous et des soustractions à trous.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70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1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vais afficher une soustraction à trou : vous devrez calculer et écrire sur votre ardoise combien il faut enlever.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16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Lire le calcul en pointant en même temps </a:t>
            </a:r>
            <a:r>
              <a:rPr lang="fr-FR" strike="noStrike" dirty="0"/>
              <a:t>avec le doigt sur le tableau </a:t>
            </a:r>
            <a:r>
              <a:rPr lang="fr-FR" b="0" dirty="0"/>
              <a:t>: </a:t>
            </a:r>
            <a:r>
              <a:rPr lang="fr-FR" b="0" i="1" dirty="0"/>
              <a:t>8 moins combien égale 6 ? </a:t>
            </a:r>
            <a:r>
              <a:rPr lang="fr-FR" b="0" i="0" dirty="0"/>
              <a:t>Ou encore : </a:t>
            </a:r>
            <a:r>
              <a:rPr lang="fr-FR" b="0" i="1" dirty="0"/>
              <a:t>j’ai 8. Combien dois-je enlever pour avoir 6</a:t>
            </a:r>
            <a:r>
              <a:rPr lang="fr-FR" i="1" dirty="0"/>
              <a:t> </a:t>
            </a:r>
            <a:r>
              <a:rPr lang="fr-FR" b="0" i="1" dirty="0"/>
              <a:t>? </a:t>
            </a:r>
            <a:r>
              <a:rPr lang="fr-FR" i="1" dirty="0"/>
              <a:t> 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Laisser un temps de recherche </a:t>
            </a:r>
            <a:r>
              <a:rPr lang="fr-FR" strike="noStrike" dirty="0"/>
              <a:t>et o</a:t>
            </a:r>
            <a:r>
              <a:rPr lang="fr-FR" dirty="0"/>
              <a:t>bserver les stratégies employées. Les élèves notent le résultat sur leur ardoise et la lèvent dès qu’ils ont trouvé. Valider discrètement d’un signe de tête.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89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trike="noStrike" dirty="0"/>
              <a:t>Interroger un élève ayant utilisé la file numérique, lui faire verbaliser sa stratégie et noter le résultat sur les pointillés.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Sur la file numérique, je me place sur 8. Puis je compte combien de bonds en arrière je dois faire pour aller jusqu’à 6.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14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Je fais un premier bond, puis un deuxième : je dois faire 2 bonds en arrière pour arriver à 6, j’ai donc enlevé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8 –</a:t>
            </a:r>
            <a:r>
              <a:rPr lang="fr-FR" b="1" i="1" dirty="0"/>
              <a:t> 2 </a:t>
            </a:r>
            <a:r>
              <a:rPr lang="fr-FR" b="0" i="1" dirty="0"/>
              <a:t>= 6 </a:t>
            </a:r>
            <a:r>
              <a:rPr lang="fr-FR" b="0" i="0" dirty="0"/>
              <a:t>(écrire le 2 sur les pointillés).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dirty="0"/>
              <a:t>Interroger ensuite des élèves ayant utilisé la stratégie « des doigts », « de la tête et des doigts » ou ayant mémorisé les additions de la maison du 6 et leur faire verbaliser leur stratégie.</a:t>
            </a:r>
          </a:p>
          <a:p>
            <a:r>
              <a:rPr lang="fr-FR" i="1" dirty="0"/>
              <a:t>On peut aussi utiliser </a:t>
            </a:r>
            <a:r>
              <a:rPr lang="fr-FR" b="1" i="1" dirty="0"/>
              <a:t>ses doigts </a:t>
            </a:r>
            <a:r>
              <a:rPr lang="fr-FR" i="1" dirty="0"/>
              <a:t>pour compléter une soustraction à trou. </a:t>
            </a:r>
            <a:r>
              <a:rPr lang="fr-FR" b="0" i="1" dirty="0"/>
              <a:t>On lève 8 doigts </a:t>
            </a:r>
            <a:r>
              <a:rPr lang="fr-FR" b="0" i="0" dirty="0"/>
              <a:t>(afficher 8 doigts sur ses mains) </a:t>
            </a:r>
            <a:r>
              <a:rPr lang="fr-FR" b="0" i="1" dirty="0"/>
              <a:t>puis on baisse les doigts, un par un en les comptant -1, -2, </a:t>
            </a:r>
            <a:r>
              <a:rPr lang="fr-FR" b="0" i="0" dirty="0"/>
              <a:t>(baisser les doigts un par un, en partant du majeur de la deuxième main) </a:t>
            </a:r>
            <a:r>
              <a:rPr lang="fr-FR" b="0" i="1" dirty="0"/>
              <a:t>pour arriver à 6 </a:t>
            </a:r>
            <a:r>
              <a:rPr lang="fr-FR" b="0" i="0" dirty="0"/>
              <a:t>(montrer les 6 doigts restants). </a:t>
            </a:r>
            <a:r>
              <a:rPr lang="fr-FR" b="0" i="1" dirty="0"/>
              <a:t>On a compté qu’on a baissé 2 doigts. Attention, pour utiliser cette stratégie, il faut bien savoir par cœur comment afficher les nombres sur ses doigts. </a:t>
            </a:r>
          </a:p>
          <a:p>
            <a:r>
              <a:rPr lang="fr-FR" b="0" i="1" dirty="0"/>
              <a:t>La stratégie de </a:t>
            </a:r>
            <a:r>
              <a:rPr lang="fr-FR" b="1" i="1" dirty="0"/>
              <a:t>la tête et les doigts </a:t>
            </a:r>
            <a:r>
              <a:rPr lang="fr-FR" b="0" i="1" dirty="0"/>
              <a:t>est difficile car il faut compter à reculons. Ceux qui s’en sentent capables peuvent essayer. </a:t>
            </a:r>
            <a:r>
              <a:rPr lang="fr-FR" i="1" dirty="0"/>
              <a:t>On met 8 dans la tête, et on compte à l’envers pour arriver à 6 : sept </a:t>
            </a:r>
            <a:r>
              <a:rPr lang="fr-FR" dirty="0"/>
              <a:t>(relever le pouce), </a:t>
            </a:r>
            <a:r>
              <a:rPr lang="fr-FR" i="1" dirty="0"/>
              <a:t>six</a:t>
            </a:r>
            <a:r>
              <a:rPr lang="fr-FR" dirty="0"/>
              <a:t> (relever l’index). </a:t>
            </a:r>
            <a:r>
              <a:rPr lang="fr-FR" i="1" dirty="0"/>
              <a:t>On voit qu’on a relevé 2 doigts : 8 – </a:t>
            </a:r>
            <a:r>
              <a:rPr lang="fr-FR" b="1" i="1" dirty="0"/>
              <a:t>2 </a:t>
            </a:r>
            <a:r>
              <a:rPr lang="fr-FR" i="1" dirty="0"/>
              <a:t>= 6</a:t>
            </a:r>
            <a:r>
              <a:rPr lang="fr-FR" b="0" i="0" dirty="0"/>
              <a:t>.</a:t>
            </a:r>
          </a:p>
          <a:p>
            <a:r>
              <a:rPr lang="fr-FR" b="0" i="1" dirty="0"/>
              <a:t>On peut aussi utiliser des </a:t>
            </a:r>
            <a:r>
              <a:rPr lang="fr-FR" b="1" i="1" dirty="0"/>
              <a:t>résultats mémorisés par cœur </a:t>
            </a:r>
            <a:r>
              <a:rPr lang="fr-FR" b="0" i="1" dirty="0"/>
              <a:t>: si on sait que 6 + 2 = 8, alors on trouve très rapidement que 8 – 2 </a:t>
            </a:r>
            <a:r>
              <a:rPr lang="fr-FR" b="0" i="1" dirty="0">
                <a:sym typeface="Symbol" panose="05050102010706020507" pitchFamily="18" charset="2"/>
              </a:rPr>
              <a:t>= 6.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84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Vous allez voir s’afficher des soustractions à trous et vous allez devoir écrire le nombre à enlever sur votre ardoise.</a:t>
            </a:r>
          </a:p>
          <a:p>
            <a:r>
              <a:rPr lang="fr-FR" b="0" i="1" dirty="0"/>
              <a:t>Vous pouvez utiliser la stratégie de votre choix. Utiliser un résultat mémorisé par cœur </a:t>
            </a:r>
            <a:r>
              <a:rPr lang="fr-FR" b="0" i="1" strike="noStrike" dirty="0"/>
              <a:t>est la méthode la plus rapide.</a:t>
            </a:r>
            <a:endParaRPr lang="fr-FR" strike="noStrik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564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Combien faut-il enlever à 10 pour avoir 5 ? </a:t>
            </a:r>
          </a:p>
          <a:p>
            <a:r>
              <a:rPr lang="fr-FR" b="0" i="0" dirty="0"/>
              <a:t>Laisser un court temps de recherche. Les élèves lèvent leur ardoise. Valider ou invalider les réponses en faisant un signe.</a:t>
            </a:r>
            <a:endParaRPr lang="fr-FR" dirty="0"/>
          </a:p>
          <a:p>
            <a:r>
              <a:rPr lang="fr-FR" b="0" i="0" dirty="0"/>
              <a:t>Corriger en faisant expliciter par les élèves leur procédure.</a:t>
            </a:r>
          </a:p>
          <a:p>
            <a:r>
              <a:rPr lang="fr-FR" b="0" i="0" dirty="0"/>
              <a:t>Interroger un élève ayant répondu rapidement : il pourra expliquer que lorsqu’on connait par cœur 5 + 5 = 10, on sait que 10 – 5 = 5.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187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704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verbaliser une première stratégie.</a:t>
            </a:r>
          </a:p>
          <a:p>
            <a:r>
              <a:rPr lang="fr-FR" dirty="0"/>
              <a:t>Puis interroger un élève qui a répondu plus rapidement : </a:t>
            </a:r>
            <a:r>
              <a:rPr lang="fr-FR" i="1" dirty="0"/>
              <a:t>lorsqu’il reste 0 à la fin, c’est que l’on a enlevé toute la quantité de départ. Il faut donc enlever 7.</a:t>
            </a:r>
            <a:br>
              <a:rPr lang="fr-FR" i="1" dirty="0"/>
            </a:br>
            <a:r>
              <a:rPr lang="fr-FR" i="1" dirty="0"/>
              <a:t>7 – 7 = 0.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Segoe UI" panose="020B0502040204020203" pitchFamily="34" charset="0"/>
              </a:rPr>
              <a:t>Insister auprès des élèves sur le fait que les différentes stratégies ne se valent pas : </a:t>
            </a:r>
            <a:r>
              <a:rPr lang="fr-FR" sz="1200" i="1" dirty="0">
                <a:effectLst/>
                <a:latin typeface="Segoe UI" panose="020B0502040204020203" pitchFamily="34" charset="0"/>
              </a:rPr>
              <a:t>quand le résultat d'une soustraction est 0, c'est forcément qu'on a enlevé toute la quantité de départ.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0" dirty="0">
                <a:effectLst/>
                <a:latin typeface="Segoe UI" panose="020B0502040204020203" pitchFamily="34" charset="0"/>
              </a:rPr>
              <a:t>Interroger les élèves à l’oral : </a:t>
            </a:r>
            <a:r>
              <a:rPr lang="fr-FR" sz="1200" i="1" dirty="0">
                <a:effectLst/>
                <a:latin typeface="Segoe UI" panose="020B0502040204020203" pitchFamily="34" charset="0"/>
              </a:rPr>
              <a:t>5 moins combien égale 0 ? 10 moins combien égale 0 ? </a:t>
            </a:r>
            <a:endParaRPr lang="fr-FR" sz="120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0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vais afficher une addition à trou : vous devrez calculer et écrire le nombre manquant sur votre ardoise.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04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Lire le calcul en pointant en même temps </a:t>
            </a:r>
            <a:r>
              <a:rPr lang="fr-FR" strike="noStrike" dirty="0"/>
              <a:t>avec le doigt sur le tableau </a:t>
            </a:r>
            <a:r>
              <a:rPr lang="fr-FR" b="0" dirty="0"/>
              <a:t>: </a:t>
            </a:r>
            <a:r>
              <a:rPr lang="fr-FR" b="0" i="1" dirty="0"/>
              <a:t>6 + combien égale 9 ? </a:t>
            </a:r>
            <a:r>
              <a:rPr lang="fr-FR" b="0" i="0" dirty="0"/>
              <a:t>Ou encore : </a:t>
            </a:r>
            <a:r>
              <a:rPr lang="fr-FR" b="0" i="1" dirty="0"/>
              <a:t>j’ai déjà 6. Combien dois-je ajouter pour avoir 9</a:t>
            </a:r>
            <a:r>
              <a:rPr lang="fr-FR" i="1" dirty="0"/>
              <a:t> </a:t>
            </a:r>
            <a:r>
              <a:rPr lang="fr-FR" b="0" i="1" dirty="0"/>
              <a:t>? </a:t>
            </a:r>
            <a:r>
              <a:rPr lang="fr-FR" i="1" dirty="0"/>
              <a:t> 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Laisser un temps de recherche</a:t>
            </a:r>
            <a:r>
              <a:rPr lang="fr-FR" strike="noStrike" dirty="0"/>
              <a:t> et o</a:t>
            </a:r>
            <a:r>
              <a:rPr lang="fr-FR" dirty="0"/>
              <a:t>bserver les stratégies employées. Les élèves notent le résultat sur leur ardoise et la lèvent dès qu’ils ont trouvé. Valider discrètement d’un signe de tête.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4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Interroger un élève ayant utilisé la file numérique, lui faire verbaliser sa stratégie et noter le résultat sur les pointillés.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Sur la file numérique, je me place sur 6. Puis je compte combien de bonds en avant je dois faire pour aller jusqu’à 9. </a:t>
            </a:r>
          </a:p>
          <a:p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28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Je fais un premier bond, puis un deuxième, et un troisième : je dois faire 3 bonds en avant pour arriver à 9, j’ai donc ajouté 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6 </a:t>
            </a:r>
            <a:r>
              <a:rPr lang="fr-FR" b="1" i="1" dirty="0"/>
              <a:t>+ 3 </a:t>
            </a:r>
            <a:r>
              <a:rPr lang="fr-FR" b="0" i="1" dirty="0"/>
              <a:t>= 9</a:t>
            </a:r>
            <a:r>
              <a:rPr lang="fr-FR" b="0" i="0" dirty="0"/>
              <a:t>. Écrire le 3 sur les pointillés.</a:t>
            </a:r>
            <a:endParaRPr lang="fr-FR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26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Interroger ensuite des élèves ayant utilisé la stratégie « de la tête et des doigts » ou ayant mémorisé les additions de la maison du 9 et leur faire verbaliser leur stratégie.</a:t>
            </a:r>
          </a:p>
          <a:p>
            <a:r>
              <a:rPr lang="fr-FR" i="1" dirty="0"/>
              <a:t>On peut aussi utiliser sa tête et ses doigts pour compléter une addition à trou. On met 6 dans la tête, et on continue à compter pour arriver à 9 : sept </a:t>
            </a:r>
            <a:r>
              <a:rPr lang="fr-FR" dirty="0"/>
              <a:t>(relever le pouce), </a:t>
            </a:r>
            <a:r>
              <a:rPr lang="fr-FR" i="1" dirty="0"/>
              <a:t>huit</a:t>
            </a:r>
            <a:r>
              <a:rPr lang="fr-FR" dirty="0"/>
              <a:t> (relever l’index), </a:t>
            </a:r>
            <a:r>
              <a:rPr lang="fr-FR" i="1" dirty="0"/>
              <a:t>neuf</a:t>
            </a:r>
            <a:r>
              <a:rPr lang="fr-FR" dirty="0"/>
              <a:t> (relever le majeur). </a:t>
            </a:r>
            <a:r>
              <a:rPr lang="fr-FR" i="1" dirty="0"/>
              <a:t>On voit qu’on a relevé 3 doigts : 6 </a:t>
            </a:r>
            <a:r>
              <a:rPr lang="fr-FR" b="1" i="1" dirty="0"/>
              <a:t>+ 3 </a:t>
            </a:r>
            <a:r>
              <a:rPr lang="fr-FR" i="1" dirty="0"/>
              <a:t>= 9</a:t>
            </a:r>
            <a:r>
              <a:rPr lang="fr-FR" b="0" i="0" dirty="0"/>
              <a:t>.</a:t>
            </a:r>
          </a:p>
          <a:p>
            <a:r>
              <a:rPr lang="fr-FR" b="0" i="1" dirty="0"/>
              <a:t>On peut aussi avoir mémorisé par cœur l’addition de la maison du 9 </a:t>
            </a:r>
            <a:r>
              <a:rPr lang="fr-FR" b="0" i="1" dirty="0">
                <a:sym typeface="Symbol" panose="05050102010706020507" pitchFamily="18" charset="2"/>
              </a:rPr>
              <a:t></a:t>
            </a:r>
            <a:r>
              <a:rPr lang="fr-FR" b="0" i="1" dirty="0"/>
              <a:t> 6 + 3 = 9. C’est encore plus rapide.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8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Vous allez voir s’afficher des additions à trous et vous allez devoir écrire le nombre manquant sur votre ardoise.</a:t>
            </a:r>
          </a:p>
          <a:p>
            <a:r>
              <a:rPr lang="fr-FR" b="0" i="1" dirty="0"/>
              <a:t>Vous pouvez utiliser la file numérique, la tête et les doigts ou </a:t>
            </a:r>
            <a:r>
              <a:rPr lang="fr-FR" b="0" i="1" dirty="0">
                <a:sym typeface="Symbol" panose="05050102010706020507" pitchFamily="18" charset="2"/>
              </a:rPr>
              <a:t> </a:t>
            </a:r>
            <a:r>
              <a:rPr lang="fr-FR" b="0" i="1" dirty="0"/>
              <a:t>encore mieux </a:t>
            </a:r>
            <a:r>
              <a:rPr lang="fr-FR" b="0" i="1" dirty="0">
                <a:sym typeface="Symbol" panose="05050102010706020507" pitchFamily="18" charset="2"/>
              </a:rPr>
              <a:t> </a:t>
            </a:r>
            <a:r>
              <a:rPr lang="fr-FR" b="0" i="1" dirty="0"/>
              <a:t>utiliser un résultat mémorisé par cœur.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34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1" dirty="0"/>
              <a:t>Combien faut-il ajouter à 4 pour aller à 10 ? </a:t>
            </a:r>
          </a:p>
          <a:p>
            <a:r>
              <a:rPr lang="fr-FR" b="0" i="0" dirty="0"/>
              <a:t>Laisser un court temps de recherche. Les élèves lèvent leur ardoise. Valider ou invalider les réponses en faisant un signe.</a:t>
            </a:r>
            <a:endParaRPr lang="fr-FR" dirty="0"/>
          </a:p>
          <a:p>
            <a:r>
              <a:rPr lang="fr-FR" b="0" i="0" dirty="0"/>
              <a:t>Corriger en faisant expliciter par les élèves leur procédure : avec la file numérique, avec la tête et les doigts, ou l’addition de la maison du 10 (4 + 6 = 10) mémorisée par cœur.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2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démarche.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79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84321A-139F-4AF6-AD8D-37CBAFD11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58AB5B3-F4E5-428C-8C09-2E5B451E51B6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3CEEF-AE27-44D6-9A44-5EC3C1B42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95888"/>
            <a:ext cx="7772400" cy="776190"/>
          </a:xfrm>
        </p:spPr>
        <p:txBody>
          <a:bodyPr>
            <a:normAutofit fontScale="90000"/>
          </a:bodyPr>
          <a:lstStyle/>
          <a:p>
            <a:r>
              <a:rPr lang="fr-FR" dirty="0"/>
              <a:t>7. LES NOMBRES JUSQU’À 10</a:t>
            </a:r>
            <a:br>
              <a:rPr lang="fr-FR" dirty="0"/>
            </a:br>
            <a:r>
              <a:rPr lang="fr-FR" dirty="0"/>
              <a:t>Compléter des additions et </a:t>
            </a:r>
            <a:br>
              <a:rPr lang="fr-FR" dirty="0"/>
            </a:br>
            <a:r>
              <a:rPr lang="fr-FR" dirty="0"/>
              <a:t>des soustractions à trous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9168ACD-1734-BB93-40F3-8068D3152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7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90D1D40-5983-A9C2-65EB-1F3C389EB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ECC5A3F-9D13-C385-A479-A5D7BD16E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0DC5EAC-8DB1-2EB1-8085-FCBD031F3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0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9BE429EF-24DD-9CB9-83BD-FC1298FFB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6117EB0-5628-F73D-C414-D2059BCBD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E485AE6A-0DC6-17AA-CF00-3BEBDF9B4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6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0C07469-0440-415D-B582-037862B51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A268680-CBC4-92A4-CF8E-281D09BFD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8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C5D50EE-FC04-F7AD-3F27-02F28BFDA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5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63FA84DA-EECF-06AC-90EA-3052F6F14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6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8D47E01B-D8AE-FD1C-DD3D-B5087ED80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DB2E65DD-20B0-B9E5-FDBF-ECC46D563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5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BD435140-14CC-344A-4329-D4FADDF61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45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B3CBA0D-E823-F1E5-105A-2203397AE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79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19394D6B-C04C-7E0A-369E-1FA418A9B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66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6534D1D-33FB-0541-7F78-3EDE02DC6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5D155B00-5CB7-3993-FADE-D7DF33F6F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A749283-2CA4-81B1-5AF6-6427BFEF2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1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32D23BD-CB31-12C2-C693-27EDA689A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7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91DB2D13-8BF3-6A79-EE67-5E04CB56C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B89FFA2E-49D9-BD59-4D0E-B9CEC43F0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4911A56-05F8-8704-0E0B-DE5A690F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589F2E6-D35E-47D3-12F0-9AA4228FA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322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AD6E93-9B95-4056-BF85-2BD0A4A736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BA27F-D21F-4DCA-8718-6907820D6510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cd84cc96-e4f0-4e7f-873a-a508fb658c41"/>
    <ds:schemaRef ds:uri="http://schemas.microsoft.com/office/infopath/2007/PartnerControls"/>
    <ds:schemaRef ds:uri="27f64e36-29aa-44d5-a3e0-06242cad7d4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07BA19-6442-481E-906E-EA3A66FDD8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5516</TotalTime>
  <Words>1109</Words>
  <Application>Microsoft Office PowerPoint</Application>
  <PresentationFormat>Affichage à l'écran (4:3)</PresentationFormat>
  <Paragraphs>59</Paragraphs>
  <Slides>25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Calibri</vt:lpstr>
      <vt:lpstr>Verdana</vt:lpstr>
      <vt:lpstr>Calibri Light</vt:lpstr>
      <vt:lpstr>Arial</vt:lpstr>
      <vt:lpstr>Segoe UI</vt:lpstr>
      <vt:lpstr>Thème Office</vt:lpstr>
      <vt:lpstr>7. LES NOMBRES JUSQU’À 10 Compléter des additions et  des soustractions à trous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72</cp:revision>
  <dcterms:created xsi:type="dcterms:W3CDTF">2022-01-07T11:15:07Z</dcterms:created>
  <dcterms:modified xsi:type="dcterms:W3CDTF">2023-06-24T19:21:37Z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85600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