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35"/>
  </p:notesMasterIdLst>
  <p:sldIdLst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6" r:id="rId30"/>
    <p:sldId id="287" r:id="rId31"/>
    <p:sldId id="288" r:id="rId32"/>
    <p:sldId id="283" r:id="rId33"/>
    <p:sldId id="285" r:id="rId3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libri Light" panose="020F0302020204030204" pitchFamily="34" charset="0"/>
      <p:regular r:id="rId40"/>
      <p:italic r:id="rId41"/>
    </p:embeddedFont>
    <p:embeddedFont>
      <p:font typeface="Quattrocento Sans" panose="020B0502050000020003" pitchFamily="34" charset="0"/>
      <p:regular r:id="rId42"/>
      <p:bold r:id="rId43"/>
      <p:italic r:id="rId44"/>
      <p:boldItalic r:id="rId45"/>
    </p:embeddedFont>
    <p:embeddedFont>
      <p:font typeface="Verdana" panose="020B0604030504040204" pitchFamily="34" charset="0"/>
      <p:regular r:id="rId46"/>
      <p:bold r:id="rId47"/>
      <p:italic r:id="rId48"/>
      <p:boldItalic r:id="rId4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F875900-4CD5-0B77-42CA-03FBCC6F856F}" name="Pauline Lion" initials="PL" userId="48ef9a2cfb904c2c" providerId="Windows Live"/>
  <p188:author id="{CB410498-00AA-A716-1E6C-E42B11846246}" name="jennifer riviere" initials="jr" userId="77148290420568c5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jennifer r" initials="" lastIdx="1" clrIdx="6"/>
  <p:cmAuthor id="1" name="CHAUVELLIER ANNE" initials="CA" lastIdx="14" clrIdx="0">
    <p:extLst>
      <p:ext uri="{19B8F6BF-5375-455C-9EA6-DF929625EA0E}">
        <p15:presenceInfo xmlns:p15="http://schemas.microsoft.com/office/powerpoint/2012/main" userId="S::ACHAUVELLIER@editions-hatier.fr::63234966-364e-422f-8c52-45fd5239a521" providerId="AD"/>
      </p:ext>
    </p:extLst>
  </p:cmAuthor>
  <p:cmAuthor id="8" name="CHAUVELLIER ANNE" initials="CA [2]" lastIdx="19" clrIdx="7">
    <p:extLst>
      <p:ext uri="{19B8F6BF-5375-455C-9EA6-DF929625EA0E}">
        <p15:presenceInfo xmlns:p15="http://schemas.microsoft.com/office/powerpoint/2012/main" userId="S::ACHAUVELLIER@editions-hatier.fr::f6f57ace-c9cf-44ce-941b-3615434e65b1" providerId="AD"/>
      </p:ext>
    </p:extLst>
  </p:cmAuthor>
  <p:cmAuthor id="2" name="omenriah" initials="om" lastIdx="3" clrIdx="1">
    <p:extLst>
      <p:ext uri="{19B8F6BF-5375-455C-9EA6-DF929625EA0E}">
        <p15:presenceInfo xmlns:p15="http://schemas.microsoft.com/office/powerpoint/2012/main" userId="S::omenriah_gmail.com#ext#@hachette.onmicrosoft.com::1c7e23f3-21b9-4451-98c0-15057ee07999" providerId="AD"/>
      </p:ext>
    </p:extLst>
  </p:cmAuthor>
  <p:cmAuthor id="9" name="TAILLADE JUSTINE" initials="TJ" lastIdx="4" clrIdx="8">
    <p:extLst>
      <p:ext uri="{19B8F6BF-5375-455C-9EA6-DF929625EA0E}">
        <p15:presenceInfo xmlns:p15="http://schemas.microsoft.com/office/powerpoint/2012/main" userId="S::JTAILLADE@editions-hatier.fr::7689be7a-6074-46a5-a6a4-f2fd3e4f6393" providerId="AD"/>
      </p:ext>
    </p:extLst>
  </p:cmAuthor>
  <p:cmAuthor id="3" name="pauline.negrellion" initials="pa" lastIdx="3" clrIdx="2">
    <p:extLst>
      <p:ext uri="{19B8F6BF-5375-455C-9EA6-DF929625EA0E}">
        <p15:presenceInfo xmlns:p15="http://schemas.microsoft.com/office/powerpoint/2012/main" userId="S::pauline.negrellion_gmail.com#ext#@hachette.onmicrosoft.com::9fb65b54-3bbd-4994-b3cf-42d8602c7eef" providerId="AD"/>
      </p:ext>
    </p:extLst>
  </p:cmAuthor>
  <p:cmAuthor id="10" name="Sylvie Advenier" initials="SA" lastIdx="4" clrIdx="9">
    <p:extLst>
      <p:ext uri="{19B8F6BF-5375-455C-9EA6-DF929625EA0E}">
        <p15:presenceInfo xmlns:p15="http://schemas.microsoft.com/office/powerpoint/2012/main" userId="516bcc22ff4f1580" providerId="Windows Live"/>
      </p:ext>
    </p:extLst>
  </p:cmAuthor>
  <p:cmAuthor id="4" name="catherine.mallard2" initials="ca" lastIdx="1" clrIdx="3">
    <p:extLst>
      <p:ext uri="{19B8F6BF-5375-455C-9EA6-DF929625EA0E}">
        <p15:presenceInfo xmlns:p15="http://schemas.microsoft.com/office/powerpoint/2012/main" userId="S::catherine.mallard2_gmail.com#ext#@hachette.onmicrosoft.com::943e5806-a044-4790-a0a9-05d7075f8f80" providerId="AD"/>
      </p:ext>
    </p:extLst>
  </p:cmAuthor>
  <p:cmAuthor id="11" name="Caroline HACHE" initials="CH" lastIdx="12" clrIdx="10">
    <p:extLst>
      <p:ext uri="{19B8F6BF-5375-455C-9EA6-DF929625EA0E}">
        <p15:presenceInfo xmlns:p15="http://schemas.microsoft.com/office/powerpoint/2012/main" userId="Caroline HACHE" providerId="None"/>
      </p:ext>
    </p:extLst>
  </p:cmAuthor>
  <p:cmAuthor id="5" name="riviere.jennifer" initials="ri" lastIdx="6" clrIdx="4">
    <p:extLst>
      <p:ext uri="{19B8F6BF-5375-455C-9EA6-DF929625EA0E}">
        <p15:presenceInfo xmlns:p15="http://schemas.microsoft.com/office/powerpoint/2012/main" userId="S::riviere.jennifer_gmail.com#ext#@hachette.onmicrosoft.com::1d9d5009-092f-4c80-8dba-153923be29d4" providerId="AD"/>
      </p:ext>
    </p:extLst>
  </p:cmAuthor>
  <p:cmAuthor id="6" name="HACHE Caroline" initials="" lastIdx="2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9491"/>
    <a:srgbClr val="61C4D1"/>
    <a:srgbClr val="FFD333"/>
    <a:srgbClr val="EC527E"/>
    <a:srgbClr val="E7E7E8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2A8A83-0CD4-4885-B26A-14787FAAB351}" v="29" dt="2023-06-23T21:11:40.6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4" autoAdjust="0"/>
    <p:restoredTop sz="86013" autoAdjust="0"/>
  </p:normalViewPr>
  <p:slideViewPr>
    <p:cSldViewPr snapToGrid="0">
      <p:cViewPr varScale="1">
        <p:scale>
          <a:sx n="98" d="100"/>
          <a:sy n="98" d="100"/>
        </p:scale>
        <p:origin x="18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4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commentAuthors" Target="commentAuthors.xml"/><Relationship Id="rId55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6.fntdata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9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ATY CORINNE" userId="8ff7d65e-e73f-48f4-8c35-2e9a1daaa9ff" providerId="ADAL" clId="{412A8A83-0CD4-4885-B26A-14787FAAB351}"/>
    <pc:docChg chg="custSel modSld sldOrd">
      <pc:chgData name="CARATY CORINNE" userId="8ff7d65e-e73f-48f4-8c35-2e9a1daaa9ff" providerId="ADAL" clId="{412A8A83-0CD4-4885-B26A-14787FAAB351}" dt="2023-06-23T21:11:41.105" v="114" actId="962"/>
      <pc:docMkLst>
        <pc:docMk/>
      </pc:docMkLst>
      <pc:sldChg chg="addSp delSp modSp mod">
        <pc:chgData name="CARATY CORINNE" userId="8ff7d65e-e73f-48f4-8c35-2e9a1daaa9ff" providerId="ADAL" clId="{412A8A83-0CD4-4885-B26A-14787FAAB351}" dt="2023-06-23T21:08:10.578" v="31" actId="962"/>
        <pc:sldMkLst>
          <pc:docMk/>
          <pc:sldMk cId="0" sldId="258"/>
        </pc:sldMkLst>
        <pc:picChg chg="del">
          <ac:chgData name="CARATY CORINNE" userId="8ff7d65e-e73f-48f4-8c35-2e9a1daaa9ff" providerId="ADAL" clId="{412A8A83-0CD4-4885-B26A-14787FAAB351}" dt="2023-06-23T20:59:49.122" v="28" actId="478"/>
          <ac:picMkLst>
            <pc:docMk/>
            <pc:sldMk cId="0" sldId="258"/>
            <ac:picMk id="3" creationId="{3B362B81-6021-30B7-58E4-93E5561A1D4B}"/>
          </ac:picMkLst>
        </pc:picChg>
        <pc:picChg chg="add mod">
          <ac:chgData name="CARATY CORINNE" userId="8ff7d65e-e73f-48f4-8c35-2e9a1daaa9ff" providerId="ADAL" clId="{412A8A83-0CD4-4885-B26A-14787FAAB351}" dt="2023-06-23T21:08:10.578" v="31" actId="962"/>
          <ac:picMkLst>
            <pc:docMk/>
            <pc:sldMk cId="0" sldId="258"/>
            <ac:picMk id="5" creationId="{5F0182BF-1E7F-B9DA-2A30-4BA68E5A31A0}"/>
          </ac:picMkLst>
        </pc:picChg>
      </pc:sldChg>
      <pc:sldChg chg="addSp delSp modSp mod">
        <pc:chgData name="CARATY CORINNE" userId="8ff7d65e-e73f-48f4-8c35-2e9a1daaa9ff" providerId="ADAL" clId="{412A8A83-0CD4-4885-B26A-14787FAAB351}" dt="2023-06-23T21:08:14.990" v="34" actId="962"/>
        <pc:sldMkLst>
          <pc:docMk/>
          <pc:sldMk cId="0" sldId="259"/>
        </pc:sldMkLst>
        <pc:picChg chg="del">
          <ac:chgData name="CARATY CORINNE" userId="8ff7d65e-e73f-48f4-8c35-2e9a1daaa9ff" providerId="ADAL" clId="{412A8A83-0CD4-4885-B26A-14787FAAB351}" dt="2023-06-23T20:59:44.614" v="27" actId="478"/>
          <ac:picMkLst>
            <pc:docMk/>
            <pc:sldMk cId="0" sldId="259"/>
            <ac:picMk id="3" creationId="{13DBE90E-F98B-7477-772C-5ACF6F0A392B}"/>
          </ac:picMkLst>
        </pc:picChg>
        <pc:picChg chg="add mod">
          <ac:chgData name="CARATY CORINNE" userId="8ff7d65e-e73f-48f4-8c35-2e9a1daaa9ff" providerId="ADAL" clId="{412A8A83-0CD4-4885-B26A-14787FAAB351}" dt="2023-06-23T21:08:14.990" v="34" actId="962"/>
          <ac:picMkLst>
            <pc:docMk/>
            <pc:sldMk cId="0" sldId="259"/>
            <ac:picMk id="5" creationId="{01FCF14F-CAA4-2279-4669-228B2A873F13}"/>
          </ac:picMkLst>
        </pc:picChg>
      </pc:sldChg>
      <pc:sldChg chg="addSp delSp modSp mod">
        <pc:chgData name="CARATY CORINNE" userId="8ff7d65e-e73f-48f4-8c35-2e9a1daaa9ff" providerId="ADAL" clId="{412A8A83-0CD4-4885-B26A-14787FAAB351}" dt="2023-06-23T21:08:20.680" v="36" actId="27614"/>
        <pc:sldMkLst>
          <pc:docMk/>
          <pc:sldMk cId="0" sldId="260"/>
        </pc:sldMkLst>
        <pc:picChg chg="del">
          <ac:chgData name="CARATY CORINNE" userId="8ff7d65e-e73f-48f4-8c35-2e9a1daaa9ff" providerId="ADAL" clId="{412A8A83-0CD4-4885-B26A-14787FAAB351}" dt="2023-06-23T20:59:39.603" v="26" actId="478"/>
          <ac:picMkLst>
            <pc:docMk/>
            <pc:sldMk cId="0" sldId="260"/>
            <ac:picMk id="3" creationId="{09A52F6F-42CA-F44C-4D13-A675312E8AF9}"/>
          </ac:picMkLst>
        </pc:picChg>
        <pc:picChg chg="add mod">
          <ac:chgData name="CARATY CORINNE" userId="8ff7d65e-e73f-48f4-8c35-2e9a1daaa9ff" providerId="ADAL" clId="{412A8A83-0CD4-4885-B26A-14787FAAB351}" dt="2023-06-23T21:08:20.680" v="36" actId="27614"/>
          <ac:picMkLst>
            <pc:docMk/>
            <pc:sldMk cId="0" sldId="260"/>
            <ac:picMk id="5" creationId="{B67476AF-54BF-C526-8F50-10E5328BDC73}"/>
          </ac:picMkLst>
        </pc:picChg>
      </pc:sldChg>
      <pc:sldChg chg="addSp delSp modSp mod">
        <pc:chgData name="CARATY CORINNE" userId="8ff7d65e-e73f-48f4-8c35-2e9a1daaa9ff" providerId="ADAL" clId="{412A8A83-0CD4-4885-B26A-14787FAAB351}" dt="2023-06-23T21:08:24.625" v="39" actId="962"/>
        <pc:sldMkLst>
          <pc:docMk/>
          <pc:sldMk cId="0" sldId="261"/>
        </pc:sldMkLst>
        <pc:picChg chg="del">
          <ac:chgData name="CARATY CORINNE" userId="8ff7d65e-e73f-48f4-8c35-2e9a1daaa9ff" providerId="ADAL" clId="{412A8A83-0CD4-4885-B26A-14787FAAB351}" dt="2023-06-23T20:59:34.484" v="25" actId="478"/>
          <ac:picMkLst>
            <pc:docMk/>
            <pc:sldMk cId="0" sldId="261"/>
            <ac:picMk id="3" creationId="{9A860239-479A-C25A-AD5E-EC048D737727}"/>
          </ac:picMkLst>
        </pc:picChg>
        <pc:picChg chg="add mod">
          <ac:chgData name="CARATY CORINNE" userId="8ff7d65e-e73f-48f4-8c35-2e9a1daaa9ff" providerId="ADAL" clId="{412A8A83-0CD4-4885-B26A-14787FAAB351}" dt="2023-06-23T21:08:24.625" v="39" actId="962"/>
          <ac:picMkLst>
            <pc:docMk/>
            <pc:sldMk cId="0" sldId="261"/>
            <ac:picMk id="5" creationId="{30885FAB-F956-BCA5-CCC4-CAA26D58F9CB}"/>
          </ac:picMkLst>
        </pc:picChg>
      </pc:sldChg>
      <pc:sldChg chg="addSp delSp modSp mod ord">
        <pc:chgData name="CARATY CORINNE" userId="8ff7d65e-e73f-48f4-8c35-2e9a1daaa9ff" providerId="ADAL" clId="{412A8A83-0CD4-4885-B26A-14787FAAB351}" dt="2023-06-23T21:08:30.619" v="44" actId="962"/>
        <pc:sldMkLst>
          <pc:docMk/>
          <pc:sldMk cId="0" sldId="262"/>
        </pc:sldMkLst>
        <pc:picChg chg="del">
          <ac:chgData name="CARATY CORINNE" userId="8ff7d65e-e73f-48f4-8c35-2e9a1daaa9ff" providerId="ADAL" clId="{412A8A83-0CD4-4885-B26A-14787FAAB351}" dt="2023-06-23T20:59:30.542" v="24" actId="478"/>
          <ac:picMkLst>
            <pc:docMk/>
            <pc:sldMk cId="0" sldId="262"/>
            <ac:picMk id="3" creationId="{B1FEEA03-D804-0256-441A-76DBF190CAEB}"/>
          </ac:picMkLst>
        </pc:picChg>
        <pc:picChg chg="add mod">
          <ac:chgData name="CARATY CORINNE" userId="8ff7d65e-e73f-48f4-8c35-2e9a1daaa9ff" providerId="ADAL" clId="{412A8A83-0CD4-4885-B26A-14787FAAB351}" dt="2023-06-23T21:08:30.619" v="44" actId="962"/>
          <ac:picMkLst>
            <pc:docMk/>
            <pc:sldMk cId="0" sldId="262"/>
            <ac:picMk id="5" creationId="{FF7BEBD7-47A6-6A72-0CC1-A6C3A7683E14}"/>
          </ac:picMkLst>
        </pc:picChg>
      </pc:sldChg>
      <pc:sldChg chg="addSp delSp modSp mod">
        <pc:chgData name="CARATY CORINNE" userId="8ff7d65e-e73f-48f4-8c35-2e9a1daaa9ff" providerId="ADAL" clId="{412A8A83-0CD4-4885-B26A-14787FAAB351}" dt="2023-06-23T21:08:38.587" v="47" actId="962"/>
        <pc:sldMkLst>
          <pc:docMk/>
          <pc:sldMk cId="0" sldId="264"/>
        </pc:sldMkLst>
        <pc:picChg chg="del">
          <ac:chgData name="CARATY CORINNE" userId="8ff7d65e-e73f-48f4-8c35-2e9a1daaa9ff" providerId="ADAL" clId="{412A8A83-0CD4-4885-B26A-14787FAAB351}" dt="2023-06-23T20:59:26.074" v="23" actId="478"/>
          <ac:picMkLst>
            <pc:docMk/>
            <pc:sldMk cId="0" sldId="264"/>
            <ac:picMk id="3" creationId="{4156F0B1-A2B0-C370-5C9F-C41DB0E5D573}"/>
          </ac:picMkLst>
        </pc:picChg>
        <pc:picChg chg="add mod">
          <ac:chgData name="CARATY CORINNE" userId="8ff7d65e-e73f-48f4-8c35-2e9a1daaa9ff" providerId="ADAL" clId="{412A8A83-0CD4-4885-B26A-14787FAAB351}" dt="2023-06-23T21:08:38.587" v="47" actId="962"/>
          <ac:picMkLst>
            <pc:docMk/>
            <pc:sldMk cId="0" sldId="264"/>
            <ac:picMk id="5" creationId="{7C7C770C-14CB-0161-D009-6DE28A37CD23}"/>
          </ac:picMkLst>
        </pc:picChg>
      </pc:sldChg>
      <pc:sldChg chg="addSp delSp modSp mod">
        <pc:chgData name="CARATY CORINNE" userId="8ff7d65e-e73f-48f4-8c35-2e9a1daaa9ff" providerId="ADAL" clId="{412A8A83-0CD4-4885-B26A-14787FAAB351}" dt="2023-06-23T21:08:45.061" v="50" actId="962"/>
        <pc:sldMkLst>
          <pc:docMk/>
          <pc:sldMk cId="0" sldId="265"/>
        </pc:sldMkLst>
        <pc:picChg chg="del">
          <ac:chgData name="CARATY CORINNE" userId="8ff7d65e-e73f-48f4-8c35-2e9a1daaa9ff" providerId="ADAL" clId="{412A8A83-0CD4-4885-B26A-14787FAAB351}" dt="2023-06-23T20:59:22.465" v="22" actId="478"/>
          <ac:picMkLst>
            <pc:docMk/>
            <pc:sldMk cId="0" sldId="265"/>
            <ac:picMk id="3" creationId="{CB34DE63-C9C8-54E3-719D-380BB7F10F4D}"/>
          </ac:picMkLst>
        </pc:picChg>
        <pc:picChg chg="add mod">
          <ac:chgData name="CARATY CORINNE" userId="8ff7d65e-e73f-48f4-8c35-2e9a1daaa9ff" providerId="ADAL" clId="{412A8A83-0CD4-4885-B26A-14787FAAB351}" dt="2023-06-23T21:08:45.061" v="50" actId="962"/>
          <ac:picMkLst>
            <pc:docMk/>
            <pc:sldMk cId="0" sldId="265"/>
            <ac:picMk id="5" creationId="{0982826B-C237-CC94-15C7-1DDD662B5502}"/>
          </ac:picMkLst>
        </pc:picChg>
      </pc:sldChg>
      <pc:sldChg chg="addSp delSp modSp mod">
        <pc:chgData name="CARATY CORINNE" userId="8ff7d65e-e73f-48f4-8c35-2e9a1daaa9ff" providerId="ADAL" clId="{412A8A83-0CD4-4885-B26A-14787FAAB351}" dt="2023-06-23T21:08:51.662" v="53" actId="962"/>
        <pc:sldMkLst>
          <pc:docMk/>
          <pc:sldMk cId="0" sldId="266"/>
        </pc:sldMkLst>
        <pc:picChg chg="del">
          <ac:chgData name="CARATY CORINNE" userId="8ff7d65e-e73f-48f4-8c35-2e9a1daaa9ff" providerId="ADAL" clId="{412A8A83-0CD4-4885-B26A-14787FAAB351}" dt="2023-06-23T20:59:18.487" v="21" actId="478"/>
          <ac:picMkLst>
            <pc:docMk/>
            <pc:sldMk cId="0" sldId="266"/>
            <ac:picMk id="3" creationId="{E42B0C0C-CE8C-BDEB-E4AD-AD57F27A93B3}"/>
          </ac:picMkLst>
        </pc:picChg>
        <pc:picChg chg="add mod">
          <ac:chgData name="CARATY CORINNE" userId="8ff7d65e-e73f-48f4-8c35-2e9a1daaa9ff" providerId="ADAL" clId="{412A8A83-0CD4-4885-B26A-14787FAAB351}" dt="2023-06-23T21:08:51.662" v="53" actId="962"/>
          <ac:picMkLst>
            <pc:docMk/>
            <pc:sldMk cId="0" sldId="266"/>
            <ac:picMk id="5" creationId="{0E27D39D-3EB0-A0D4-87AD-06992409D075}"/>
          </ac:picMkLst>
        </pc:picChg>
      </pc:sldChg>
      <pc:sldChg chg="addSp delSp modSp mod">
        <pc:chgData name="CARATY CORINNE" userId="8ff7d65e-e73f-48f4-8c35-2e9a1daaa9ff" providerId="ADAL" clId="{412A8A83-0CD4-4885-B26A-14787FAAB351}" dt="2023-06-23T21:08:56.738" v="56" actId="962"/>
        <pc:sldMkLst>
          <pc:docMk/>
          <pc:sldMk cId="0" sldId="267"/>
        </pc:sldMkLst>
        <pc:picChg chg="del">
          <ac:chgData name="CARATY CORINNE" userId="8ff7d65e-e73f-48f4-8c35-2e9a1daaa9ff" providerId="ADAL" clId="{412A8A83-0CD4-4885-B26A-14787FAAB351}" dt="2023-06-23T20:59:14.662" v="20" actId="478"/>
          <ac:picMkLst>
            <pc:docMk/>
            <pc:sldMk cId="0" sldId="267"/>
            <ac:picMk id="3" creationId="{A4837E1F-4449-3619-DBBD-CAB73CAA010D}"/>
          </ac:picMkLst>
        </pc:picChg>
        <pc:picChg chg="add mod">
          <ac:chgData name="CARATY CORINNE" userId="8ff7d65e-e73f-48f4-8c35-2e9a1daaa9ff" providerId="ADAL" clId="{412A8A83-0CD4-4885-B26A-14787FAAB351}" dt="2023-06-23T21:08:56.738" v="56" actId="962"/>
          <ac:picMkLst>
            <pc:docMk/>
            <pc:sldMk cId="0" sldId="267"/>
            <ac:picMk id="5" creationId="{2DF01FE4-A42A-B1CB-5D90-6378B2F129E2}"/>
          </ac:picMkLst>
        </pc:picChg>
      </pc:sldChg>
      <pc:sldChg chg="addSp delSp modSp mod">
        <pc:chgData name="CARATY CORINNE" userId="8ff7d65e-e73f-48f4-8c35-2e9a1daaa9ff" providerId="ADAL" clId="{412A8A83-0CD4-4885-B26A-14787FAAB351}" dt="2023-06-23T21:09:02.280" v="59" actId="962"/>
        <pc:sldMkLst>
          <pc:docMk/>
          <pc:sldMk cId="0" sldId="268"/>
        </pc:sldMkLst>
        <pc:picChg chg="del">
          <ac:chgData name="CARATY CORINNE" userId="8ff7d65e-e73f-48f4-8c35-2e9a1daaa9ff" providerId="ADAL" clId="{412A8A83-0CD4-4885-B26A-14787FAAB351}" dt="2023-06-23T20:59:10.586" v="19" actId="478"/>
          <ac:picMkLst>
            <pc:docMk/>
            <pc:sldMk cId="0" sldId="268"/>
            <ac:picMk id="3" creationId="{D853B906-EF03-4934-A673-B40F05C13B9B}"/>
          </ac:picMkLst>
        </pc:picChg>
        <pc:picChg chg="add mod">
          <ac:chgData name="CARATY CORINNE" userId="8ff7d65e-e73f-48f4-8c35-2e9a1daaa9ff" providerId="ADAL" clId="{412A8A83-0CD4-4885-B26A-14787FAAB351}" dt="2023-06-23T21:09:02.280" v="59" actId="962"/>
          <ac:picMkLst>
            <pc:docMk/>
            <pc:sldMk cId="0" sldId="268"/>
            <ac:picMk id="5" creationId="{BE36D5F7-B7F3-1618-E555-C100668CA1F3}"/>
          </ac:picMkLst>
        </pc:picChg>
      </pc:sldChg>
      <pc:sldChg chg="addSp delSp modSp mod">
        <pc:chgData name="CARATY CORINNE" userId="8ff7d65e-e73f-48f4-8c35-2e9a1daaa9ff" providerId="ADAL" clId="{412A8A83-0CD4-4885-B26A-14787FAAB351}" dt="2023-06-23T21:09:07.814" v="61" actId="27614"/>
        <pc:sldMkLst>
          <pc:docMk/>
          <pc:sldMk cId="0" sldId="269"/>
        </pc:sldMkLst>
        <pc:picChg chg="del">
          <ac:chgData name="CARATY CORINNE" userId="8ff7d65e-e73f-48f4-8c35-2e9a1daaa9ff" providerId="ADAL" clId="{412A8A83-0CD4-4885-B26A-14787FAAB351}" dt="2023-06-23T20:59:06.462" v="18" actId="478"/>
          <ac:picMkLst>
            <pc:docMk/>
            <pc:sldMk cId="0" sldId="269"/>
            <ac:picMk id="3" creationId="{9288A08F-463D-F5F5-5B12-E07AE7EB76D2}"/>
          </ac:picMkLst>
        </pc:picChg>
        <pc:picChg chg="add mod">
          <ac:chgData name="CARATY CORINNE" userId="8ff7d65e-e73f-48f4-8c35-2e9a1daaa9ff" providerId="ADAL" clId="{412A8A83-0CD4-4885-B26A-14787FAAB351}" dt="2023-06-23T21:09:07.814" v="61" actId="27614"/>
          <ac:picMkLst>
            <pc:docMk/>
            <pc:sldMk cId="0" sldId="269"/>
            <ac:picMk id="5" creationId="{B9A5AB38-793E-77DE-4643-928C0843AA47}"/>
          </ac:picMkLst>
        </pc:picChg>
      </pc:sldChg>
      <pc:sldChg chg="addSp delSp modSp mod">
        <pc:chgData name="CARATY CORINNE" userId="8ff7d65e-e73f-48f4-8c35-2e9a1daaa9ff" providerId="ADAL" clId="{412A8A83-0CD4-4885-B26A-14787FAAB351}" dt="2023-06-23T21:09:10.907" v="64" actId="962"/>
        <pc:sldMkLst>
          <pc:docMk/>
          <pc:sldMk cId="0" sldId="270"/>
        </pc:sldMkLst>
        <pc:picChg chg="del">
          <ac:chgData name="CARATY CORINNE" userId="8ff7d65e-e73f-48f4-8c35-2e9a1daaa9ff" providerId="ADAL" clId="{412A8A83-0CD4-4885-B26A-14787FAAB351}" dt="2023-06-23T20:59:02.767" v="17" actId="478"/>
          <ac:picMkLst>
            <pc:docMk/>
            <pc:sldMk cId="0" sldId="270"/>
            <ac:picMk id="3" creationId="{DE83F5B5-EE02-14C8-B246-D8A4D0037AE7}"/>
          </ac:picMkLst>
        </pc:picChg>
        <pc:picChg chg="add mod">
          <ac:chgData name="CARATY CORINNE" userId="8ff7d65e-e73f-48f4-8c35-2e9a1daaa9ff" providerId="ADAL" clId="{412A8A83-0CD4-4885-B26A-14787FAAB351}" dt="2023-06-23T21:09:10.907" v="64" actId="962"/>
          <ac:picMkLst>
            <pc:docMk/>
            <pc:sldMk cId="0" sldId="270"/>
            <ac:picMk id="5" creationId="{604D7EFC-C6B5-F4A3-260A-386823A808E2}"/>
          </ac:picMkLst>
        </pc:picChg>
      </pc:sldChg>
      <pc:sldChg chg="addSp delSp modSp mod">
        <pc:chgData name="CARATY CORINNE" userId="8ff7d65e-e73f-48f4-8c35-2e9a1daaa9ff" providerId="ADAL" clId="{412A8A83-0CD4-4885-B26A-14787FAAB351}" dt="2023-06-23T21:09:16.559" v="67" actId="962"/>
        <pc:sldMkLst>
          <pc:docMk/>
          <pc:sldMk cId="0" sldId="271"/>
        </pc:sldMkLst>
        <pc:picChg chg="del">
          <ac:chgData name="CARATY CORINNE" userId="8ff7d65e-e73f-48f4-8c35-2e9a1daaa9ff" providerId="ADAL" clId="{412A8A83-0CD4-4885-B26A-14787FAAB351}" dt="2023-06-23T20:58:58.478" v="16" actId="478"/>
          <ac:picMkLst>
            <pc:docMk/>
            <pc:sldMk cId="0" sldId="271"/>
            <ac:picMk id="3" creationId="{9FC5779F-7062-3D01-6E9C-142A9E8574B4}"/>
          </ac:picMkLst>
        </pc:picChg>
        <pc:picChg chg="add mod">
          <ac:chgData name="CARATY CORINNE" userId="8ff7d65e-e73f-48f4-8c35-2e9a1daaa9ff" providerId="ADAL" clId="{412A8A83-0CD4-4885-B26A-14787FAAB351}" dt="2023-06-23T21:09:16.559" v="67" actId="962"/>
          <ac:picMkLst>
            <pc:docMk/>
            <pc:sldMk cId="0" sldId="271"/>
            <ac:picMk id="5" creationId="{9C09BE08-2CBB-EEDD-832F-087066A052EA}"/>
          </ac:picMkLst>
        </pc:picChg>
      </pc:sldChg>
      <pc:sldChg chg="addSp delSp modSp mod">
        <pc:chgData name="CARATY CORINNE" userId="8ff7d65e-e73f-48f4-8c35-2e9a1daaa9ff" providerId="ADAL" clId="{412A8A83-0CD4-4885-B26A-14787FAAB351}" dt="2023-06-23T21:09:23.489" v="70" actId="962"/>
        <pc:sldMkLst>
          <pc:docMk/>
          <pc:sldMk cId="0" sldId="272"/>
        </pc:sldMkLst>
        <pc:picChg chg="del">
          <ac:chgData name="CARATY CORINNE" userId="8ff7d65e-e73f-48f4-8c35-2e9a1daaa9ff" providerId="ADAL" clId="{412A8A83-0CD4-4885-B26A-14787FAAB351}" dt="2023-06-23T20:58:54.520" v="15" actId="478"/>
          <ac:picMkLst>
            <pc:docMk/>
            <pc:sldMk cId="0" sldId="272"/>
            <ac:picMk id="3" creationId="{C8E8A130-8A21-FEAA-C39A-5C6B8BC5CF4C}"/>
          </ac:picMkLst>
        </pc:picChg>
        <pc:picChg chg="add mod">
          <ac:chgData name="CARATY CORINNE" userId="8ff7d65e-e73f-48f4-8c35-2e9a1daaa9ff" providerId="ADAL" clId="{412A8A83-0CD4-4885-B26A-14787FAAB351}" dt="2023-06-23T21:09:23.489" v="70" actId="962"/>
          <ac:picMkLst>
            <pc:docMk/>
            <pc:sldMk cId="0" sldId="272"/>
            <ac:picMk id="5" creationId="{7396BE74-4199-2B38-EBDE-3131E0112603}"/>
          </ac:picMkLst>
        </pc:picChg>
      </pc:sldChg>
      <pc:sldChg chg="addSp delSp modSp mod">
        <pc:chgData name="CARATY CORINNE" userId="8ff7d65e-e73f-48f4-8c35-2e9a1daaa9ff" providerId="ADAL" clId="{412A8A83-0CD4-4885-B26A-14787FAAB351}" dt="2023-06-23T21:09:28.973" v="73" actId="962"/>
        <pc:sldMkLst>
          <pc:docMk/>
          <pc:sldMk cId="0" sldId="273"/>
        </pc:sldMkLst>
        <pc:picChg chg="del">
          <ac:chgData name="CARATY CORINNE" userId="8ff7d65e-e73f-48f4-8c35-2e9a1daaa9ff" providerId="ADAL" clId="{412A8A83-0CD4-4885-B26A-14787FAAB351}" dt="2023-06-23T20:58:50.092" v="14" actId="478"/>
          <ac:picMkLst>
            <pc:docMk/>
            <pc:sldMk cId="0" sldId="273"/>
            <ac:picMk id="3" creationId="{7B55D867-C225-C259-FCB9-A6F530B28D84}"/>
          </ac:picMkLst>
        </pc:picChg>
        <pc:picChg chg="add mod">
          <ac:chgData name="CARATY CORINNE" userId="8ff7d65e-e73f-48f4-8c35-2e9a1daaa9ff" providerId="ADAL" clId="{412A8A83-0CD4-4885-B26A-14787FAAB351}" dt="2023-06-23T21:09:28.973" v="73" actId="962"/>
          <ac:picMkLst>
            <pc:docMk/>
            <pc:sldMk cId="0" sldId="273"/>
            <ac:picMk id="5" creationId="{BE6134BF-3E16-D786-2D3A-F6B30C9E614E}"/>
          </ac:picMkLst>
        </pc:picChg>
      </pc:sldChg>
      <pc:sldChg chg="addSp delSp modSp mod">
        <pc:chgData name="CARATY CORINNE" userId="8ff7d65e-e73f-48f4-8c35-2e9a1daaa9ff" providerId="ADAL" clId="{412A8A83-0CD4-4885-B26A-14787FAAB351}" dt="2023-06-23T21:09:49.590" v="76" actId="962"/>
        <pc:sldMkLst>
          <pc:docMk/>
          <pc:sldMk cId="0" sldId="274"/>
        </pc:sldMkLst>
        <pc:picChg chg="del">
          <ac:chgData name="CARATY CORINNE" userId="8ff7d65e-e73f-48f4-8c35-2e9a1daaa9ff" providerId="ADAL" clId="{412A8A83-0CD4-4885-B26A-14787FAAB351}" dt="2023-06-23T20:58:13.374" v="13" actId="478"/>
          <ac:picMkLst>
            <pc:docMk/>
            <pc:sldMk cId="0" sldId="274"/>
            <ac:picMk id="3" creationId="{BBA24940-26F9-B2D4-A784-4BFD4BE627B1}"/>
          </ac:picMkLst>
        </pc:picChg>
        <pc:picChg chg="add mod">
          <ac:chgData name="CARATY CORINNE" userId="8ff7d65e-e73f-48f4-8c35-2e9a1daaa9ff" providerId="ADAL" clId="{412A8A83-0CD4-4885-B26A-14787FAAB351}" dt="2023-06-23T21:09:49.590" v="76" actId="962"/>
          <ac:picMkLst>
            <pc:docMk/>
            <pc:sldMk cId="0" sldId="274"/>
            <ac:picMk id="6" creationId="{4DB44011-F251-7734-E266-62B50D1AFDC7}"/>
          </ac:picMkLst>
        </pc:picChg>
      </pc:sldChg>
      <pc:sldChg chg="addSp delSp modSp mod">
        <pc:chgData name="CARATY CORINNE" userId="8ff7d65e-e73f-48f4-8c35-2e9a1daaa9ff" providerId="ADAL" clId="{412A8A83-0CD4-4885-B26A-14787FAAB351}" dt="2023-06-23T21:09:58.676" v="79" actId="962"/>
        <pc:sldMkLst>
          <pc:docMk/>
          <pc:sldMk cId="0" sldId="275"/>
        </pc:sldMkLst>
        <pc:picChg chg="del">
          <ac:chgData name="CARATY CORINNE" userId="8ff7d65e-e73f-48f4-8c35-2e9a1daaa9ff" providerId="ADAL" clId="{412A8A83-0CD4-4885-B26A-14787FAAB351}" dt="2023-06-23T20:58:08.841" v="12" actId="478"/>
          <ac:picMkLst>
            <pc:docMk/>
            <pc:sldMk cId="0" sldId="275"/>
            <ac:picMk id="3" creationId="{9CB3D857-2967-BA7D-4C9B-28A1F9ECFF89}"/>
          </ac:picMkLst>
        </pc:picChg>
        <pc:picChg chg="add mod">
          <ac:chgData name="CARATY CORINNE" userId="8ff7d65e-e73f-48f4-8c35-2e9a1daaa9ff" providerId="ADAL" clId="{412A8A83-0CD4-4885-B26A-14787FAAB351}" dt="2023-06-23T21:09:58.676" v="79" actId="962"/>
          <ac:picMkLst>
            <pc:docMk/>
            <pc:sldMk cId="0" sldId="275"/>
            <ac:picMk id="6" creationId="{0C7C91C6-BB7C-C505-F5B1-B280E8598DB9}"/>
          </ac:picMkLst>
        </pc:picChg>
      </pc:sldChg>
      <pc:sldChg chg="addSp delSp modSp mod">
        <pc:chgData name="CARATY CORINNE" userId="8ff7d65e-e73f-48f4-8c35-2e9a1daaa9ff" providerId="ADAL" clId="{412A8A83-0CD4-4885-B26A-14787FAAB351}" dt="2023-06-23T21:10:11.999" v="82" actId="962"/>
        <pc:sldMkLst>
          <pc:docMk/>
          <pc:sldMk cId="0" sldId="276"/>
        </pc:sldMkLst>
        <pc:picChg chg="del">
          <ac:chgData name="CARATY CORINNE" userId="8ff7d65e-e73f-48f4-8c35-2e9a1daaa9ff" providerId="ADAL" clId="{412A8A83-0CD4-4885-B26A-14787FAAB351}" dt="2023-06-23T20:58:05.687" v="11" actId="478"/>
          <ac:picMkLst>
            <pc:docMk/>
            <pc:sldMk cId="0" sldId="276"/>
            <ac:picMk id="3" creationId="{C2C0F70E-FAF9-3193-890A-B19B4E5B2228}"/>
          </ac:picMkLst>
        </pc:picChg>
        <pc:picChg chg="add mod">
          <ac:chgData name="CARATY CORINNE" userId="8ff7d65e-e73f-48f4-8c35-2e9a1daaa9ff" providerId="ADAL" clId="{412A8A83-0CD4-4885-B26A-14787FAAB351}" dt="2023-06-23T21:10:11.999" v="82" actId="962"/>
          <ac:picMkLst>
            <pc:docMk/>
            <pc:sldMk cId="0" sldId="276"/>
            <ac:picMk id="6" creationId="{98FA4D05-22E5-FC34-1E0A-F0C35773B741}"/>
          </ac:picMkLst>
        </pc:picChg>
      </pc:sldChg>
      <pc:sldChg chg="addSp delSp modSp mod">
        <pc:chgData name="CARATY CORINNE" userId="8ff7d65e-e73f-48f4-8c35-2e9a1daaa9ff" providerId="ADAL" clId="{412A8A83-0CD4-4885-B26A-14787FAAB351}" dt="2023-06-23T21:10:17.209" v="85" actId="962"/>
        <pc:sldMkLst>
          <pc:docMk/>
          <pc:sldMk cId="0" sldId="277"/>
        </pc:sldMkLst>
        <pc:picChg chg="del">
          <ac:chgData name="CARATY CORINNE" userId="8ff7d65e-e73f-48f4-8c35-2e9a1daaa9ff" providerId="ADAL" clId="{412A8A83-0CD4-4885-B26A-14787FAAB351}" dt="2023-06-23T20:58:02.021" v="10" actId="478"/>
          <ac:picMkLst>
            <pc:docMk/>
            <pc:sldMk cId="0" sldId="277"/>
            <ac:picMk id="3" creationId="{F275EAA4-9C79-9CF2-5268-D1237C7890B1}"/>
          </ac:picMkLst>
        </pc:picChg>
        <pc:picChg chg="add mod">
          <ac:chgData name="CARATY CORINNE" userId="8ff7d65e-e73f-48f4-8c35-2e9a1daaa9ff" providerId="ADAL" clId="{412A8A83-0CD4-4885-B26A-14787FAAB351}" dt="2023-06-23T21:10:17.209" v="85" actId="962"/>
          <ac:picMkLst>
            <pc:docMk/>
            <pc:sldMk cId="0" sldId="277"/>
            <ac:picMk id="6" creationId="{193AB057-0095-820B-6E2D-1F38A194F246}"/>
          </ac:picMkLst>
        </pc:picChg>
      </pc:sldChg>
      <pc:sldChg chg="addSp delSp modSp mod">
        <pc:chgData name="CARATY CORINNE" userId="8ff7d65e-e73f-48f4-8c35-2e9a1daaa9ff" providerId="ADAL" clId="{412A8A83-0CD4-4885-B26A-14787FAAB351}" dt="2023-06-23T21:10:22.285" v="88" actId="962"/>
        <pc:sldMkLst>
          <pc:docMk/>
          <pc:sldMk cId="0" sldId="278"/>
        </pc:sldMkLst>
        <pc:picChg chg="del">
          <ac:chgData name="CARATY CORINNE" userId="8ff7d65e-e73f-48f4-8c35-2e9a1daaa9ff" providerId="ADAL" clId="{412A8A83-0CD4-4885-B26A-14787FAAB351}" dt="2023-06-23T20:57:53.723" v="9" actId="478"/>
          <ac:picMkLst>
            <pc:docMk/>
            <pc:sldMk cId="0" sldId="278"/>
            <ac:picMk id="3" creationId="{05497C7A-1C93-EE8E-1C00-EE10BD7EED93}"/>
          </ac:picMkLst>
        </pc:picChg>
        <pc:picChg chg="add mod">
          <ac:chgData name="CARATY CORINNE" userId="8ff7d65e-e73f-48f4-8c35-2e9a1daaa9ff" providerId="ADAL" clId="{412A8A83-0CD4-4885-B26A-14787FAAB351}" dt="2023-06-23T21:10:22.285" v="88" actId="962"/>
          <ac:picMkLst>
            <pc:docMk/>
            <pc:sldMk cId="0" sldId="278"/>
            <ac:picMk id="6" creationId="{C09DFAEF-4C54-F507-9EB3-85B5856E5982}"/>
          </ac:picMkLst>
        </pc:picChg>
      </pc:sldChg>
      <pc:sldChg chg="addSp delSp modSp mod">
        <pc:chgData name="CARATY CORINNE" userId="8ff7d65e-e73f-48f4-8c35-2e9a1daaa9ff" providerId="ADAL" clId="{412A8A83-0CD4-4885-B26A-14787FAAB351}" dt="2023-06-23T21:10:28.881" v="91" actId="962"/>
        <pc:sldMkLst>
          <pc:docMk/>
          <pc:sldMk cId="0" sldId="279"/>
        </pc:sldMkLst>
        <pc:picChg chg="del">
          <ac:chgData name="CARATY CORINNE" userId="8ff7d65e-e73f-48f4-8c35-2e9a1daaa9ff" providerId="ADAL" clId="{412A8A83-0CD4-4885-B26A-14787FAAB351}" dt="2023-06-23T20:57:49.556" v="8" actId="478"/>
          <ac:picMkLst>
            <pc:docMk/>
            <pc:sldMk cId="0" sldId="279"/>
            <ac:picMk id="3" creationId="{B8D7C4E5-195F-40B0-15E9-374247D2D5E2}"/>
          </ac:picMkLst>
        </pc:picChg>
        <pc:picChg chg="add mod">
          <ac:chgData name="CARATY CORINNE" userId="8ff7d65e-e73f-48f4-8c35-2e9a1daaa9ff" providerId="ADAL" clId="{412A8A83-0CD4-4885-B26A-14787FAAB351}" dt="2023-06-23T21:10:28.881" v="91" actId="962"/>
          <ac:picMkLst>
            <pc:docMk/>
            <pc:sldMk cId="0" sldId="279"/>
            <ac:picMk id="6" creationId="{1351650C-19B2-8B39-8B9C-BA9D75E52AD0}"/>
          </ac:picMkLst>
        </pc:picChg>
      </pc:sldChg>
      <pc:sldChg chg="addSp delSp modSp mod">
        <pc:chgData name="CARATY CORINNE" userId="8ff7d65e-e73f-48f4-8c35-2e9a1daaa9ff" providerId="ADAL" clId="{412A8A83-0CD4-4885-B26A-14787FAAB351}" dt="2023-06-23T21:10:34.030" v="94" actId="962"/>
        <pc:sldMkLst>
          <pc:docMk/>
          <pc:sldMk cId="0" sldId="280"/>
        </pc:sldMkLst>
        <pc:picChg chg="del">
          <ac:chgData name="CARATY CORINNE" userId="8ff7d65e-e73f-48f4-8c35-2e9a1daaa9ff" providerId="ADAL" clId="{412A8A83-0CD4-4885-B26A-14787FAAB351}" dt="2023-06-23T20:57:44.671" v="7" actId="478"/>
          <ac:picMkLst>
            <pc:docMk/>
            <pc:sldMk cId="0" sldId="280"/>
            <ac:picMk id="3" creationId="{E01114A8-F606-F36E-BF10-18D4A99B062C}"/>
          </ac:picMkLst>
        </pc:picChg>
        <pc:picChg chg="add mod">
          <ac:chgData name="CARATY CORINNE" userId="8ff7d65e-e73f-48f4-8c35-2e9a1daaa9ff" providerId="ADAL" clId="{412A8A83-0CD4-4885-B26A-14787FAAB351}" dt="2023-06-23T21:10:34.030" v="94" actId="962"/>
          <ac:picMkLst>
            <pc:docMk/>
            <pc:sldMk cId="0" sldId="280"/>
            <ac:picMk id="9" creationId="{A0D37BC9-966F-573F-C9EA-343AF0946353}"/>
          </ac:picMkLst>
        </pc:picChg>
      </pc:sldChg>
      <pc:sldChg chg="addSp delSp modSp mod">
        <pc:chgData name="CARATY CORINNE" userId="8ff7d65e-e73f-48f4-8c35-2e9a1daaa9ff" providerId="ADAL" clId="{412A8A83-0CD4-4885-B26A-14787FAAB351}" dt="2023-06-23T21:10:42.742" v="97" actId="962"/>
        <pc:sldMkLst>
          <pc:docMk/>
          <pc:sldMk cId="0" sldId="281"/>
        </pc:sldMkLst>
        <pc:picChg chg="del">
          <ac:chgData name="CARATY CORINNE" userId="8ff7d65e-e73f-48f4-8c35-2e9a1daaa9ff" providerId="ADAL" clId="{412A8A83-0CD4-4885-B26A-14787FAAB351}" dt="2023-06-23T20:57:40.893" v="6" actId="478"/>
          <ac:picMkLst>
            <pc:docMk/>
            <pc:sldMk cId="0" sldId="281"/>
            <ac:picMk id="3" creationId="{1771CD89-9260-970C-7D0B-E0ADB4446C1D}"/>
          </ac:picMkLst>
        </pc:picChg>
        <pc:picChg chg="add mod">
          <ac:chgData name="CARATY CORINNE" userId="8ff7d65e-e73f-48f4-8c35-2e9a1daaa9ff" providerId="ADAL" clId="{412A8A83-0CD4-4885-B26A-14787FAAB351}" dt="2023-06-23T21:10:42.742" v="97" actId="962"/>
          <ac:picMkLst>
            <pc:docMk/>
            <pc:sldMk cId="0" sldId="281"/>
            <ac:picMk id="20" creationId="{C8008581-1CA0-F8E3-465D-70E2665DE89B}"/>
          </ac:picMkLst>
        </pc:picChg>
      </pc:sldChg>
      <pc:sldChg chg="addSp delSp modSp mod">
        <pc:chgData name="CARATY CORINNE" userId="8ff7d65e-e73f-48f4-8c35-2e9a1daaa9ff" providerId="ADAL" clId="{412A8A83-0CD4-4885-B26A-14787FAAB351}" dt="2023-06-23T21:10:49.045" v="100" actId="962"/>
        <pc:sldMkLst>
          <pc:docMk/>
          <pc:sldMk cId="464564521" sldId="282"/>
        </pc:sldMkLst>
        <pc:picChg chg="del">
          <ac:chgData name="CARATY CORINNE" userId="8ff7d65e-e73f-48f4-8c35-2e9a1daaa9ff" providerId="ADAL" clId="{412A8A83-0CD4-4885-B26A-14787FAAB351}" dt="2023-06-23T20:57:36.465" v="5" actId="478"/>
          <ac:picMkLst>
            <pc:docMk/>
            <pc:sldMk cId="464564521" sldId="282"/>
            <ac:picMk id="4" creationId="{0C5A9B1E-C3F2-CE48-D082-8CC43781673C}"/>
          </ac:picMkLst>
        </pc:picChg>
        <pc:picChg chg="add mod">
          <ac:chgData name="CARATY CORINNE" userId="8ff7d65e-e73f-48f4-8c35-2e9a1daaa9ff" providerId="ADAL" clId="{412A8A83-0CD4-4885-B26A-14787FAAB351}" dt="2023-06-23T21:10:49.045" v="100" actId="962"/>
          <ac:picMkLst>
            <pc:docMk/>
            <pc:sldMk cId="464564521" sldId="282"/>
            <ac:picMk id="7" creationId="{2ACAC2AC-AC40-B38A-AC83-A5B24BB28AAE}"/>
          </ac:picMkLst>
        </pc:picChg>
      </pc:sldChg>
      <pc:sldChg chg="addSp delSp modSp mod">
        <pc:chgData name="CARATY CORINNE" userId="8ff7d65e-e73f-48f4-8c35-2e9a1daaa9ff" providerId="ADAL" clId="{412A8A83-0CD4-4885-B26A-14787FAAB351}" dt="2023-06-23T21:11:16.345" v="111" actId="962"/>
        <pc:sldMkLst>
          <pc:docMk/>
          <pc:sldMk cId="2749561722" sldId="283"/>
        </pc:sldMkLst>
        <pc:picChg chg="del">
          <ac:chgData name="CARATY CORINNE" userId="8ff7d65e-e73f-48f4-8c35-2e9a1daaa9ff" providerId="ADAL" clId="{412A8A83-0CD4-4885-B26A-14787FAAB351}" dt="2023-06-23T20:57:14.254" v="1" actId="478"/>
          <ac:picMkLst>
            <pc:docMk/>
            <pc:sldMk cId="2749561722" sldId="283"/>
            <ac:picMk id="5" creationId="{DD976A76-9EE5-9A5B-3080-3A8253F804CA}"/>
          </ac:picMkLst>
        </pc:picChg>
        <pc:picChg chg="add mod">
          <ac:chgData name="CARATY CORINNE" userId="8ff7d65e-e73f-48f4-8c35-2e9a1daaa9ff" providerId="ADAL" clId="{412A8A83-0CD4-4885-B26A-14787FAAB351}" dt="2023-06-23T21:11:16.345" v="111" actId="962"/>
          <ac:picMkLst>
            <pc:docMk/>
            <pc:sldMk cId="2749561722" sldId="283"/>
            <ac:picMk id="8" creationId="{A4C865D6-882E-5BB0-F420-16F4A50816D8}"/>
          </ac:picMkLst>
        </pc:picChg>
      </pc:sldChg>
      <pc:sldChg chg="addSp delSp modSp mod">
        <pc:chgData name="CARATY CORINNE" userId="8ff7d65e-e73f-48f4-8c35-2e9a1daaa9ff" providerId="ADAL" clId="{412A8A83-0CD4-4885-B26A-14787FAAB351}" dt="2023-06-23T21:11:41.105" v="114" actId="962"/>
        <pc:sldMkLst>
          <pc:docMk/>
          <pc:sldMk cId="2433630007" sldId="285"/>
        </pc:sldMkLst>
        <pc:picChg chg="del">
          <ac:chgData name="CARATY CORINNE" userId="8ff7d65e-e73f-48f4-8c35-2e9a1daaa9ff" providerId="ADAL" clId="{412A8A83-0CD4-4885-B26A-14787FAAB351}" dt="2023-06-23T20:57:10.846" v="0" actId="478"/>
          <ac:picMkLst>
            <pc:docMk/>
            <pc:sldMk cId="2433630007" sldId="285"/>
            <ac:picMk id="5" creationId="{EA8EF55D-3F84-035E-F466-910764FCA990}"/>
          </ac:picMkLst>
        </pc:picChg>
        <pc:picChg chg="add mod">
          <ac:chgData name="CARATY CORINNE" userId="8ff7d65e-e73f-48f4-8c35-2e9a1daaa9ff" providerId="ADAL" clId="{412A8A83-0CD4-4885-B26A-14787FAAB351}" dt="2023-06-23T21:11:41.105" v="114" actId="962"/>
          <ac:picMkLst>
            <pc:docMk/>
            <pc:sldMk cId="2433630007" sldId="285"/>
            <ac:picMk id="7" creationId="{7809C36C-C16F-4FC0-C824-93D9C6A92182}"/>
          </ac:picMkLst>
        </pc:picChg>
      </pc:sldChg>
      <pc:sldChg chg="addSp delSp modSp mod">
        <pc:chgData name="CARATY CORINNE" userId="8ff7d65e-e73f-48f4-8c35-2e9a1daaa9ff" providerId="ADAL" clId="{412A8A83-0CD4-4885-B26A-14787FAAB351}" dt="2023-06-23T21:10:53.162" v="103" actId="962"/>
        <pc:sldMkLst>
          <pc:docMk/>
          <pc:sldMk cId="2707611090" sldId="286"/>
        </pc:sldMkLst>
        <pc:picChg chg="del">
          <ac:chgData name="CARATY CORINNE" userId="8ff7d65e-e73f-48f4-8c35-2e9a1daaa9ff" providerId="ADAL" clId="{412A8A83-0CD4-4885-B26A-14787FAAB351}" dt="2023-06-23T20:57:27.975" v="4" actId="478"/>
          <ac:picMkLst>
            <pc:docMk/>
            <pc:sldMk cId="2707611090" sldId="286"/>
            <ac:picMk id="4" creationId="{7E769006-F79E-E0E1-2AB5-1FE9B3B7E375}"/>
          </ac:picMkLst>
        </pc:picChg>
        <pc:picChg chg="add mod">
          <ac:chgData name="CARATY CORINNE" userId="8ff7d65e-e73f-48f4-8c35-2e9a1daaa9ff" providerId="ADAL" clId="{412A8A83-0CD4-4885-B26A-14787FAAB351}" dt="2023-06-23T21:10:53.162" v="103" actId="962"/>
          <ac:picMkLst>
            <pc:docMk/>
            <pc:sldMk cId="2707611090" sldId="286"/>
            <ac:picMk id="7" creationId="{23EF540F-88B7-9AD7-1A5B-656554A7066D}"/>
          </ac:picMkLst>
        </pc:picChg>
      </pc:sldChg>
      <pc:sldChg chg="addSp delSp modSp mod">
        <pc:chgData name="CARATY CORINNE" userId="8ff7d65e-e73f-48f4-8c35-2e9a1daaa9ff" providerId="ADAL" clId="{412A8A83-0CD4-4885-B26A-14787FAAB351}" dt="2023-06-23T21:11:00.629" v="105" actId="27614"/>
        <pc:sldMkLst>
          <pc:docMk/>
          <pc:sldMk cId="100270875" sldId="287"/>
        </pc:sldMkLst>
        <pc:picChg chg="del">
          <ac:chgData name="CARATY CORINNE" userId="8ff7d65e-e73f-48f4-8c35-2e9a1daaa9ff" providerId="ADAL" clId="{412A8A83-0CD4-4885-B26A-14787FAAB351}" dt="2023-06-23T20:57:21.682" v="3" actId="478"/>
          <ac:picMkLst>
            <pc:docMk/>
            <pc:sldMk cId="100270875" sldId="287"/>
            <ac:picMk id="4" creationId="{D2BE6B65-D5E8-D1A2-31A5-45885441F3E8}"/>
          </ac:picMkLst>
        </pc:picChg>
        <pc:picChg chg="add mod">
          <ac:chgData name="CARATY CORINNE" userId="8ff7d65e-e73f-48f4-8c35-2e9a1daaa9ff" providerId="ADAL" clId="{412A8A83-0CD4-4885-B26A-14787FAAB351}" dt="2023-06-23T21:11:00.629" v="105" actId="27614"/>
          <ac:picMkLst>
            <pc:docMk/>
            <pc:sldMk cId="100270875" sldId="287"/>
            <ac:picMk id="7" creationId="{192F5615-A148-1393-9D7F-C885F6828F4B}"/>
          </ac:picMkLst>
        </pc:picChg>
      </pc:sldChg>
      <pc:sldChg chg="addSp delSp modSp mod">
        <pc:chgData name="CARATY CORINNE" userId="8ff7d65e-e73f-48f4-8c35-2e9a1daaa9ff" providerId="ADAL" clId="{412A8A83-0CD4-4885-B26A-14787FAAB351}" dt="2023-06-23T21:11:08.494" v="108" actId="962"/>
        <pc:sldMkLst>
          <pc:docMk/>
          <pc:sldMk cId="2415639349" sldId="288"/>
        </pc:sldMkLst>
        <pc:picChg chg="del">
          <ac:chgData name="CARATY CORINNE" userId="8ff7d65e-e73f-48f4-8c35-2e9a1daaa9ff" providerId="ADAL" clId="{412A8A83-0CD4-4885-B26A-14787FAAB351}" dt="2023-06-23T20:57:18.051" v="2" actId="478"/>
          <ac:picMkLst>
            <pc:docMk/>
            <pc:sldMk cId="2415639349" sldId="288"/>
            <ac:picMk id="4" creationId="{07E1F988-0005-EB73-6984-AF1C0C51CB50}"/>
          </ac:picMkLst>
        </pc:picChg>
        <pc:picChg chg="add mod">
          <ac:chgData name="CARATY CORINNE" userId="8ff7d65e-e73f-48f4-8c35-2e9a1daaa9ff" providerId="ADAL" clId="{412A8A83-0CD4-4885-B26A-14787FAAB351}" dt="2023-06-23T21:11:08.494" v="108" actId="962"/>
          <ac:picMkLst>
            <pc:docMk/>
            <pc:sldMk cId="2415639349" sldId="288"/>
            <ac:picMk id="7" creationId="{9FB73EFE-DCAA-7897-4B1E-4EF49870E37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70AB8-E483-4FFD-B222-30C933BD9122}" type="datetimeFigureOut">
              <a:rPr lang="fr-FR" smtClean="0"/>
              <a:t>23/06/2023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038E3-B7CF-455E-96F4-A4DE1B1434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865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i="1" dirty="0"/>
              <a:t>Aujourd’hui, nous allons travailler de nouveau sur les dizaines et les unités restantes. </a:t>
            </a:r>
            <a:endParaRPr i="1" dirty="0"/>
          </a:p>
        </p:txBody>
      </p:sp>
      <p:sp>
        <p:nvSpPr>
          <p:cNvPr id="109" name="Google Shape;10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44" name="Google Shape;244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i="1" dirty="0"/>
              <a:t>2 nombres vont s’afficher. Ils seront écrits avec le « d » de « dizaines » et le « u » de « unités ». Vous allez les comparer et écrire le signe qui convient. Attention, vous devez écrire la phrase mathématique en entier, et pas seulement le signe.  </a:t>
            </a:r>
            <a:endParaRPr dirty="0"/>
          </a:p>
        </p:txBody>
      </p:sp>
      <p:sp>
        <p:nvSpPr>
          <p:cNvPr id="266" name="Google Shape;26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i="0" dirty="0"/>
              <a:t>Laisser un temps de recherche, puis r</a:t>
            </a:r>
            <a:r>
              <a:rPr lang="fr-FR" b="0" i="0" dirty="0"/>
              <a:t>eprendre en collectif : </a:t>
            </a:r>
            <a:r>
              <a:rPr lang="fr-FR" b="0" i="1" dirty="0"/>
              <a:t>d’un côté, </a:t>
            </a:r>
            <a:r>
              <a:rPr lang="fr-FR" i="1" dirty="0"/>
              <a:t>on a 1 dizaine et 8 unités ; de l’autre côté, on a 2 dizaines et 1 unité. Quel est le nombre le plus grand ? Pourquoi ? </a:t>
            </a:r>
            <a:r>
              <a:rPr lang="fr-FR" i="0" dirty="0"/>
              <a:t>Interroger un élève.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i="1" dirty="0"/>
              <a:t>→ C’est à droite qu’il y a la plus grande quantité, car il y a 2 dizaines. </a:t>
            </a:r>
            <a:endParaRPr lang="fr-F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Écrire le signe &lt; sur les pointillés.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/>
          </a:p>
        </p:txBody>
      </p:sp>
      <p:sp>
        <p:nvSpPr>
          <p:cNvPr id="274" name="Google Shape;27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 dirty="0"/>
          </a:p>
        </p:txBody>
      </p:sp>
      <p:sp>
        <p:nvSpPr>
          <p:cNvPr id="283" name="Google Shape;283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i="0" dirty="0"/>
              <a:t>Laisser un temps de recherche, puis r</a:t>
            </a:r>
            <a:r>
              <a:rPr lang="fr-FR" b="0" i="0" dirty="0"/>
              <a:t>eprendre en collectif : </a:t>
            </a:r>
            <a:r>
              <a:rPr lang="fr-FR" b="0" i="1" dirty="0"/>
              <a:t>d’un côté, </a:t>
            </a:r>
            <a:r>
              <a:rPr lang="fr-FR" i="1" dirty="0"/>
              <a:t>on a 4 dizaines ; de l’autre côté, on a 3 dizaines et 5 unités. Quel est le nombre le plus grand ? Pourquoi ? </a:t>
            </a:r>
            <a:r>
              <a:rPr lang="fr-FR" i="0" dirty="0"/>
              <a:t>Interroger un élève.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i="1" dirty="0"/>
              <a:t>→ C’est à gauche qu’il y a la plus grande quantité, car il y a plus de dizaines. </a:t>
            </a:r>
            <a:endParaRPr lang="fr-F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Écrire le signe &gt; sur les pointillés.</a:t>
            </a:r>
          </a:p>
        </p:txBody>
      </p:sp>
      <p:sp>
        <p:nvSpPr>
          <p:cNvPr id="304" name="Google Shape;304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 dirty="0"/>
          </a:p>
        </p:txBody>
      </p:sp>
      <p:sp>
        <p:nvSpPr>
          <p:cNvPr id="313" name="Google Shape;313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i="1" dirty="0"/>
              <a:t>On va maintenant effectuer des calculs avec des dizaines. Il n’y aura pas d’unités restantes, seulement des paquets de 10. </a:t>
            </a:r>
            <a:endParaRPr dirty="0"/>
          </a:p>
        </p:txBody>
      </p:sp>
      <p:sp>
        <p:nvSpPr>
          <p:cNvPr id="334" name="Google Shape;334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dirty="0"/>
              <a:t>Laisser un temps de recherche, puis corriger en faisant verbaliser par les élèves leur stratégie.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Inciter les élèves qui en ont besoin à utiliser le matériel base 10 ou les cartes à points.  </a:t>
            </a:r>
            <a:endParaRPr dirty="0"/>
          </a:p>
        </p:txBody>
      </p:sp>
      <p:sp>
        <p:nvSpPr>
          <p:cNvPr id="341" name="Google Shape;341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i="1">
                <a:latin typeface="Quattrocento Sans"/>
                <a:ea typeface="Quattrocento Sans"/>
                <a:cs typeface="Quattrocento Sans"/>
                <a:sym typeface="Quattrocento Sans"/>
              </a:rPr>
              <a:t>10 + 10 + 10, c'est 3 dizaines. 3 paquets de 10, cela fait 30.</a:t>
            </a:r>
            <a:endParaRPr i="1"/>
          </a:p>
        </p:txBody>
      </p:sp>
      <p:sp>
        <p:nvSpPr>
          <p:cNvPr id="349" name="Google Shape;349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Même démarche. Lors de la correction, utiliser du matériel aimanté pour expliquer aux élèves : </a:t>
            </a:r>
            <a:r>
              <a:rPr lang="fr-FR" i="1" dirty="0"/>
              <a:t>j</a:t>
            </a:r>
            <a:r>
              <a:rPr lang="fr-FR" sz="1800" i="1" dirty="0">
                <a:latin typeface="Quattrocento Sans"/>
                <a:ea typeface="Quattrocento Sans"/>
                <a:cs typeface="Quattrocento Sans"/>
                <a:sym typeface="Quattrocento Sans"/>
              </a:rPr>
              <a:t>’ai 40 </a:t>
            </a:r>
            <a:r>
              <a:rPr lang="fr-FR" sz="1800" i="1" dirty="0">
                <a:latin typeface="Quattrocento Sans"/>
                <a:ea typeface="Quattrocento Sans"/>
                <a:cs typeface="Quattrocento Sans"/>
                <a:sym typeface="Quattrocento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unités</a:t>
            </a:r>
            <a:r>
              <a:rPr lang="fr-FR" sz="1800" i="1" dirty="0">
                <a:latin typeface="Quattrocento Sans"/>
                <a:ea typeface="Quattrocento Sans"/>
                <a:cs typeface="Quattrocento Sans"/>
                <a:sym typeface="Quattrocento Sans"/>
              </a:rPr>
              <a:t>, c’est-à-dire 4 dizaines. J'ajoute 20 unités, c’est-à-dire 2 dizaines.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r>
              <a:rPr lang="fr-FR" sz="1800" i="1" dirty="0">
                <a:latin typeface="Quattrocento Sans"/>
                <a:ea typeface="Quattrocento Sans"/>
                <a:cs typeface="Quattrocento Sans"/>
                <a:sym typeface="Quattrocento Sans"/>
              </a:rPr>
              <a:t>4 dizaines + 2 dizaines, cela fait 6 dizaines, c’est-à-dire 60. Donc 40 + 20 = 60.</a:t>
            </a:r>
            <a:endParaRPr sz="1800"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0" name="Google Shape;360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i="1" dirty="0"/>
              <a:t>Vous allez voir des </a:t>
            </a:r>
            <a:r>
              <a:rPr lang="fr-FR" i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quantités </a:t>
            </a:r>
            <a:r>
              <a:rPr lang="fr-FR" i="1" dirty="0"/>
              <a:t>notées en « dizaines » et « unités ». Écrivez ces nombres en chiffres. </a:t>
            </a:r>
            <a:endParaRPr dirty="0"/>
          </a:p>
        </p:txBody>
      </p:sp>
      <p:sp>
        <p:nvSpPr>
          <p:cNvPr id="115" name="Google Shape;11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r>
              <a:rPr lang="fr-FR" sz="1800" i="1" dirty="0">
                <a:latin typeface="Quattrocento Sans"/>
                <a:ea typeface="Quattrocento Sans"/>
                <a:cs typeface="Quattrocento Sans"/>
                <a:sym typeface="Quattrocento Sans"/>
              </a:rPr>
              <a:t>J’ai 50 unités, c’est-à-dire 5 dizaines. J'enlève 10 unités, c’est-à-dire 1 dizaine. Il me reste donc 4 dizaines, c'est-à-dire 40. Donc 50 – 10 = 40.</a:t>
            </a:r>
            <a:endParaRPr i="1" dirty="0"/>
          </a:p>
        </p:txBody>
      </p:sp>
      <p:sp>
        <p:nvSpPr>
          <p:cNvPr id="368" name="Google Shape;368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5" name="Google Shape;375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i="1"/>
              <a:t>On va maintenant compléter des additions et des soustractions à trous. </a:t>
            </a:r>
            <a:endParaRPr/>
          </a:p>
        </p:txBody>
      </p:sp>
      <p:sp>
        <p:nvSpPr>
          <p:cNvPr id="376" name="Google Shape;376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i="1" dirty="0"/>
              <a:t>Combien faut-il ajouter à 50 pour arriver à 60 ?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i="0" dirty="0"/>
              <a:t>Laisser un temps de recherche puis corriger en faisant verbaliser leur raisonnement par les élèves. </a:t>
            </a:r>
            <a:endParaRPr dirty="0"/>
          </a:p>
        </p:txBody>
      </p:sp>
      <p:sp>
        <p:nvSpPr>
          <p:cNvPr id="383" name="Google Shape;383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i="1" dirty="0"/>
              <a:t>Au début, on a 50, c’est-à-dire 5 dizaines. On veut ajouter des dizaines pour avoir 60, c’est-à-dire 6 dizaines. Combien doit-on en ajouter ?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i="1" dirty="0"/>
              <a:t>→ On doit ajouter 1 dizaine, c’est-à-dire 10. </a:t>
            </a:r>
            <a:endParaRPr dirty="0"/>
          </a:p>
        </p:txBody>
      </p:sp>
      <p:sp>
        <p:nvSpPr>
          <p:cNvPr id="391" name="Google Shape;391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8" name="Google Shape;408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i="0" dirty="0"/>
              <a:t>Même démarche avec la soustraction à</a:t>
            </a:r>
            <a:r>
              <a:rPr lang="fr-FR" i="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 trou.</a:t>
            </a:r>
            <a:r>
              <a:rPr lang="fr-FR" i="0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i="1" dirty="0"/>
              <a:t>Au départ, on a 60 (6 dizaines), puis on enlève des dizaines </a:t>
            </a:r>
            <a:r>
              <a:rPr lang="fr-FR" i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pour</a:t>
            </a:r>
            <a:r>
              <a:rPr lang="fr-FR" i="1" dirty="0"/>
              <a:t> avoir 2 dizaines à la fin. On doit donc enlever 4 dizaines, c’est-à-dire le nombre 40.  </a:t>
            </a:r>
            <a:endParaRPr dirty="0"/>
          </a:p>
        </p:txBody>
      </p:sp>
      <p:sp>
        <p:nvSpPr>
          <p:cNvPr id="409" name="Google Shape;409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Réponse attendue : 40. Laisser un temps de recherche. </a:t>
            </a:r>
            <a:r>
              <a:rPr lang="fr-FR" strike="noStrike" dirty="0"/>
              <a:t>Proposer aux élèves qui ont écrit « 4 » de dessiner sur leur ardoise les 4 dizaines. On peut aussi leur distribuer le matériel base 10 détachable afin qu’ils manipulent.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trike="noStrike" dirty="0"/>
              <a:t>Interroger un élève.</a:t>
            </a:r>
          </a:p>
        </p:txBody>
      </p:sp>
      <p:sp>
        <p:nvSpPr>
          <p:cNvPr id="124" name="Google Shape;12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i="1" dirty="0">
                <a:sym typeface="Symbol" panose="05050102010706020507" pitchFamily="18" charset="2"/>
              </a:rPr>
              <a:t> </a:t>
            </a:r>
            <a:r>
              <a:rPr lang="fr-FR" i="1" dirty="0"/>
              <a:t>4 dizaines, c’est 4 paquets de 10, donc 10 + 10 + 10 + 10. Ça fait 40.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i="0" dirty="0"/>
              <a:t>Écrire le résultat au tableau.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3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b="0" dirty="0"/>
              <a:t>Même démarche (17).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8" name="Google Shape;15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dirty="0"/>
              <a:t>Réponse attendue : </a:t>
            </a:r>
            <a:r>
              <a:rPr lang="fr-FR" b="0" dirty="0"/>
              <a:t>24.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 dirty="0"/>
          </a:p>
        </p:txBody>
      </p:sp>
      <p:sp>
        <p:nvSpPr>
          <p:cNvPr id="207" name="Google Shape;20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i="1"/>
              <a:t>Attention, il y avait un petit piège : les unités étaient données en premier. 4 unités et 2 dizaines, c’est le nombre 24.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i="1"/>
              <a:t>4 unités et 2 dizaines, c’est la même quantité que 2 dizaines et 4 unités. Si vous avez un doute, vous pouvez dessiner les quantités sur votre ardoise. </a:t>
            </a:r>
            <a:endParaRPr/>
          </a:p>
        </p:txBody>
      </p:sp>
      <p:sp>
        <p:nvSpPr>
          <p:cNvPr id="217" name="Google Shape;21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dirty="0"/>
              <a:t>Réponse attendue : 39.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/>
          </a:p>
        </p:txBody>
      </p:sp>
      <p:sp>
        <p:nvSpPr>
          <p:cNvPr id="234" name="Google Shape;23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C84321A-139F-4AF6-AD8D-37CBAFD115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" b="1565"/>
          <a:stretch/>
        </p:blipFill>
        <p:spPr>
          <a:xfrm>
            <a:off x="1" y="-1"/>
            <a:ext cx="9143999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1788" y="3040905"/>
            <a:ext cx="7772400" cy="776190"/>
          </a:xfrm>
          <a:ln w="28575">
            <a:noFill/>
          </a:ln>
        </p:spPr>
        <p:txBody>
          <a:bodyPr anchor="b">
            <a:normAutofit/>
          </a:bodyPr>
          <a:lstStyle>
            <a:lvl1pPr algn="ctr">
              <a:defRPr sz="27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5" name="Titre 3">
            <a:extLst>
              <a:ext uri="{FF2B5EF4-FFF2-40B4-BE49-F238E27FC236}">
                <a16:creationId xmlns:a16="http://schemas.microsoft.com/office/drawing/2014/main" id="{258AB5B3-F4E5-428C-8C09-2E5B451E51B6}"/>
              </a:ext>
            </a:extLst>
          </p:cNvPr>
          <p:cNvSpPr txBox="1">
            <a:spLocks/>
          </p:cNvSpPr>
          <p:nvPr userDrawn="1"/>
        </p:nvSpPr>
        <p:spPr>
          <a:xfrm>
            <a:off x="4342511" y="6163768"/>
            <a:ext cx="4421378" cy="499464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Réservé à la </a:t>
            </a:r>
            <a:r>
              <a:rPr lang="fr-FR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vidéoprojection</a:t>
            </a:r>
            <a:endParaRPr lang="fr-FR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769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235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0475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8445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0914A-B9D9-4B95-BBEA-32E85AA20954}" type="datetimeFigureOut">
              <a:rPr lang="fr-FR" smtClean="0"/>
              <a:t>23/06/2023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49CDC-BADB-4C39-95ED-E0FCA83A67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9315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"/>
          <p:cNvSpPr txBox="1">
            <a:spLocks noGrp="1"/>
          </p:cNvSpPr>
          <p:nvPr>
            <p:ph type="ctrTitle"/>
          </p:nvPr>
        </p:nvSpPr>
        <p:spPr>
          <a:xfrm>
            <a:off x="685800" y="3158892"/>
            <a:ext cx="7772400" cy="776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9491"/>
              </a:buClr>
              <a:buSzPct val="100000"/>
              <a:buFont typeface="Verdana"/>
              <a:buNone/>
            </a:pPr>
            <a:r>
              <a:rPr lang="fr-FR" dirty="0">
                <a:solidFill>
                  <a:schemeClr val="bg1"/>
                </a:solidFill>
              </a:rPr>
              <a:t>16. LES NOMBRES JUSQU’À 69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Structurer une quantité en dizaines et unités restantes (2)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logiciel&#10;&#10;Description générée automatiquement">
            <a:extLst>
              <a:ext uri="{FF2B5EF4-FFF2-40B4-BE49-F238E27FC236}">
                <a16:creationId xmlns:a16="http://schemas.microsoft.com/office/drawing/2014/main" id="{2DF01FE4-A42A-B1CB-5D90-6378B2F129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BE36D5F7-B7F3-1618-E555-C100668CA1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B9A5AB38-793E-77DE-4643-928C0843AA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604D7EFC-C6B5-F4A3-260A-386823A80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9C09BE08-2CBB-EEDD-832F-087066A05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7396BE74-4199-2B38-EBDE-3131E0112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logiciel, Système d’exploitation&#10;&#10;Description générée automatiquement">
            <a:extLst>
              <a:ext uri="{FF2B5EF4-FFF2-40B4-BE49-F238E27FC236}">
                <a16:creationId xmlns:a16="http://schemas.microsoft.com/office/drawing/2014/main" id="{BE6134BF-3E16-D786-2D3A-F6B30C9E6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Police, logiciel&#10;&#10;Description générée automatiquement">
            <a:extLst>
              <a:ext uri="{FF2B5EF4-FFF2-40B4-BE49-F238E27FC236}">
                <a16:creationId xmlns:a16="http://schemas.microsoft.com/office/drawing/2014/main" id="{4DB44011-F251-7734-E266-62B50D1AF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0C7C91C6-BB7C-C505-F5B1-B280E8598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Police, logiciel&#10;&#10;Description générée automatiquement">
            <a:extLst>
              <a:ext uri="{FF2B5EF4-FFF2-40B4-BE49-F238E27FC236}">
                <a16:creationId xmlns:a16="http://schemas.microsoft.com/office/drawing/2014/main" id="{98FA4D05-22E5-FC34-1E0A-F0C35773B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age web, logiciel&#10;&#10;Description générée automatiquement">
            <a:extLst>
              <a:ext uri="{FF2B5EF4-FFF2-40B4-BE49-F238E27FC236}">
                <a16:creationId xmlns:a16="http://schemas.microsoft.com/office/drawing/2014/main" id="{5F0182BF-1E7F-B9DA-2A30-4BA68E5A31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Police, logiciel&#10;&#10;Description générée automatiquement">
            <a:extLst>
              <a:ext uri="{FF2B5EF4-FFF2-40B4-BE49-F238E27FC236}">
                <a16:creationId xmlns:a16="http://schemas.microsoft.com/office/drawing/2014/main" id="{193AB057-0095-820B-6E2D-1F38A194F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logiciel, Police&#10;&#10;Description générée automatiquement">
            <a:extLst>
              <a:ext uri="{FF2B5EF4-FFF2-40B4-BE49-F238E27FC236}">
                <a16:creationId xmlns:a16="http://schemas.microsoft.com/office/drawing/2014/main" id="{C09DFAEF-4C54-F507-9EB3-85B5856E5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Police, logiciel&#10;&#10;Description générée automatiquement">
            <a:extLst>
              <a:ext uri="{FF2B5EF4-FFF2-40B4-BE49-F238E27FC236}">
                <a16:creationId xmlns:a16="http://schemas.microsoft.com/office/drawing/2014/main" id="{1351650C-19B2-8B39-8B9C-BA9D75E52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capture d’écran, diagramme, Police&#10;&#10;Description générée automatiquement">
            <a:extLst>
              <a:ext uri="{FF2B5EF4-FFF2-40B4-BE49-F238E27FC236}">
                <a16:creationId xmlns:a16="http://schemas.microsoft.com/office/drawing/2014/main" id="{A0D37BC9-966F-573F-C9EA-343AF09463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texte, capture d’écran, diagramme, Police&#10;&#10;Description générée automatiquement">
            <a:extLst>
              <a:ext uri="{FF2B5EF4-FFF2-40B4-BE49-F238E27FC236}">
                <a16:creationId xmlns:a16="http://schemas.microsoft.com/office/drawing/2014/main" id="{C8008581-1CA0-F8E3-465D-70E2665DE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pture d’écran, logiciel, nombre&#10;&#10;Description générée automatiquement">
            <a:extLst>
              <a:ext uri="{FF2B5EF4-FFF2-40B4-BE49-F238E27FC236}">
                <a16:creationId xmlns:a16="http://schemas.microsoft.com/office/drawing/2014/main" id="{2ACAC2AC-AC40-B38A-AC83-A5B24BB28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645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23EF540F-88B7-9AD7-1A5B-656554A70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11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pture d’écran, logiciel, Police&#10;&#10;Description générée automatiquement">
            <a:extLst>
              <a:ext uri="{FF2B5EF4-FFF2-40B4-BE49-F238E27FC236}">
                <a16:creationId xmlns:a16="http://schemas.microsoft.com/office/drawing/2014/main" id="{192F5615-A148-1393-9D7F-C885F6828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08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9FB73EFE-DCAA-7897-4B1E-4EF49870E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393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logiciel, Police&#10;&#10;Description générée automatiquement">
            <a:extLst>
              <a:ext uri="{FF2B5EF4-FFF2-40B4-BE49-F238E27FC236}">
                <a16:creationId xmlns:a16="http://schemas.microsoft.com/office/drawing/2014/main" id="{A4C865D6-882E-5BB0-F420-16F4A5081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61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01FCF14F-CAA4-2279-4669-228B2A873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7809C36C-C16F-4FC0-C824-93D9C6A92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630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age web, Police&#10;&#10;Description générée automatiquement">
            <a:extLst>
              <a:ext uri="{FF2B5EF4-FFF2-40B4-BE49-F238E27FC236}">
                <a16:creationId xmlns:a16="http://schemas.microsoft.com/office/drawing/2014/main" id="{B67476AF-54BF-C526-8F50-10E5328BDC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30885FAB-F956-BCA5-CCC4-CAA26D58F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logiciel, Police&#10;&#10;Description générée automatiquement">
            <a:extLst>
              <a:ext uri="{FF2B5EF4-FFF2-40B4-BE49-F238E27FC236}">
                <a16:creationId xmlns:a16="http://schemas.microsoft.com/office/drawing/2014/main" id="{FF7BEBD7-47A6-6A72-0CC1-A6C3A7683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7C7C770C-14CB-0161-D009-6DE28A37C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logiciel&#10;&#10;Description générée automatiquement">
            <a:extLst>
              <a:ext uri="{FF2B5EF4-FFF2-40B4-BE49-F238E27FC236}">
                <a16:creationId xmlns:a16="http://schemas.microsoft.com/office/drawing/2014/main" id="{0982826B-C237-CC94-15C7-1DDD662B5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logiciel&#10;&#10;Description générée automatiquement">
            <a:extLst>
              <a:ext uri="{FF2B5EF4-FFF2-40B4-BE49-F238E27FC236}">
                <a16:creationId xmlns:a16="http://schemas.microsoft.com/office/drawing/2014/main" id="{0E27D39D-3EB0-A0D4-87AD-06992409D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cd48830-2a75-428a-ba87-2ad2d4179e11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496440C913BA45A370CE7E11E8D566" ma:contentTypeVersion="7" ma:contentTypeDescription="Create a new document." ma:contentTypeScope="" ma:versionID="a294f3863cfee161bfcb7ac074ee7a4c">
  <xsd:schema xmlns:xsd="http://www.w3.org/2001/XMLSchema" xmlns:xs="http://www.w3.org/2001/XMLSchema" xmlns:p="http://schemas.microsoft.com/office/2006/metadata/properties" xmlns:ns2="09219ee2-2e9c-4e26-afc7-dc2d20fdf34e" xmlns:ns3="acd48830-2a75-428a-ba87-2ad2d4179e11" targetNamespace="http://schemas.microsoft.com/office/2006/metadata/properties" ma:root="true" ma:fieldsID="ab4ff6d19a9d122a047aeca3702d1310" ns2:_="" ns3:_="">
    <xsd:import namespace="09219ee2-2e9c-4e26-afc7-dc2d20fdf34e"/>
    <xsd:import namespace="acd48830-2a75-428a-ba87-2ad2d4179e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219ee2-2e9c-4e26-afc7-dc2d20fdf3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d48830-2a75-428a-ba87-2ad2d4179e1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AD6E93-9B95-4056-BF85-2BD0A4A736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FBA27F-D21F-4DCA-8718-6907820D6510}">
  <ds:schemaRefs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27f64e36-29aa-44d5-a3e0-06242cad7d4d"/>
    <ds:schemaRef ds:uri="http://purl.org/dc/dcmitype/"/>
    <ds:schemaRef ds:uri="cd84cc96-e4f0-4e7f-873a-a508fb658c41"/>
    <ds:schemaRef ds:uri="http://www.w3.org/XML/1998/namespace"/>
    <ds:schemaRef ds:uri="be993d5a-5390-4a32-bd90-2a12d82b1d47"/>
  </ds:schemaRefs>
</ds:datastoreItem>
</file>

<file path=customXml/itemProps3.xml><?xml version="1.0" encoding="utf-8"?>
<ds:datastoreItem xmlns:ds="http://schemas.openxmlformats.org/officeDocument/2006/customXml" ds:itemID="{2534963F-330E-4FFD-ADE8-73D9792906B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4644</TotalTime>
  <Words>714</Words>
  <Application>Microsoft Office PowerPoint</Application>
  <PresentationFormat>Affichage à l'écran (4:3)</PresentationFormat>
  <Paragraphs>57</Paragraphs>
  <Slides>30</Slides>
  <Notes>24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6" baseType="lpstr">
      <vt:lpstr>Arial</vt:lpstr>
      <vt:lpstr>Calibri</vt:lpstr>
      <vt:lpstr>Quattrocento Sans</vt:lpstr>
      <vt:lpstr>Verdana</vt:lpstr>
      <vt:lpstr>Calibri Light</vt:lpstr>
      <vt:lpstr>Thème Office</vt:lpstr>
      <vt:lpstr>16. LES NOMBRES JUSQU’À 69 Structurer une quantité en dizaines et unités restantes (2)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EDITIONS HATIER</dc:creator>
  <cp:lastModifiedBy>CARATY CORINNE</cp:lastModifiedBy>
  <cp:revision>60</cp:revision>
  <dcterms:created xsi:type="dcterms:W3CDTF">2022-01-07T11:15:07Z</dcterms:created>
  <dcterms:modified xsi:type="dcterms:W3CDTF">2023-06-23T21:11:45Z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0x0101008A496440C913BA45A370CE7E11E8D566</vt:lpwstr>
  </property>
  <property fmtid="{D5CDD505-2E9C-101B-9397-08002B2CF9AE}" pid="3" name="MediaServiceImageTags">
    <vt:lpwstr/>
  </property>
  <property fmtid="{D5CDD505-2E9C-101B-9397-08002B2CF9AE}" pid="4" name="Order">
    <vt:r8>69200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ComplianceAssetId">
    <vt:lpwstr/>
  </property>
  <property fmtid="{D5CDD505-2E9C-101B-9397-08002B2CF9AE}" pid="12" name="TemplateUrl">
    <vt:lpwstr/>
  </property>
</Properties>
</file>