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9" r:id="rId5"/>
    <p:sldId id="302" r:id="rId6"/>
    <p:sldId id="301" r:id="rId7"/>
    <p:sldId id="300" r:id="rId8"/>
    <p:sldId id="303" r:id="rId9"/>
    <p:sldId id="453" r:id="rId10"/>
    <p:sldId id="454" r:id="rId11"/>
    <p:sldId id="306" r:id="rId12"/>
    <p:sldId id="455" r:id="rId13"/>
    <p:sldId id="456" r:id="rId14"/>
    <p:sldId id="457" r:id="rId15"/>
    <p:sldId id="458" r:id="rId16"/>
    <p:sldId id="307" r:id="rId17"/>
    <p:sldId id="459" r:id="rId18"/>
    <p:sldId id="460" r:id="rId19"/>
    <p:sldId id="467" r:id="rId20"/>
    <p:sldId id="468" r:id="rId21"/>
    <p:sldId id="314" r:id="rId22"/>
    <p:sldId id="313" r:id="rId23"/>
    <p:sldId id="315" r:id="rId24"/>
    <p:sldId id="325" r:id="rId25"/>
    <p:sldId id="326" r:id="rId26"/>
    <p:sldId id="327" r:id="rId27"/>
    <p:sldId id="463" r:id="rId28"/>
    <p:sldId id="469" r:id="rId29"/>
    <p:sldId id="470" r:id="rId30"/>
    <p:sldId id="464" r:id="rId31"/>
    <p:sldId id="465" r:id="rId32"/>
    <p:sldId id="46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8035A710-E786-5AD4-6E6B-F2C4540F2679}" name="CHAUVELLIER ANNE" initials="CA" userId="S::ACHAUVELLIER@editions-hatier.fr::f6f57ace-c9cf-44ce-941b-3615434e65b1" providerId="AD"/>
  <p188:author id="{5F8BA321-80A1-CEA0-CCDE-AB6954515002}" name="TAILLADE JUSTINE" initials="TJ" userId="S::JTAILLADE@editions-hatier.fr::7689be7a-6074-46a5-a6a4-f2fd3e4f6393" providerId="AD"/>
  <p188:author id="{BCEC0C35-085C-D9B9-E378-2995294E600F}" name="Sylvie Advenier" initials="SA" userId="516bcc22ff4f1580" providerId="Windows Live"/>
  <p188:author id="{4EAA3565-E8B0-2AC6-5C57-2B42F26B4D96}" name="Christophe" initials="cd" userId="Anonymous_Christophe" providerId="None"/>
  <p188:author id="{6E47C18F-DDAE-EA39-9B3A-D5582A6DAE9D}" name="pauline.negrellion" initials="pa" userId="S::pauline.negrellion_gmail.com#ext#@hachette.onmicrosoft.com::9fb65b54-3bbd-4994-b3cf-42d8602c7eef" providerId="AD"/>
  <p188:author id="{CB410498-00AA-A716-1E6C-E42B11846246}" name="jennifer riviere" initials="jr" userId="77148290420568c5" providerId="Windows Live"/>
  <p188:author id="{E89BFAD0-ACBE-9964-AB8B-A2E5DAC1FBA3}" name="omenriah" initials="om" userId="S::omenriah_gmail.com#ext#@hachette.onmicrosoft.com::1c7e23f3-21b9-4451-98c0-15057ee079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ristophe" initials="cd [2]" lastIdx="1" clrIdx="6"/>
  <p:cmAuthor id="1" name="CHAUVELLIER ANNE" initials="CA" lastIdx="14" clrIdx="0"/>
  <p:cmAuthor id="8" name="Christophe" initials="cd [3]" lastIdx="1" clrIdx="7"/>
  <p:cmAuthor id="2" name="omenriah" initials="om" lastIdx="3" clrIdx="1"/>
  <p:cmAuthor id="3" name="pauline.negrellion" initials="pa" lastIdx="3" clrIdx="2"/>
  <p:cmAuthor id="4" name="catherine.mallard2" initials="ca" lastIdx="1" clrIdx="3"/>
  <p:cmAuthor id="5" name="riviere.jennifer" initials="ri" lastIdx="6" clrIdx="4"/>
  <p:cmAuthor id="6" name="Christophe" initials="cd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91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5FF17-02F1-4B34-B8F6-DA469EC9BA1C}" v="4" dt="2023-06-24T10:55:59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25" autoAdjust="0"/>
  </p:normalViewPr>
  <p:slideViewPr>
    <p:cSldViewPr snapToGrid="0">
      <p:cViewPr varScale="1">
        <p:scale>
          <a:sx n="83" d="100"/>
          <a:sy n="83" d="100"/>
        </p:scale>
        <p:origin x="24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Aujourd’hui, nous allons revoir une technique de calcul que vous avez déjà apprise au CP : l’addition posée.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0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On va remplacer 10 unités par 1 dizaine.</a:t>
            </a:r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66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/>
              <a:t>Cette nouvelle dizaine va aller avec les 5 dizaines déjà réunies.</a:t>
            </a:r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32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Ce qui fait 6 dizaines et 2 unités restantes, donc 27 + 35 = 62. </a:t>
            </a:r>
            <a:r>
              <a:rPr lang="fr-FR" i="0"/>
              <a:t>Écrire 62 sur les pointillés.</a:t>
            </a:r>
          </a:p>
          <a:p>
            <a:r>
              <a:rPr lang="fr-FR" i="1"/>
              <a:t>Maintenant, nous allons calculer 27 + 35, mais en posant l’opération cette fois-ci, sans matériel. </a:t>
            </a:r>
            <a:endParaRPr lang="fr-FR" i="0"/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571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On écrit le premier nombre, 27, dans le cadre du haut et le deuxième nombre, 35, dans le cadre du dessous. </a:t>
            </a:r>
          </a:p>
          <a:p>
            <a:r>
              <a:rPr lang="fr-FR" i="1"/>
              <a:t>Comme nous venons de le faire avec le matériel, il faudra ajouter les 2 dizaines de 27 avec les 3 dizaines de 35 et les 7 unités de 27 avec les 5 unités de 35. Nous devons donc bien aligner les chiffres : les dizaines sous les dizaines et les unités restantes sous les unités restantes </a:t>
            </a:r>
            <a:r>
              <a:rPr lang="fr-FR" i="0"/>
              <a:t>(pointer les chiffres et faire le parallèle avec les dizaines et les unités représentées sur le côté). </a:t>
            </a:r>
          </a:p>
          <a:p>
            <a:r>
              <a:rPr lang="fr-FR" i="1"/>
              <a:t>Dans l’addition posée, le trait sous les nombres signifie « égal », il faudra écrire la réponse en dessous.</a:t>
            </a:r>
          </a:p>
          <a:p>
            <a:r>
              <a:rPr lang="fr-FR" i="1"/>
              <a:t>À votre avis, que commence-t-on à ajouter ? Les dizaines ou les unités restantes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50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®"/>
            </a:pPr>
            <a:r>
              <a:rPr lang="fr-FR" i="1"/>
              <a:t>On commence toujours par ajouter les unités restantes des deux nombres.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fr-FR" i="1"/>
              <a:t>Pourquoi ? → Pour voir si on peut</a:t>
            </a:r>
            <a:r>
              <a:rPr lang="fr-FR" i="1" strike="noStrike"/>
              <a:t> former </a:t>
            </a:r>
            <a:r>
              <a:rPr lang="fr-FR" i="1"/>
              <a:t>une nouvelle dizaine. Ici, 7 + 5 = 12.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fr-FR" i="1"/>
              <a:t>12 est plus grand que 10 : on peut donc faire un paquet de 10, c’est-à-dire créer une nouvelle dizaine.</a:t>
            </a: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57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Voici la nouvelle dizaine </a:t>
            </a:r>
            <a:r>
              <a:rPr lang="fr-FR" i="0"/>
              <a:t>(pointer la dizaine formée).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En ajoutant les unités restantes, on a trouvé 12, mais on ne peut pas écrire 12 ici </a:t>
            </a:r>
            <a:r>
              <a:rPr lang="fr-FR" i="0"/>
              <a:t>(pointer sous la ligne, en dessous de 7 et 5)</a:t>
            </a:r>
            <a:r>
              <a:rPr lang="fr-FR" i="1"/>
              <a:t>, car c’est la place des unités restantes</a:t>
            </a:r>
            <a:r>
              <a:rPr lang="fr-FR" i="1">
                <a:sym typeface="Symbol" panose="05050102010706020507" pitchFamily="18" charset="2"/>
              </a:rPr>
              <a:t></a:t>
            </a:r>
            <a:r>
              <a:rPr lang="fr-FR" i="1"/>
              <a:t> il faut mettre les unités restantes avec les unités restantes et la dizaine formée avec les dizaines.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696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i="1"/>
              <a:t>Donc je mets le 2 des unités restantes de 12 </a:t>
            </a:r>
            <a:r>
              <a:rPr lang="fr-FR" i="0"/>
              <a:t>(montrer les 2 cubes) </a:t>
            </a:r>
            <a:r>
              <a:rPr lang="fr-FR" i="1"/>
              <a:t>dans la partie des unités restantes, sous le 7 et le 5 de 27 et 35 </a:t>
            </a:r>
            <a:r>
              <a:rPr lang="fr-FR" i="0"/>
              <a:t>(montrer au tableau).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Et je mets la nouvelle dizaine créée </a:t>
            </a:r>
            <a:r>
              <a:rPr lang="fr-FR" i="0"/>
              <a:t>(montrer la barre de la dizaine créée), </a:t>
            </a:r>
            <a:r>
              <a:rPr lang="fr-FR" i="1"/>
              <a:t>le 1 de 12, au-dessus des 2 dizaines et des 3 dizaines que j’avais déjà dans 27 et 35 </a:t>
            </a:r>
            <a:r>
              <a:rPr lang="fr-FR" i="0"/>
              <a:t>(montrer au tableau)</a:t>
            </a:r>
            <a:r>
              <a:rPr lang="fr-FR" i="1"/>
              <a:t>. Comme ça, j’ai mis ma nouvelle dizaine avec les autres dizaines. </a:t>
            </a:r>
          </a:p>
          <a:p>
            <a:r>
              <a:rPr lang="fr-FR" i="1"/>
              <a:t>Dans une addition posée, on commence toujours par additionner les unités restantes, et si la somme fait 10 ou plus de 10, on vient mettre la nouvelle dizaine au-dessus des autres dizaines. </a:t>
            </a:r>
            <a:r>
              <a:rPr lang="fr-FR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appelle ça la retenue, car il faut retenir qu’une nouvelle dizaine a été créée et ne pas oublier de l’ajouter avec les autres dizaines déjà présentes. Parfois, lorsqu’on additionne plus de 2 nombres, il peut y avoir 2 ou 3 nouvelles dizaines créées. Dans ce cas, il faudra écrire 2 ou 3 en retenue. Mais dans certains calculs, il n’y aura pas de retenue, car les unités restantes mises ensemble seront inférieures à 10. </a:t>
            </a:r>
            <a:endParaRPr lang="fr-FR" sz="1800" i="1">
              <a:effectLst/>
              <a:latin typeface="Arial" panose="020B0604020202020204" pitchFamily="34" charset="0"/>
            </a:endParaRPr>
          </a:p>
          <a:p>
            <a:r>
              <a:rPr lang="fr-FR" i="1"/>
              <a:t>Les unités restantes se mettent en dessous de la barre, sous les unités restantes.</a:t>
            </a:r>
          </a:p>
          <a:p>
            <a:r>
              <a:rPr lang="fr-FR" i="1"/>
              <a:t>On va maintenant pouvoir additionner toutes les dizaines.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924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2 dizaines + 3 dizaines + la retenue (c’est-à-dire la nouvelle dizaine obtenue en ajoutant les unités) = 6 dizaines. J’écris le 6 en dessous de la barre, sous les dizaines.</a:t>
            </a:r>
          </a:p>
          <a:p>
            <a:r>
              <a:rPr lang="fr-FR" i="1"/>
              <a:t>27 + 35 = 62.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23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Je vais vous distribuer</a:t>
            </a:r>
            <a:r>
              <a:rPr lang="fr-FR" i="1" strike="noStrike"/>
              <a:t> le moule de calcul plastifié (</a:t>
            </a:r>
            <a:r>
              <a:rPr lang="fr-FR" i="0" strike="noStrike"/>
              <a:t>fiche photocopiable n°22) </a:t>
            </a:r>
            <a:r>
              <a:rPr lang="fr-FR" i="1"/>
              <a:t>et nous allons nous entrainer à </a:t>
            </a:r>
            <a:r>
              <a:rPr lang="fr-FR" sz="1800" i="1">
                <a:effectLst/>
                <a:latin typeface="Segoe UI" panose="020B0502040204020203" pitchFamily="34" charset="0"/>
              </a:rPr>
              <a:t>poser des additions et calculer avec cette technique.</a:t>
            </a:r>
            <a:endParaRPr lang="fr-FR" sz="1800" i="1">
              <a:effectLst/>
              <a:latin typeface="Arial" panose="020B0604020202020204" pitchFamily="34" charset="0"/>
            </a:endParaRP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172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/>
              <a:t>Énoncer le calcul et verbaliser le placement de chaque nombre : </a:t>
            </a:r>
            <a:r>
              <a:rPr lang="fr-FR" i="1"/>
              <a:t>j’écris 24 dans le cadre du haut, en mettant un chiffre par carreau. J’écris le signe + en dessous, sur le côté. Puis, j’écris 53 dans le second cadre, en faisant bien attention de mettre le 5 des dizaines de 53 sous le 2 des dizaines de 24 et le 3 des unités restantes de 53 sous le 4 des unités restantes de 24. Le trait signifie « égal » : vous écrirez la réponse en dessous.</a:t>
            </a:r>
          </a:p>
          <a:p>
            <a:r>
              <a:rPr lang="fr-FR" i="1"/>
              <a:t>Rappelez-vous : on commence par ajouter les dizaines ou les unités ? → Les unités.</a:t>
            </a:r>
          </a:p>
          <a:p>
            <a:r>
              <a:rPr lang="fr-FR" i="0"/>
              <a:t>Laisser un temps de recherche ; circuler dans les rangs pour aider les élèves, proposer le matériel base 10 aux élèves en difficulté.</a:t>
            </a:r>
          </a:p>
          <a:p>
            <a:r>
              <a:rPr lang="fr-FR" i="0"/>
              <a:t>Lors du retour collectif, interroger plusieurs élèves qui devront successivement verbaliser les différentes étapes du calcul. </a:t>
            </a:r>
          </a:p>
          <a:p>
            <a:r>
              <a:rPr lang="fr-FR" i="0"/>
              <a:t>Préciser que les unités restantes additionnées ne permettent pas toujours de former une nouvelle dizaine, il n’y a alors pas de retenue.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2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Réponse attendue : </a:t>
            </a:r>
            <a:r>
              <a:rPr lang="fr-FR" b="0"/>
              <a:t>63.</a:t>
            </a:r>
          </a:p>
          <a:p>
            <a:r>
              <a:rPr lang="fr-FR"/>
              <a:t>Laisser un temps de recherche, puis interroger un élève. </a:t>
            </a:r>
          </a:p>
          <a:p>
            <a:r>
              <a:rPr lang="fr-FR"/>
              <a:t>- Soit l’élève compte les dizaines : </a:t>
            </a:r>
            <a:r>
              <a:rPr lang="fr-FR" i="1"/>
              <a:t>10, 20, 30, 40, 50, 60, </a:t>
            </a:r>
            <a:r>
              <a:rPr lang="fr-FR"/>
              <a:t>puis </a:t>
            </a:r>
            <a:r>
              <a:rPr lang="fr-FR" err="1"/>
              <a:t>surcompte</a:t>
            </a:r>
            <a:r>
              <a:rPr lang="fr-FR"/>
              <a:t> les unités : </a:t>
            </a:r>
            <a:r>
              <a:rPr lang="fr-FR" i="1"/>
              <a:t>61, 62, 63. </a:t>
            </a: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- Soit il dénombre les 6 dizaines puis les 3 unités restantes (stratégie à privilégier).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Écrire 63 sur les pointillés.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782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/>
              <a:t>Même démarche mais les laisser écrire seuls les nombres dans le</a:t>
            </a:r>
            <a:r>
              <a:rPr lang="fr-FR" i="0" strike="noStrike"/>
              <a:t> moule. </a:t>
            </a:r>
          </a:p>
          <a:p>
            <a:r>
              <a:rPr lang="fr-FR" i="0"/>
              <a:t>Si plusieurs élèves posent mal les nombres, faire un premier retour collectif pour verbaliser le placement des nombres et les écrire </a:t>
            </a:r>
            <a:r>
              <a:rPr lang="fr-FR" i="0" strike="noStrike"/>
              <a:t>au </a:t>
            </a:r>
            <a:r>
              <a:rPr lang="fr-FR" i="0"/>
              <a:t>tableau. Puis les élèves calculent le résultat (54).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51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On va maintenant s’entrainer à poser les additions comme sur un cahier. Prenez votre ardoise du côté des carreaux pour écrire. </a:t>
            </a:r>
          </a:p>
          <a:p>
            <a:r>
              <a:rPr lang="fr-FR" i="1"/>
              <a:t>Il n’y a plus les cadres mais il faut placer les nombres correctement, en écrivant un chiffre par carreau. </a:t>
            </a:r>
          </a:p>
          <a:p>
            <a:r>
              <a:rPr lang="fr-FR" i="0"/>
              <a:t>Poser l’addition au tableau. </a:t>
            </a:r>
          </a:p>
          <a:p>
            <a:r>
              <a:rPr lang="fr-FR" i="1"/>
              <a:t>Posez le calcul comme au tableau et cherchez le résultat. </a:t>
            </a:r>
          </a:p>
          <a:p>
            <a:r>
              <a:rPr lang="fr-FR" i="0"/>
              <a:t>(Si certains élèves sont en difficulté, on peut les </a:t>
            </a:r>
            <a:r>
              <a:rPr lang="fr-FR" i="0" strike="noStrike"/>
              <a:t>laisser continuer à utiliser </a:t>
            </a:r>
            <a:r>
              <a:rPr lang="fr-FR" i="0"/>
              <a:t>le moule de calcul plastifié). </a:t>
            </a:r>
          </a:p>
          <a:p>
            <a:r>
              <a:rPr lang="fr-FR" i="0"/>
              <a:t>Après 1 minute, corriger en faisant verbaliser par les élèves chaque étape du calcul.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50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/>
              <a:t>Même démarche.</a:t>
            </a:r>
          </a:p>
          <a:p>
            <a:r>
              <a:rPr lang="fr-FR" i="0"/>
              <a:t>Attention, cet item présente une difficulté supplémentaire. Le second terme de l’addition est un nombre à un chiffre. Il faut donc être vigilant sur le placement du nombre. </a:t>
            </a:r>
          </a:p>
          <a:p>
            <a:r>
              <a:rPr lang="fr-FR" i="1"/>
              <a:t>On a seulement 8, mais est-ce des dizaines ou des unités restantes ? </a:t>
            </a:r>
            <a:r>
              <a:rPr lang="fr-FR" i="1">
                <a:sym typeface="Symbol" panose="05050102010706020507" pitchFamily="18" charset="2"/>
              </a:rPr>
              <a:t> </a:t>
            </a:r>
            <a:r>
              <a:rPr lang="fr-FR" i="1"/>
              <a:t>Ce sont des unités restantes. </a:t>
            </a:r>
          </a:p>
          <a:p>
            <a:r>
              <a:rPr lang="fr-FR" i="1"/>
              <a:t>Donc où va-t-on placer le 8 ? → Il faut le mettre sous le 9 de 39.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50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5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Réponse attendue : </a:t>
            </a:r>
            <a:r>
              <a:rPr lang="fr-FR" b="0"/>
              <a:t>52.</a:t>
            </a:r>
          </a:p>
          <a:p>
            <a:r>
              <a:rPr lang="fr-FR"/>
              <a:t>Même démarche. </a:t>
            </a:r>
          </a:p>
          <a:p>
            <a:r>
              <a:rPr lang="fr-FR" b="0"/>
              <a:t>Lors du retour collectif, faire verbaliser la stratégie par les élèves : </a:t>
            </a:r>
            <a:r>
              <a:rPr lang="fr-FR" b="0" i="1"/>
              <a:t>on commence par dénombrer les unités restantes afin de vérifier si on peut créer une nouvelle dizaine. 12 unités restantes = 1 dizaine + 2 unités </a:t>
            </a:r>
            <a:r>
              <a:rPr lang="fr-FR" b="0"/>
              <a:t>(entourer la nouvelle dizaine). </a:t>
            </a:r>
            <a:r>
              <a:rPr lang="fr-FR" b="0" i="1"/>
              <a:t>Donc, au total, il y a 5 dizaines et 2 unités restantes. </a:t>
            </a:r>
            <a:endParaRPr lang="fr-FR" b="0" i="1" strike="sngStrik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12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/>
              <a:t>Distribuer le matériel détachable base 10 du fichier (les dizaines et les unités). </a:t>
            </a:r>
          </a:p>
          <a:p>
            <a:r>
              <a:rPr lang="fr-FR" i="0"/>
              <a:t>Demander aux élèves de représenter 27 sur leur ardoise avec le matériel.</a:t>
            </a:r>
          </a:p>
          <a:p>
            <a:r>
              <a:rPr lang="fr-FR" i="0"/>
              <a:t>Laisser un temps de recherche ; passer dans les rangs pour aider les élèves si besoin, puis demander : </a:t>
            </a:r>
            <a:r>
              <a:rPr lang="fr-FR" i="1"/>
              <a:t>comment avez-vous représenté 27 ? </a:t>
            </a:r>
            <a:endParaRPr lang="fr-FR" i="0"/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01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®"/>
            </a:pPr>
            <a:r>
              <a:rPr lang="fr-FR" i="1"/>
              <a:t>27, c’est 2 dizaines et 7 unités restantes.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fr-FR" i="1" strike="noStrike"/>
              <a:t>Conservez la représentation du nombre 27 et mettez-la de côté. </a:t>
            </a: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60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Maintenant, représentez 35 avec votre matériel sur vos ardoises. </a:t>
            </a: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50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→ 35, c’est 3 dizaines et 5 unités restantes.</a:t>
            </a:r>
          </a:p>
          <a:p>
            <a:endParaRPr lang="fr-FR" i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78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/>
              <a:t>Comment peut-on faire avec ce matériel pour calculer la somme 27 + 35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/>
              <a:t>Faire verbaliser par les élèves qu’il faut regrouper les dizaines avec les dizaines et les unités avec les unités. Leur laisser 1 minute, puis corriger.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0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/>
              <a:t>Ici, les unités réunies permettent la formation d’une nouvelle dizaine</a:t>
            </a:r>
            <a:r>
              <a:rPr lang="fr-FR" i="0"/>
              <a:t>.</a:t>
            </a:r>
          </a:p>
          <a:p>
            <a:endParaRPr lang="fr-FR" i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84321A-139F-4AF6-AD8D-37CBAFD11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58AB5B3-F4E5-428C-8C09-2E5B451E51B6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3CEEF-AE27-44D6-9A44-5EC3C1B42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solidFill>
                  <a:schemeClr val="bg1"/>
                </a:solidFill>
              </a:rPr>
              <a:t>22. LES NOMBRES JUSQU’À 69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La technique de l’addition posée (1)</a:t>
            </a:r>
          </a:p>
        </p:txBody>
      </p:sp>
    </p:spTree>
    <p:extLst>
      <p:ext uri="{BB962C8B-B14F-4D97-AF65-F5344CB8AC3E}">
        <p14:creationId xmlns:p14="http://schemas.microsoft.com/office/powerpoint/2010/main" val="110878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B892CC77-E6EC-55D7-3FA3-DB72617C1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6749D36-7AFA-9DEF-D79D-46130B614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562A7CB-9C7D-EF82-65D8-801F7333B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7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3F0DFDE-7255-7540-90D4-C9D55F5C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F084D829-3896-2CD6-7630-297309251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97208A14-67F9-FC01-3500-85A285FE4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4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430C4D2E-1637-3217-DAAF-ED42EE0EF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0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6D05382D-968F-C959-4C4E-544C392B0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30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79A23087-7C7F-6839-B164-10AF41E3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166BE214-6255-64C6-5074-47D61E83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755B549-844C-D3A2-64DC-58E38704B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3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A8810D05-49F7-FC08-3615-B1120A20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4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F512AAD4-4814-2B36-1FEC-6C9289886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60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BD89F644-ABA2-CC46-7A41-C4E1F13AD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5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36FE7D9A-2C16-5795-691D-BD4994F45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34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575DF8D0-E81F-ECE9-CDD9-BD10E00D7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3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D9FF3E96-3FA0-8A50-4D37-A2E142D8B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62827C33-7246-C9B0-AF76-AB2917BF8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2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75ACAEE2-B4A0-4CE1-B2A8-D56EAC44F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33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C97C186-FCD8-94D9-2A8F-421359AAA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83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89A1BF33-F18B-0AD0-7990-CE5955F3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8630CC6F-7671-B51F-8B02-4A7F16A34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9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Système d’exploitation&#10;&#10;Description générée automatiquement">
            <a:extLst>
              <a:ext uri="{FF2B5EF4-FFF2-40B4-BE49-F238E27FC236}">
                <a16:creationId xmlns:a16="http://schemas.microsoft.com/office/drawing/2014/main" id="{A2EF20A7-859D-2A40-275C-FD3B2E97B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BB6C534-9BAF-0BE0-386C-1F7BCC4D9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4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69856E8-C2E5-0DF2-438C-3ADFA98AC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9534A84-FD3A-C8B6-116E-7452B98FE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D6A8DA41-6A57-80FD-CCF0-FCB64FD28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B47EBC6-C9A1-8637-AF6E-C3A071D42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04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A196D1-47FF-4FF9-9159-3F6D51217990}"/>
</file>

<file path=customXml/itemProps2.xml><?xml version="1.0" encoding="utf-8"?>
<ds:datastoreItem xmlns:ds="http://schemas.openxmlformats.org/officeDocument/2006/customXml" ds:itemID="{C3AD6E93-9B95-4056-BF85-2BD0A4A736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FBA27F-D21F-4DCA-8718-6907820D6510}">
  <ds:schemaRefs>
    <ds:schemaRef ds:uri="27f64e36-29aa-44d5-a3e0-06242cad7d4d"/>
    <ds:schemaRef ds:uri="cd84cc96-e4f0-4e7f-873a-a508fb658c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e993d5a-5390-4a32-bd90-2a12d82b1d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1380</Words>
  <Application>Microsoft Office PowerPoint</Application>
  <PresentationFormat>Affichage à l'écran (4:3)</PresentationFormat>
  <Paragraphs>81</Paragraphs>
  <Slides>29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Symbol</vt:lpstr>
      <vt:lpstr>Verdana</vt:lpstr>
      <vt:lpstr>Thème Office</vt:lpstr>
      <vt:lpstr>22. LES NOMBRES JUSQU’À 69 La technique de l’addition posée (1)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3</cp:revision>
  <dcterms:created xsi:type="dcterms:W3CDTF">2022-01-07T11:15:07Z</dcterms:created>
  <dcterms:modified xsi:type="dcterms:W3CDTF">2023-06-24T11:09:19Z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69800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