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3"/>
  </p:notesMasterIdLst>
  <p:sldIdLst>
    <p:sldId id="256" r:id="rId5"/>
    <p:sldId id="293" r:id="rId6"/>
    <p:sldId id="291" r:id="rId7"/>
    <p:sldId id="299" r:id="rId8"/>
    <p:sldId id="301" r:id="rId9"/>
    <p:sldId id="300" r:id="rId10"/>
    <p:sldId id="298" r:id="rId11"/>
    <p:sldId id="286" r:id="rId12"/>
    <p:sldId id="284" r:id="rId13"/>
    <p:sldId id="287" r:id="rId14"/>
    <p:sldId id="455" r:id="rId15"/>
    <p:sldId id="453" r:id="rId16"/>
    <p:sldId id="454" r:id="rId17"/>
    <p:sldId id="450" r:id="rId18"/>
    <p:sldId id="456" r:id="rId19"/>
    <p:sldId id="457" r:id="rId20"/>
    <p:sldId id="451" r:id="rId21"/>
    <p:sldId id="45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6047C030-E687-B175-014B-7CB338CA2E3F}" name="riviere.jennifer" initials="ri" userId="S::riviere.jennifer_gmail.com#ext#@hachette.onmicrosoft.com::1d9d5009-092f-4c80-8dba-153923be29d4" providerId="AD"/>
  <p188:author id="{BCEC0C35-085C-D9B9-E378-2995294E600F}" name="Sylvie Advenier" initials="SA" userId="516bcc22ff4f1580" providerId="Windows Live"/>
  <p188:author id="{CB410498-00AA-A716-1E6C-E42B11846246}" name="jennifer riviere" initials="jr" userId="77148290420568c5" providerId="Windows Live"/>
  <p188:author id="{2EACF4B5-B5D6-1F77-434B-4ACC816D40DA}" name="Caroline HACHE" initials="CH" userId="Caroline HACH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1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omenriah" initials="om" lastIdx="3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3" name="pauline.negrellion" initials="pa" lastIdx="3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4" name="catherine.mallard2" initials="ca" lastIdx="1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5" name="riviere.jennifer" initials="ri" lastIdx="6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4D1"/>
    <a:srgbClr val="A3949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43111-FFFE-4238-B67B-A13F8A6CF5B0}" v="1" dt="2023-05-15T13:22:39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71845" autoAdjust="0"/>
  </p:normalViewPr>
  <p:slideViewPr>
    <p:cSldViewPr snapToGrid="0">
      <p:cViewPr varScale="1">
        <p:scale>
          <a:sx n="82" d="100"/>
          <a:sy n="82" d="100"/>
        </p:scale>
        <p:origin x="2322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Aujourd’hui, nous allons travailler avec la monnaie, c’est-à-dire avec l’argent. Nous allons composer et calculer des sommes jusqu’à 69 €.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2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 (51 €).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50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Maintenant, vous allez devoir dessiner la somme d’argent qui va s’afficher dans la tirelire. Attention, il y a une contrainte : vous devez dessiner la somme qui va s’afficher avec le moins de billets et de pièces possible. </a:t>
            </a:r>
          </a:p>
          <a:p>
            <a:r>
              <a:rPr lang="fr-FR" i="1" dirty="0"/>
              <a:t>Pour dessiner un billet, on dessine un rectangle et on écrit sa valeur à l’intérieur et pour dessiner une pièce, on dessine un cercle et on écrit sa valeur à l’intérieur. Attention à ne pas dessiner de billets ou de pièces qui n’existent pas dans la « vraie vie ».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2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temps de recherche, puis interroger un élève. Si sa solution n’est pas optimale, demander à un autre élève d’effectuer les échanges nécessaires pour parvenir à la bonne réponse (50 € ; 10 € ; 2 € et 1 €).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72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 (20 € ; 20 € ; 5 € ; 2 € ; 1 €).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3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Je vais vous distribuer des portemonnaies </a:t>
            </a:r>
            <a:r>
              <a:rPr lang="fr-FR" i="0" dirty="0"/>
              <a:t>(la composition est donnée dans le guide pédagogique) </a:t>
            </a:r>
            <a:r>
              <a:rPr lang="fr-FR" i="1" dirty="0"/>
              <a:t>pour que vous puissiez composer des sommes. Avant cela, nous allons faire l’inventaire des pièces et des billets qui se trouvent à l’intérieur.</a:t>
            </a:r>
          </a:p>
          <a:p>
            <a:r>
              <a:rPr lang="fr-FR" i="0" dirty="0"/>
              <a:t>Distribuer les portemonnaies, puis faire énumérer aux élèves les pièces et les billets </a:t>
            </a:r>
            <a:r>
              <a:rPr lang="fr-FR" i="0" strike="noStrike" dirty="0"/>
              <a:t>qu’ils contiennent</a:t>
            </a:r>
            <a:r>
              <a:rPr lang="fr-FR" i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3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i="0" dirty="0"/>
              <a:t>Présenter chaque élément et ses équivalences. Par exemple, la pièce de 2 € équivaut à 2 pièces de 1 €. Le billet de 50 € équivaut à 5 billets de 10 € ou encore à 2 billets de 20 € + 1 billet de 10 €.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1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Placez devant vous la somme de 42 €. </a:t>
            </a:r>
            <a:br>
              <a:rPr lang="fr-FR" i="1" dirty="0"/>
            </a:br>
            <a:r>
              <a:rPr lang="fr-FR" dirty="0"/>
              <a:t>Laisser un temps de recherche, circuler dans les rangs pour apporter l’étayage nécessaire et observer différentes compositions.</a:t>
            </a:r>
          </a:p>
          <a:p>
            <a:r>
              <a:rPr lang="fr-FR" dirty="0"/>
              <a:t>Proposer aux élèves en difficulté </a:t>
            </a:r>
            <a:r>
              <a:rPr lang="fr-FR" sz="1200" dirty="0">
                <a:effectLst/>
                <a:latin typeface="Segoe UI" panose="020B0502040204020203" pitchFamily="34" charset="0"/>
              </a:rPr>
              <a:t>des portemonnaies avec davantage de billets de 10 € et de pièces de 1 €</a:t>
            </a:r>
            <a:r>
              <a:rPr lang="fr-FR" sz="1200" dirty="0">
                <a:effectLst/>
                <a:latin typeface="Arial" panose="020B0604020202020204" pitchFamily="34" charset="0"/>
              </a:rPr>
              <a:t>. </a:t>
            </a:r>
            <a:endParaRPr lang="fr-FR" dirty="0"/>
          </a:p>
          <a:p>
            <a:r>
              <a:rPr lang="fr-FR" dirty="0"/>
              <a:t>Corriger en interrogeant un élève et afficher sa proposition à l’aide du matériel aimanté (ou en dessinant les billets et les pièces). Si une autre solution avec moins de pièces et billets peut être trouvée, la faire </a:t>
            </a:r>
            <a:r>
              <a:rPr lang="fr-FR" strike="noStrike" dirty="0"/>
              <a:t>chercher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6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2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trike="sngStrike" dirty="0"/>
              <a:t>Même démarche.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71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Désormais, je vais afficher un portemonnaie et vous allez calculer et écrire la somme sur votre ardoise.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3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un temps de recherche, circuler dans les rangs pour apporter l’étayage nécessaire. 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Corriger en interrogeant un élève : </a:t>
            </a:r>
            <a:r>
              <a:rPr lang="fr-FR" i="1" dirty="0"/>
              <a:t>50 + 10 = 60.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5 dizaines + 1 dizaine, cela fait 6 dizaines, donc 60 €. </a:t>
            </a:r>
          </a:p>
          <a:p>
            <a:r>
              <a:rPr lang="fr-FR" i="1" dirty="0"/>
              <a:t>2 + 2 = 4, donc en tout il y a 64 €.</a:t>
            </a:r>
            <a:r>
              <a:rPr lang="fr-FR" dirty="0"/>
              <a:t> </a:t>
            </a: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7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 (47 €).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3040905"/>
            <a:ext cx="8588188" cy="7761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23. LES NOMBRES JUSQU’À 69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La monnaie : composer et calculer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des sommes</a:t>
            </a:r>
          </a:p>
        </p:txBody>
      </p:sp>
    </p:spTree>
    <p:extLst>
      <p:ext uri="{BB962C8B-B14F-4D97-AF65-F5344CB8AC3E}">
        <p14:creationId xmlns:p14="http://schemas.microsoft.com/office/powerpoint/2010/main" val="252049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ublicité en ligne&#10;&#10;Description générée automatiquement">
            <a:extLst>
              <a:ext uri="{FF2B5EF4-FFF2-40B4-BE49-F238E27FC236}">
                <a16:creationId xmlns:a16="http://schemas.microsoft.com/office/drawing/2014/main" id="{10692010-E5AE-37A9-2C19-3371638B9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624440A-56A4-C70A-0F41-B7873CB85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B6D7EEFC-9E7C-A0A4-B5F4-BA1EA49B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7EEE3BF-35DC-4112-77E3-50D4DDFA9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B7034C88-74D8-D4CE-AD0C-BF0DFD55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C54EB8A5-396E-C6DF-CB8B-1CEC7E3C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515C7335-7550-5B22-359C-8CB38EC8F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2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vion&#10;&#10;Description générée automatiquement">
            <a:extLst>
              <a:ext uri="{FF2B5EF4-FFF2-40B4-BE49-F238E27FC236}">
                <a16:creationId xmlns:a16="http://schemas.microsoft.com/office/drawing/2014/main" id="{808773EB-90F8-2C08-32A9-7D47F39A0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863540A-89EF-69F0-CC18-2F145B8A3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1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88E68340-6A4B-E402-32D3-BF2001933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5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1864BED0-43DC-27E1-0D16-EEAEE718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F043471-CFD6-8628-F34C-CE290C50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DBC6A877-5B0C-363B-4373-1788FE328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2A6A30E-33D0-9541-A022-DE00A214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8679EBA-CA6A-90FE-7CCE-0D8D32A6D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ublicité en ligne, Système d’exploitation&#10;&#10;Description générée automatiquement">
            <a:extLst>
              <a:ext uri="{FF2B5EF4-FFF2-40B4-BE49-F238E27FC236}">
                <a16:creationId xmlns:a16="http://schemas.microsoft.com/office/drawing/2014/main" id="{A651F145-9DCA-E1B8-D71C-0BFA36BA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ublicité en ligne&#10;&#10;Description générée automatiquement">
            <a:extLst>
              <a:ext uri="{FF2B5EF4-FFF2-40B4-BE49-F238E27FC236}">
                <a16:creationId xmlns:a16="http://schemas.microsoft.com/office/drawing/2014/main" id="{F50EF411-04A1-2754-E70F-4FAE72EF8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6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BA27F-D21F-4DCA-8718-6907820D6510}">
  <ds:schemaRefs>
    <ds:schemaRef ds:uri="http://schemas.microsoft.com/office/2006/documentManagement/types"/>
    <ds:schemaRef ds:uri="cd84cc96-e4f0-4e7f-873a-a508fb658c4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27f64e36-29aa-44d5-a3e0-06242cad7d4d"/>
    <ds:schemaRef ds:uri="http://purl.org/dc/elements/1.1/"/>
    <ds:schemaRef ds:uri="be993d5a-5390-4a32-bd90-2a12d82b1d47"/>
  </ds:schemaRefs>
</ds:datastoreItem>
</file>

<file path=customXml/itemProps2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FE5FF-6622-4AB5-893D-329C22C8FA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4805</TotalTime>
  <Words>507</Words>
  <Application>Microsoft Office PowerPoint</Application>
  <PresentationFormat>Affichage à l'écran (4:3)</PresentationFormat>
  <Paragraphs>34</Paragraphs>
  <Slides>18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Calibri</vt:lpstr>
      <vt:lpstr>Verdana</vt:lpstr>
      <vt:lpstr>Calibri Light</vt:lpstr>
      <vt:lpstr>Arial</vt:lpstr>
      <vt:lpstr>Segoe UI</vt:lpstr>
      <vt:lpstr>Thème Office</vt:lpstr>
      <vt:lpstr>23. LES NOMBRES JUSQU’À 69 La monnaie : composer et calculer  des sommes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55</cp:revision>
  <dcterms:created xsi:type="dcterms:W3CDTF">2022-01-07T11:15:07Z</dcterms:created>
  <dcterms:modified xsi:type="dcterms:W3CDTF">2023-06-24T11:13:44Z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