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4"/>
  </p:notesMasterIdLst>
  <p:sldIdLst>
    <p:sldId id="256" r:id="rId6"/>
    <p:sldId id="257" r:id="rId7"/>
    <p:sldId id="259" r:id="rId8"/>
    <p:sldId id="299" r:id="rId9"/>
    <p:sldId id="300" r:id="rId10"/>
    <p:sldId id="261" r:id="rId11"/>
    <p:sldId id="301" r:id="rId12"/>
    <p:sldId id="262" r:id="rId13"/>
    <p:sldId id="294" r:id="rId14"/>
    <p:sldId id="295" r:id="rId15"/>
    <p:sldId id="296" r:id="rId16"/>
    <p:sldId id="297" r:id="rId17"/>
    <p:sldId id="298" r:id="rId18"/>
    <p:sldId id="291" r:id="rId19"/>
    <p:sldId id="303" r:id="rId20"/>
    <p:sldId id="302" r:id="rId21"/>
    <p:sldId id="258"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E32"/>
    <a:srgbClr val="F9A883"/>
    <a:srgbClr val="FABCA0"/>
    <a:srgbClr val="F8A580"/>
    <a:srgbClr val="F37033"/>
    <a:srgbClr val="A33909"/>
    <a:srgbClr val="D64B0C"/>
    <a:srgbClr val="F8A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7AF5F-5F79-48C1-A763-497C78ED05C1}" v="18" dt="2023-08-30T07:18:16.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5112" autoAdjust="0"/>
  </p:normalViewPr>
  <p:slideViewPr>
    <p:cSldViewPr snapToGrid="0">
      <p:cViewPr varScale="1">
        <p:scale>
          <a:sx n="63" d="100"/>
          <a:sy n="63" d="100"/>
        </p:scale>
        <p:origin x="171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1D77AF5F-5F79-48C1-A763-497C78ED05C1}"/>
    <pc:docChg chg="custSel modSld">
      <pc:chgData name="BELLEMIN SANDRA" userId="5fe4e071-d3f4-40df-970f-ee8fcf898346" providerId="ADAL" clId="{1D77AF5F-5F79-48C1-A763-497C78ED05C1}" dt="2023-08-30T07:18:17.339" v="80" actId="962"/>
      <pc:docMkLst>
        <pc:docMk/>
      </pc:docMkLst>
      <pc:sldChg chg="addSp delSp modSp mod modClrScheme chgLayout">
        <pc:chgData name="BELLEMIN SANDRA" userId="5fe4e071-d3f4-40df-970f-ee8fcf898346" providerId="ADAL" clId="{1D77AF5F-5F79-48C1-A763-497C78ED05C1}" dt="2023-08-30T07:17:09.573" v="20" actId="27614"/>
        <pc:sldMkLst>
          <pc:docMk/>
          <pc:sldMk cId="1706152639" sldId="256"/>
        </pc:sldMkLst>
        <pc:spChg chg="del">
          <ac:chgData name="BELLEMIN SANDRA" userId="5fe4e071-d3f4-40df-970f-ee8fcf898346" providerId="ADAL" clId="{1D77AF5F-5F79-48C1-A763-497C78ED05C1}" dt="2023-08-30T07:15:46.553" v="18" actId="478"/>
          <ac:spMkLst>
            <pc:docMk/>
            <pc:sldMk cId="1706152639" sldId="256"/>
            <ac:spMk id="10" creationId="{9EA0822C-A05F-95BB-5623-61FFD4064A02}"/>
          </ac:spMkLst>
        </pc:spChg>
        <pc:spChg chg="del">
          <ac:chgData name="BELLEMIN SANDRA" userId="5fe4e071-d3f4-40df-970f-ee8fcf898346" providerId="ADAL" clId="{1D77AF5F-5F79-48C1-A763-497C78ED05C1}" dt="2023-08-30T07:15:46.553" v="18" actId="478"/>
          <ac:spMkLst>
            <pc:docMk/>
            <pc:sldMk cId="1706152639" sldId="256"/>
            <ac:spMk id="15" creationId="{4BFB4720-93B9-4699-C471-DE7348CCF7FF}"/>
          </ac:spMkLst>
        </pc:spChg>
        <pc:picChg chg="add mod">
          <ac:chgData name="BELLEMIN SANDRA" userId="5fe4e071-d3f4-40df-970f-ee8fcf898346" providerId="ADAL" clId="{1D77AF5F-5F79-48C1-A763-497C78ED05C1}" dt="2023-08-30T07:17:09.573" v="20" actId="27614"/>
          <ac:picMkLst>
            <pc:docMk/>
            <pc:sldMk cId="1706152639" sldId="256"/>
            <ac:picMk id="3" creationId="{848512A0-08EF-A57D-076A-ADFBE386FB3F}"/>
          </ac:picMkLst>
        </pc:picChg>
      </pc:sldChg>
      <pc:sldChg chg="addSp delSp modSp mod modClrScheme chgLayout">
        <pc:chgData name="BELLEMIN SANDRA" userId="5fe4e071-d3f4-40df-970f-ee8fcf898346" providerId="ADAL" clId="{1D77AF5F-5F79-48C1-A763-497C78ED05C1}" dt="2023-08-30T07:17:12.533" v="23" actId="27614"/>
        <pc:sldMkLst>
          <pc:docMk/>
          <pc:sldMk cId="2485506963" sldId="257"/>
        </pc:sldMkLst>
        <pc:picChg chg="del">
          <ac:chgData name="BELLEMIN SANDRA" userId="5fe4e071-d3f4-40df-970f-ee8fcf898346" providerId="ADAL" clId="{1D77AF5F-5F79-48C1-A763-497C78ED05C1}" dt="2023-08-30T07:17:10.622" v="21" actId="478"/>
          <ac:picMkLst>
            <pc:docMk/>
            <pc:sldMk cId="2485506963" sldId="257"/>
            <ac:picMk id="2" creationId="{622E10DA-6624-202E-A7C4-E5AE0552F20E}"/>
          </ac:picMkLst>
        </pc:picChg>
        <pc:picChg chg="add mod">
          <ac:chgData name="BELLEMIN SANDRA" userId="5fe4e071-d3f4-40df-970f-ee8fcf898346" providerId="ADAL" clId="{1D77AF5F-5F79-48C1-A763-497C78ED05C1}" dt="2023-08-30T07:17:12.533" v="23" actId="27614"/>
          <ac:picMkLst>
            <pc:docMk/>
            <pc:sldMk cId="2485506963" sldId="257"/>
            <ac:picMk id="4" creationId="{FEC39121-E856-7033-58F8-F6A44264A034}"/>
          </ac:picMkLst>
        </pc:picChg>
      </pc:sldChg>
      <pc:sldChg chg="addSp delSp modSp mod modClrScheme chgLayout">
        <pc:chgData name="BELLEMIN SANDRA" userId="5fe4e071-d3f4-40df-970f-ee8fcf898346" providerId="ADAL" clId="{1D77AF5F-5F79-48C1-A763-497C78ED05C1}" dt="2023-08-30T07:18:14.601" v="76" actId="962"/>
        <pc:sldMkLst>
          <pc:docMk/>
          <pc:sldMk cId="3968128654" sldId="258"/>
        </pc:sldMkLst>
        <pc:spChg chg="del">
          <ac:chgData name="BELLEMIN SANDRA" userId="5fe4e071-d3f4-40df-970f-ee8fcf898346" providerId="ADAL" clId="{1D77AF5F-5F79-48C1-A763-497C78ED05C1}" dt="2023-08-30T07:18:10.861" v="73" actId="478"/>
          <ac:spMkLst>
            <pc:docMk/>
            <pc:sldMk cId="3968128654" sldId="258"/>
            <ac:spMk id="3" creationId="{303AFF86-8A54-D2CE-4250-B36FC9EE81E5}"/>
          </ac:spMkLst>
        </pc:spChg>
        <pc:picChg chg="del">
          <ac:chgData name="BELLEMIN SANDRA" userId="5fe4e071-d3f4-40df-970f-ee8fcf898346" providerId="ADAL" clId="{1D77AF5F-5F79-48C1-A763-497C78ED05C1}" dt="2023-08-30T07:18:10.861" v="73" actId="478"/>
          <ac:picMkLst>
            <pc:docMk/>
            <pc:sldMk cId="3968128654" sldId="258"/>
            <ac:picMk id="2" creationId="{FDC7D2F1-272D-E0BE-D832-4A07523A397F}"/>
          </ac:picMkLst>
        </pc:picChg>
        <pc:picChg chg="add mod">
          <ac:chgData name="BELLEMIN SANDRA" userId="5fe4e071-d3f4-40df-970f-ee8fcf898346" providerId="ADAL" clId="{1D77AF5F-5F79-48C1-A763-497C78ED05C1}" dt="2023-08-30T07:18:14.601" v="76" actId="962"/>
          <ac:picMkLst>
            <pc:docMk/>
            <pc:sldMk cId="3968128654" sldId="258"/>
            <ac:picMk id="5" creationId="{A59E0B80-4191-69A2-9A83-15EE307EA250}"/>
          </ac:picMkLst>
        </pc:picChg>
      </pc:sldChg>
      <pc:sldChg chg="addSp delSp modSp mod modClrScheme chgLayout">
        <pc:chgData name="BELLEMIN SANDRA" userId="5fe4e071-d3f4-40df-970f-ee8fcf898346" providerId="ADAL" clId="{1D77AF5F-5F79-48C1-A763-497C78ED05C1}" dt="2023-08-30T07:17:17.044" v="26" actId="27614"/>
        <pc:sldMkLst>
          <pc:docMk/>
          <pc:sldMk cId="3652187451" sldId="259"/>
        </pc:sldMkLst>
        <pc:picChg chg="del">
          <ac:chgData name="BELLEMIN SANDRA" userId="5fe4e071-d3f4-40df-970f-ee8fcf898346" providerId="ADAL" clId="{1D77AF5F-5F79-48C1-A763-497C78ED05C1}" dt="2023-08-30T07:17:15.155" v="24" actId="478"/>
          <ac:picMkLst>
            <pc:docMk/>
            <pc:sldMk cId="3652187451" sldId="259"/>
            <ac:picMk id="2" creationId="{567CA5CC-2896-F95D-8E7B-5011F2C842BD}"/>
          </ac:picMkLst>
        </pc:picChg>
        <pc:picChg chg="del">
          <ac:chgData name="BELLEMIN SANDRA" userId="5fe4e071-d3f4-40df-970f-ee8fcf898346" providerId="ADAL" clId="{1D77AF5F-5F79-48C1-A763-497C78ED05C1}" dt="2023-08-30T07:17:15.155" v="24" actId="478"/>
          <ac:picMkLst>
            <pc:docMk/>
            <pc:sldMk cId="3652187451" sldId="259"/>
            <ac:picMk id="3" creationId="{1BAC6421-720E-8EE6-889D-DCADAF908DE5}"/>
          </ac:picMkLst>
        </pc:picChg>
        <pc:picChg chg="del">
          <ac:chgData name="BELLEMIN SANDRA" userId="5fe4e071-d3f4-40df-970f-ee8fcf898346" providerId="ADAL" clId="{1D77AF5F-5F79-48C1-A763-497C78ED05C1}" dt="2023-08-30T07:17:15.155" v="24" actId="478"/>
          <ac:picMkLst>
            <pc:docMk/>
            <pc:sldMk cId="3652187451" sldId="259"/>
            <ac:picMk id="4" creationId="{27EF2355-FCB0-3122-A1BD-10EAC02BFB87}"/>
          </ac:picMkLst>
        </pc:picChg>
        <pc:picChg chg="del">
          <ac:chgData name="BELLEMIN SANDRA" userId="5fe4e071-d3f4-40df-970f-ee8fcf898346" providerId="ADAL" clId="{1D77AF5F-5F79-48C1-A763-497C78ED05C1}" dt="2023-08-30T07:17:15.155" v="24" actId="478"/>
          <ac:picMkLst>
            <pc:docMk/>
            <pc:sldMk cId="3652187451" sldId="259"/>
            <ac:picMk id="5" creationId="{FC651BDF-0AB9-F2D3-0DB8-4221C741A656}"/>
          </ac:picMkLst>
        </pc:picChg>
        <pc:picChg chg="add mod">
          <ac:chgData name="BELLEMIN SANDRA" userId="5fe4e071-d3f4-40df-970f-ee8fcf898346" providerId="ADAL" clId="{1D77AF5F-5F79-48C1-A763-497C78ED05C1}" dt="2023-08-30T07:17:17.044" v="26" actId="27614"/>
          <ac:picMkLst>
            <pc:docMk/>
            <pc:sldMk cId="3652187451" sldId="259"/>
            <ac:picMk id="7" creationId="{5D03C83C-885A-EBCA-DA90-2A0C13937533}"/>
          </ac:picMkLst>
        </pc:picChg>
      </pc:sldChg>
      <pc:sldChg chg="addSp delSp modSp mod modClrScheme chgLayout">
        <pc:chgData name="BELLEMIN SANDRA" userId="5fe4e071-d3f4-40df-970f-ee8fcf898346" providerId="ADAL" clId="{1D77AF5F-5F79-48C1-A763-497C78ED05C1}" dt="2023-08-30T07:17:31.908" v="37" actId="962"/>
        <pc:sldMkLst>
          <pc:docMk/>
          <pc:sldMk cId="1748413967" sldId="261"/>
        </pc:sldMkLst>
        <pc:picChg chg="add mod">
          <ac:chgData name="BELLEMIN SANDRA" userId="5fe4e071-d3f4-40df-970f-ee8fcf898346" providerId="ADAL" clId="{1D77AF5F-5F79-48C1-A763-497C78ED05C1}" dt="2023-08-30T07:17:31.908" v="37" actId="962"/>
          <ac:picMkLst>
            <pc:docMk/>
            <pc:sldMk cId="1748413967" sldId="261"/>
            <ac:picMk id="3" creationId="{0E80FC89-82FB-6C5A-7A54-605A3CB954B3}"/>
          </ac:picMkLst>
        </pc:picChg>
        <pc:picChg chg="del">
          <ac:chgData name="BELLEMIN SANDRA" userId="5fe4e071-d3f4-40df-970f-ee8fcf898346" providerId="ADAL" clId="{1D77AF5F-5F79-48C1-A763-497C78ED05C1}" dt="2023-08-30T07:17:30.291" v="34" actId="478"/>
          <ac:picMkLst>
            <pc:docMk/>
            <pc:sldMk cId="1748413967" sldId="261"/>
            <ac:picMk id="4" creationId="{0D7EFB69-E514-D6D5-0D7F-A06FBC53CDFF}"/>
          </ac:picMkLst>
        </pc:picChg>
      </pc:sldChg>
      <pc:sldChg chg="addSp delSp modSp mod modClrScheme chgLayout">
        <pc:chgData name="BELLEMIN SANDRA" userId="5fe4e071-d3f4-40df-970f-ee8fcf898346" providerId="ADAL" clId="{1D77AF5F-5F79-48C1-A763-497C78ED05C1}" dt="2023-08-30T07:17:38.883" v="43" actId="27614"/>
        <pc:sldMkLst>
          <pc:docMk/>
          <pc:sldMk cId="4219877970" sldId="262"/>
        </pc:sldMkLst>
        <pc:picChg chg="del">
          <ac:chgData name="BELLEMIN SANDRA" userId="5fe4e071-d3f4-40df-970f-ee8fcf898346" providerId="ADAL" clId="{1D77AF5F-5F79-48C1-A763-497C78ED05C1}" dt="2023-08-30T07:17:36.129" v="41" actId="478"/>
          <ac:picMkLst>
            <pc:docMk/>
            <pc:sldMk cId="4219877970" sldId="262"/>
            <ac:picMk id="2" creationId="{C7BBB687-1A61-F73C-4BFE-3739F0EABB47}"/>
          </ac:picMkLst>
        </pc:picChg>
        <pc:picChg chg="add mod">
          <ac:chgData name="BELLEMIN SANDRA" userId="5fe4e071-d3f4-40df-970f-ee8fcf898346" providerId="ADAL" clId="{1D77AF5F-5F79-48C1-A763-497C78ED05C1}" dt="2023-08-30T07:17:38.883" v="43" actId="27614"/>
          <ac:picMkLst>
            <pc:docMk/>
            <pc:sldMk cId="4219877970" sldId="262"/>
            <ac:picMk id="4" creationId="{87C6FEB7-806D-75F5-D910-E3DAB6228DBA}"/>
          </ac:picMkLst>
        </pc:picChg>
      </pc:sldChg>
      <pc:sldChg chg="addSp delSp modSp mod modClrScheme chgLayout">
        <pc:chgData name="BELLEMIN SANDRA" userId="5fe4e071-d3f4-40df-970f-ee8fcf898346" providerId="ADAL" clId="{1D77AF5F-5F79-48C1-A763-497C78ED05C1}" dt="2023-08-30T07:17:59.124" v="65" actId="962"/>
        <pc:sldMkLst>
          <pc:docMk/>
          <pc:sldMk cId="3641382044" sldId="291"/>
        </pc:sldMkLst>
        <pc:grpChg chg="del">
          <ac:chgData name="BELLEMIN SANDRA" userId="5fe4e071-d3f4-40df-970f-ee8fcf898346" providerId="ADAL" clId="{1D77AF5F-5F79-48C1-A763-497C78ED05C1}" dt="2023-08-30T07:17:57.775" v="62" actId="478"/>
          <ac:grpSpMkLst>
            <pc:docMk/>
            <pc:sldMk cId="3641382044" sldId="291"/>
            <ac:grpSpMk id="2" creationId="{39B03C1D-4AE8-3DAE-90B4-F4681AE63BFE}"/>
          </ac:grpSpMkLst>
        </pc:grpChg>
        <pc:picChg chg="add mod">
          <ac:chgData name="BELLEMIN SANDRA" userId="5fe4e071-d3f4-40df-970f-ee8fcf898346" providerId="ADAL" clId="{1D77AF5F-5F79-48C1-A763-497C78ED05C1}" dt="2023-08-30T07:17:59.124" v="65" actId="962"/>
          <ac:picMkLst>
            <pc:docMk/>
            <pc:sldMk cId="3641382044" sldId="291"/>
            <ac:picMk id="10" creationId="{8F72E7C2-AA48-A1B6-F138-92C122CA8380}"/>
          </ac:picMkLst>
        </pc:picChg>
      </pc:sldChg>
      <pc:sldChg chg="addSp delSp modSp mod modClrScheme chgLayout">
        <pc:chgData name="BELLEMIN SANDRA" userId="5fe4e071-d3f4-40df-970f-ee8fcf898346" providerId="ADAL" clId="{1D77AF5F-5F79-48C1-A763-497C78ED05C1}" dt="2023-08-30T07:18:17.339" v="80" actId="962"/>
        <pc:sldMkLst>
          <pc:docMk/>
          <pc:sldMk cId="534734956" sldId="293"/>
        </pc:sldMkLst>
        <pc:picChg chg="add mod">
          <ac:chgData name="BELLEMIN SANDRA" userId="5fe4e071-d3f4-40df-970f-ee8fcf898346" providerId="ADAL" clId="{1D77AF5F-5F79-48C1-A763-497C78ED05C1}" dt="2023-08-30T07:18:17.339" v="80" actId="962"/>
          <ac:picMkLst>
            <pc:docMk/>
            <pc:sldMk cId="534734956" sldId="293"/>
            <ac:picMk id="3" creationId="{055092B3-A53C-F2EF-6131-128B35DDE907}"/>
          </ac:picMkLst>
        </pc:picChg>
        <pc:picChg chg="del">
          <ac:chgData name="BELLEMIN SANDRA" userId="5fe4e071-d3f4-40df-970f-ee8fcf898346" providerId="ADAL" clId="{1D77AF5F-5F79-48C1-A763-497C78ED05C1}" dt="2023-08-30T07:18:15.557" v="77" actId="478"/>
          <ac:picMkLst>
            <pc:docMk/>
            <pc:sldMk cId="534734956" sldId="293"/>
            <ac:picMk id="4" creationId="{D461093E-FB5D-601C-2421-AAEA2B83554C}"/>
          </ac:picMkLst>
        </pc:picChg>
      </pc:sldChg>
      <pc:sldChg chg="addSp delSp modSp mod modClrScheme chgLayout">
        <pc:chgData name="BELLEMIN SANDRA" userId="5fe4e071-d3f4-40df-970f-ee8fcf898346" providerId="ADAL" clId="{1D77AF5F-5F79-48C1-A763-497C78ED05C1}" dt="2023-08-30T07:17:42.208" v="46" actId="27614"/>
        <pc:sldMkLst>
          <pc:docMk/>
          <pc:sldMk cId="657776040" sldId="294"/>
        </pc:sldMkLst>
        <pc:picChg chg="del">
          <ac:chgData name="BELLEMIN SANDRA" userId="5fe4e071-d3f4-40df-970f-ee8fcf898346" providerId="ADAL" clId="{1D77AF5F-5F79-48C1-A763-497C78ED05C1}" dt="2023-08-30T07:17:40.293" v="44" actId="478"/>
          <ac:picMkLst>
            <pc:docMk/>
            <pc:sldMk cId="657776040" sldId="294"/>
            <ac:picMk id="2" creationId="{735674DB-1B1B-9CAB-D51B-32288C57E97A}"/>
          </ac:picMkLst>
        </pc:picChg>
        <pc:picChg chg="add mod">
          <ac:chgData name="BELLEMIN SANDRA" userId="5fe4e071-d3f4-40df-970f-ee8fcf898346" providerId="ADAL" clId="{1D77AF5F-5F79-48C1-A763-497C78ED05C1}" dt="2023-08-30T07:17:42.208" v="46" actId="27614"/>
          <ac:picMkLst>
            <pc:docMk/>
            <pc:sldMk cId="657776040" sldId="294"/>
            <ac:picMk id="4" creationId="{EB0C6626-F901-D6D2-0BFA-B8341588F404}"/>
          </ac:picMkLst>
        </pc:picChg>
      </pc:sldChg>
      <pc:sldChg chg="addSp delSp modSp mod modClrScheme chgLayout">
        <pc:chgData name="BELLEMIN SANDRA" userId="5fe4e071-d3f4-40df-970f-ee8fcf898346" providerId="ADAL" clId="{1D77AF5F-5F79-48C1-A763-497C78ED05C1}" dt="2023-08-30T07:17:47.403" v="50" actId="962"/>
        <pc:sldMkLst>
          <pc:docMk/>
          <pc:sldMk cId="4188126608" sldId="295"/>
        </pc:sldMkLst>
        <pc:picChg chg="del">
          <ac:chgData name="BELLEMIN SANDRA" userId="5fe4e071-d3f4-40df-970f-ee8fcf898346" providerId="ADAL" clId="{1D77AF5F-5F79-48C1-A763-497C78ED05C1}" dt="2023-08-30T07:17:42.878" v="47" actId="478"/>
          <ac:picMkLst>
            <pc:docMk/>
            <pc:sldMk cId="4188126608" sldId="295"/>
            <ac:picMk id="2" creationId="{81F8EB99-8128-6687-C69F-FEB2904D8A3E}"/>
          </ac:picMkLst>
        </pc:picChg>
        <pc:picChg chg="add mod">
          <ac:chgData name="BELLEMIN SANDRA" userId="5fe4e071-d3f4-40df-970f-ee8fcf898346" providerId="ADAL" clId="{1D77AF5F-5F79-48C1-A763-497C78ED05C1}" dt="2023-08-30T07:17:47.403" v="50" actId="962"/>
          <ac:picMkLst>
            <pc:docMk/>
            <pc:sldMk cId="4188126608" sldId="295"/>
            <ac:picMk id="4" creationId="{0083158C-73C5-0977-0BD7-71654E81C06C}"/>
          </ac:picMkLst>
        </pc:picChg>
      </pc:sldChg>
      <pc:sldChg chg="addSp delSp modSp mod modClrScheme chgLayout">
        <pc:chgData name="BELLEMIN SANDRA" userId="5fe4e071-d3f4-40df-970f-ee8fcf898346" providerId="ADAL" clId="{1D77AF5F-5F79-48C1-A763-497C78ED05C1}" dt="2023-08-30T07:17:49.755" v="54" actId="962"/>
        <pc:sldMkLst>
          <pc:docMk/>
          <pc:sldMk cId="556110205" sldId="296"/>
        </pc:sldMkLst>
        <pc:picChg chg="add mod">
          <ac:chgData name="BELLEMIN SANDRA" userId="5fe4e071-d3f4-40df-970f-ee8fcf898346" providerId="ADAL" clId="{1D77AF5F-5F79-48C1-A763-497C78ED05C1}" dt="2023-08-30T07:17:49.755" v="54" actId="962"/>
          <ac:picMkLst>
            <pc:docMk/>
            <pc:sldMk cId="556110205" sldId="296"/>
            <ac:picMk id="3" creationId="{3F33BCD3-5B35-44CB-9D6F-035CBBF9B275}"/>
          </ac:picMkLst>
        </pc:picChg>
        <pc:picChg chg="del">
          <ac:chgData name="BELLEMIN SANDRA" userId="5fe4e071-d3f4-40df-970f-ee8fcf898346" providerId="ADAL" clId="{1D77AF5F-5F79-48C1-A763-497C78ED05C1}" dt="2023-08-30T07:17:48.309" v="51" actId="478"/>
          <ac:picMkLst>
            <pc:docMk/>
            <pc:sldMk cId="556110205" sldId="296"/>
            <ac:picMk id="4" creationId="{08A841FD-3452-A213-9E1F-95494418BFE7}"/>
          </ac:picMkLst>
        </pc:picChg>
      </pc:sldChg>
      <pc:sldChg chg="addSp delSp modSp mod modClrScheme chgLayout">
        <pc:chgData name="BELLEMIN SANDRA" userId="5fe4e071-d3f4-40df-970f-ee8fcf898346" providerId="ADAL" clId="{1D77AF5F-5F79-48C1-A763-497C78ED05C1}" dt="2023-08-30T07:17:52.500" v="58" actId="962"/>
        <pc:sldMkLst>
          <pc:docMk/>
          <pc:sldMk cId="2517920217" sldId="297"/>
        </pc:sldMkLst>
        <pc:picChg chg="del">
          <ac:chgData name="BELLEMIN SANDRA" userId="5fe4e071-d3f4-40df-970f-ee8fcf898346" providerId="ADAL" clId="{1D77AF5F-5F79-48C1-A763-497C78ED05C1}" dt="2023-08-30T07:17:50.695" v="55" actId="478"/>
          <ac:picMkLst>
            <pc:docMk/>
            <pc:sldMk cId="2517920217" sldId="297"/>
            <ac:picMk id="3" creationId="{D62CD81D-0BFE-A64F-AF6F-C9E2069F4D27}"/>
          </ac:picMkLst>
        </pc:picChg>
        <pc:picChg chg="add mod">
          <ac:chgData name="BELLEMIN SANDRA" userId="5fe4e071-d3f4-40df-970f-ee8fcf898346" providerId="ADAL" clId="{1D77AF5F-5F79-48C1-A763-497C78ED05C1}" dt="2023-08-30T07:17:52.500" v="58" actId="962"/>
          <ac:picMkLst>
            <pc:docMk/>
            <pc:sldMk cId="2517920217" sldId="297"/>
            <ac:picMk id="4" creationId="{66EDA501-C00B-4C1D-8916-CF74D3E901D2}"/>
          </ac:picMkLst>
        </pc:picChg>
      </pc:sldChg>
      <pc:sldChg chg="addSp delSp modSp mod modClrScheme chgLayout">
        <pc:chgData name="BELLEMIN SANDRA" userId="5fe4e071-d3f4-40df-970f-ee8fcf898346" providerId="ADAL" clId="{1D77AF5F-5F79-48C1-A763-497C78ED05C1}" dt="2023-08-30T07:17:56.362" v="61" actId="27614"/>
        <pc:sldMkLst>
          <pc:docMk/>
          <pc:sldMk cId="1607141626" sldId="298"/>
        </pc:sldMkLst>
        <pc:picChg chg="del">
          <ac:chgData name="BELLEMIN SANDRA" userId="5fe4e071-d3f4-40df-970f-ee8fcf898346" providerId="ADAL" clId="{1D77AF5F-5F79-48C1-A763-497C78ED05C1}" dt="2023-08-30T07:17:54.473" v="59" actId="478"/>
          <ac:picMkLst>
            <pc:docMk/>
            <pc:sldMk cId="1607141626" sldId="298"/>
            <ac:picMk id="2" creationId="{B28B9939-A990-0733-DC9D-1905A375E8C7}"/>
          </ac:picMkLst>
        </pc:picChg>
        <pc:picChg chg="add mod">
          <ac:chgData name="BELLEMIN SANDRA" userId="5fe4e071-d3f4-40df-970f-ee8fcf898346" providerId="ADAL" clId="{1D77AF5F-5F79-48C1-A763-497C78ED05C1}" dt="2023-08-30T07:17:56.362" v="61" actId="27614"/>
          <ac:picMkLst>
            <pc:docMk/>
            <pc:sldMk cId="1607141626" sldId="298"/>
            <ac:picMk id="4" creationId="{7FF7832D-FA7E-5E53-1619-8F4D02155B36}"/>
          </ac:picMkLst>
        </pc:picChg>
      </pc:sldChg>
      <pc:sldChg chg="addSp delSp modSp mod modClrScheme chgLayout">
        <pc:chgData name="BELLEMIN SANDRA" userId="5fe4e071-d3f4-40df-970f-ee8fcf898346" providerId="ADAL" clId="{1D77AF5F-5F79-48C1-A763-497C78ED05C1}" dt="2023-08-30T07:17:22.184" v="30" actId="962"/>
        <pc:sldMkLst>
          <pc:docMk/>
          <pc:sldMk cId="650000994" sldId="299"/>
        </pc:sldMkLst>
        <pc:picChg chg="add mod">
          <ac:chgData name="BELLEMIN SANDRA" userId="5fe4e071-d3f4-40df-970f-ee8fcf898346" providerId="ADAL" clId="{1D77AF5F-5F79-48C1-A763-497C78ED05C1}" dt="2023-08-30T07:17:22.184" v="30" actId="962"/>
          <ac:picMkLst>
            <pc:docMk/>
            <pc:sldMk cId="650000994" sldId="299"/>
            <ac:picMk id="3" creationId="{9538261B-19E2-BD4A-AA61-94D182E9ED50}"/>
          </ac:picMkLst>
        </pc:picChg>
        <pc:picChg chg="del">
          <ac:chgData name="BELLEMIN SANDRA" userId="5fe4e071-d3f4-40df-970f-ee8fcf898346" providerId="ADAL" clId="{1D77AF5F-5F79-48C1-A763-497C78ED05C1}" dt="2023-08-30T07:17:19.894" v="27" actId="478"/>
          <ac:picMkLst>
            <pc:docMk/>
            <pc:sldMk cId="650000994" sldId="299"/>
            <ac:picMk id="6" creationId="{BC31C3E2-B2DB-D711-087A-3B425160C45B}"/>
          </ac:picMkLst>
        </pc:picChg>
        <pc:picChg chg="del">
          <ac:chgData name="BELLEMIN SANDRA" userId="5fe4e071-d3f4-40df-970f-ee8fcf898346" providerId="ADAL" clId="{1D77AF5F-5F79-48C1-A763-497C78ED05C1}" dt="2023-08-30T07:17:19.894" v="27" actId="478"/>
          <ac:picMkLst>
            <pc:docMk/>
            <pc:sldMk cId="650000994" sldId="299"/>
            <ac:picMk id="7" creationId="{A2CDEED1-7B49-65B2-954E-AD399EF48753}"/>
          </ac:picMkLst>
        </pc:picChg>
        <pc:picChg chg="del">
          <ac:chgData name="BELLEMIN SANDRA" userId="5fe4e071-d3f4-40df-970f-ee8fcf898346" providerId="ADAL" clId="{1D77AF5F-5F79-48C1-A763-497C78ED05C1}" dt="2023-08-30T07:17:19.894" v="27" actId="478"/>
          <ac:picMkLst>
            <pc:docMk/>
            <pc:sldMk cId="650000994" sldId="299"/>
            <ac:picMk id="8" creationId="{273CDBFC-BE71-EA08-24A2-C8086F2EA626}"/>
          </ac:picMkLst>
        </pc:picChg>
        <pc:picChg chg="del">
          <ac:chgData name="BELLEMIN SANDRA" userId="5fe4e071-d3f4-40df-970f-ee8fcf898346" providerId="ADAL" clId="{1D77AF5F-5F79-48C1-A763-497C78ED05C1}" dt="2023-08-30T07:17:19.894" v="27" actId="478"/>
          <ac:picMkLst>
            <pc:docMk/>
            <pc:sldMk cId="650000994" sldId="299"/>
            <ac:picMk id="9" creationId="{614B68CF-31D9-55E2-460B-5A6098E91C87}"/>
          </ac:picMkLst>
        </pc:picChg>
      </pc:sldChg>
      <pc:sldChg chg="addSp delSp modSp mod modClrScheme chgLayout">
        <pc:chgData name="BELLEMIN SANDRA" userId="5fe4e071-d3f4-40df-970f-ee8fcf898346" providerId="ADAL" clId="{1D77AF5F-5F79-48C1-A763-497C78ED05C1}" dt="2023-08-30T07:17:28.334" v="33" actId="27614"/>
        <pc:sldMkLst>
          <pc:docMk/>
          <pc:sldMk cId="2458006215" sldId="300"/>
        </pc:sldMkLst>
        <pc:spChg chg="del">
          <ac:chgData name="BELLEMIN SANDRA" userId="5fe4e071-d3f4-40df-970f-ee8fcf898346" providerId="ADAL" clId="{1D77AF5F-5F79-48C1-A763-497C78ED05C1}" dt="2023-08-30T07:17:26.347" v="31" actId="478"/>
          <ac:spMkLst>
            <pc:docMk/>
            <pc:sldMk cId="2458006215" sldId="300"/>
            <ac:spMk id="6" creationId="{936B63AF-B5FD-7A25-6846-AFECBAF86141}"/>
          </ac:spMkLst>
        </pc:spChg>
        <pc:spChg chg="del">
          <ac:chgData name="BELLEMIN SANDRA" userId="5fe4e071-d3f4-40df-970f-ee8fcf898346" providerId="ADAL" clId="{1D77AF5F-5F79-48C1-A763-497C78ED05C1}" dt="2023-08-30T07:17:26.347" v="31" actId="478"/>
          <ac:spMkLst>
            <pc:docMk/>
            <pc:sldMk cId="2458006215" sldId="300"/>
            <ac:spMk id="7" creationId="{DFB8523D-8C66-9CC2-0AA8-FA8DDCAB729E}"/>
          </ac:spMkLst>
        </pc:spChg>
        <pc:picChg chg="add mod">
          <ac:chgData name="BELLEMIN SANDRA" userId="5fe4e071-d3f4-40df-970f-ee8fcf898346" providerId="ADAL" clId="{1D77AF5F-5F79-48C1-A763-497C78ED05C1}" dt="2023-08-30T07:17:28.334" v="33" actId="27614"/>
          <ac:picMkLst>
            <pc:docMk/>
            <pc:sldMk cId="2458006215" sldId="300"/>
            <ac:picMk id="3" creationId="{E1878814-3422-ED35-A4DA-CB86D251991E}"/>
          </ac:picMkLst>
        </pc:picChg>
      </pc:sldChg>
      <pc:sldChg chg="addSp delSp modSp mod modClrScheme chgLayout">
        <pc:chgData name="BELLEMIN SANDRA" userId="5fe4e071-d3f4-40df-970f-ee8fcf898346" providerId="ADAL" clId="{1D77AF5F-5F79-48C1-A763-497C78ED05C1}" dt="2023-08-30T07:17:34.804" v="40" actId="27614"/>
        <pc:sldMkLst>
          <pc:docMk/>
          <pc:sldMk cId="2290237455" sldId="301"/>
        </pc:sldMkLst>
        <pc:picChg chg="del">
          <ac:chgData name="BELLEMIN SANDRA" userId="5fe4e071-d3f4-40df-970f-ee8fcf898346" providerId="ADAL" clId="{1D77AF5F-5F79-48C1-A763-497C78ED05C1}" dt="2023-08-30T07:17:32.812" v="38" actId="478"/>
          <ac:picMkLst>
            <pc:docMk/>
            <pc:sldMk cId="2290237455" sldId="301"/>
            <ac:picMk id="3" creationId="{B081637F-8EC2-9418-56F2-329326A8C3CB}"/>
          </ac:picMkLst>
        </pc:picChg>
        <pc:picChg chg="add mod">
          <ac:chgData name="BELLEMIN SANDRA" userId="5fe4e071-d3f4-40df-970f-ee8fcf898346" providerId="ADAL" clId="{1D77AF5F-5F79-48C1-A763-497C78ED05C1}" dt="2023-08-30T07:17:34.804" v="40" actId="27614"/>
          <ac:picMkLst>
            <pc:docMk/>
            <pc:sldMk cId="2290237455" sldId="301"/>
            <ac:picMk id="4" creationId="{03066777-C042-8357-3A19-DB3BECB22F97}"/>
          </ac:picMkLst>
        </pc:picChg>
      </pc:sldChg>
      <pc:sldChg chg="addSp delSp modSp mod modClrScheme chgLayout">
        <pc:chgData name="BELLEMIN SANDRA" userId="5fe4e071-d3f4-40df-970f-ee8fcf898346" providerId="ADAL" clId="{1D77AF5F-5F79-48C1-A763-497C78ED05C1}" dt="2023-08-30T07:18:07.463" v="72" actId="962"/>
        <pc:sldMkLst>
          <pc:docMk/>
          <pc:sldMk cId="963331888" sldId="302"/>
        </pc:sldMkLst>
        <pc:spChg chg="del">
          <ac:chgData name="BELLEMIN SANDRA" userId="5fe4e071-d3f4-40df-970f-ee8fcf898346" providerId="ADAL" clId="{1D77AF5F-5F79-48C1-A763-497C78ED05C1}" dt="2023-08-30T07:18:05.363" v="69" actId="478"/>
          <ac:spMkLst>
            <pc:docMk/>
            <pc:sldMk cId="963331888" sldId="302"/>
            <ac:spMk id="4" creationId="{51C35DFB-DE20-616A-13CF-9592B8F30D68}"/>
          </ac:spMkLst>
        </pc:spChg>
        <pc:spChg chg="del">
          <ac:chgData name="BELLEMIN SANDRA" userId="5fe4e071-d3f4-40df-970f-ee8fcf898346" providerId="ADAL" clId="{1D77AF5F-5F79-48C1-A763-497C78ED05C1}" dt="2023-08-30T07:18:05.363" v="69" actId="478"/>
          <ac:spMkLst>
            <pc:docMk/>
            <pc:sldMk cId="963331888" sldId="302"/>
            <ac:spMk id="5" creationId="{A11375D9-E710-BBB6-47E1-7A96595E72F4}"/>
          </ac:spMkLst>
        </pc:spChg>
        <pc:picChg chg="del">
          <ac:chgData name="BELLEMIN SANDRA" userId="5fe4e071-d3f4-40df-970f-ee8fcf898346" providerId="ADAL" clId="{1D77AF5F-5F79-48C1-A763-497C78ED05C1}" dt="2023-08-30T07:18:05.363" v="69" actId="478"/>
          <ac:picMkLst>
            <pc:docMk/>
            <pc:sldMk cId="963331888" sldId="302"/>
            <ac:picMk id="3" creationId="{1B522055-AF7A-6E73-A933-27CA07062676}"/>
          </ac:picMkLst>
        </pc:picChg>
        <pc:picChg chg="add mod">
          <ac:chgData name="BELLEMIN SANDRA" userId="5fe4e071-d3f4-40df-970f-ee8fcf898346" providerId="ADAL" clId="{1D77AF5F-5F79-48C1-A763-497C78ED05C1}" dt="2023-08-30T07:18:07.463" v="72" actId="962"/>
          <ac:picMkLst>
            <pc:docMk/>
            <pc:sldMk cId="963331888" sldId="302"/>
            <ac:picMk id="6" creationId="{AD3EA970-199F-DFFB-7DE8-2B1F56514150}"/>
          </ac:picMkLst>
        </pc:picChg>
      </pc:sldChg>
      <pc:sldChg chg="addSp delSp modSp mod modClrScheme chgLayout">
        <pc:chgData name="BELLEMIN SANDRA" userId="5fe4e071-d3f4-40df-970f-ee8fcf898346" providerId="ADAL" clId="{1D77AF5F-5F79-48C1-A763-497C78ED05C1}" dt="2023-08-30T07:18:02.100" v="68" actId="27614"/>
        <pc:sldMkLst>
          <pc:docMk/>
          <pc:sldMk cId="4040347540" sldId="303"/>
        </pc:sldMkLst>
        <pc:grpChg chg="del">
          <ac:chgData name="BELLEMIN SANDRA" userId="5fe4e071-d3f4-40df-970f-ee8fcf898346" providerId="ADAL" clId="{1D77AF5F-5F79-48C1-A763-497C78ED05C1}" dt="2023-08-30T07:18:00.442" v="66" actId="478"/>
          <ac:grpSpMkLst>
            <pc:docMk/>
            <pc:sldMk cId="4040347540" sldId="303"/>
            <ac:grpSpMk id="2" creationId="{39B03C1D-4AE8-3DAE-90B4-F4681AE63BFE}"/>
          </ac:grpSpMkLst>
        </pc:grpChg>
        <pc:picChg chg="add mod">
          <ac:chgData name="BELLEMIN SANDRA" userId="5fe4e071-d3f4-40df-970f-ee8fcf898346" providerId="ADAL" clId="{1D77AF5F-5F79-48C1-A763-497C78ED05C1}" dt="2023-08-30T07:18:02.100" v="68" actId="27614"/>
          <ac:picMkLst>
            <pc:docMk/>
            <pc:sldMk cId="4040347540" sldId="303"/>
            <ac:picMk id="10" creationId="{57E2A235-D55C-EF7A-F71C-42DB5072F2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C4F7F-84AB-43DF-A0D1-8EA2A87827F0}"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0875B-3082-49CF-9858-3D2681679C0D}" type="slidenum">
              <a:rPr lang="fr-FR" smtClean="0"/>
              <a:t>‹N°›</a:t>
            </a:fld>
            <a:endParaRPr lang="fr-FR"/>
          </a:p>
        </p:txBody>
      </p:sp>
    </p:spTree>
    <p:extLst>
      <p:ext uri="{BB962C8B-B14F-4D97-AF65-F5344CB8AC3E}">
        <p14:creationId xmlns:p14="http://schemas.microsoft.com/office/powerpoint/2010/main" val="124622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DES LETTRES ET DES SONS </a:t>
            </a:r>
            <a:r>
              <a:rPr lang="fr-FR" sz="18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Les lettres-voyelles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1 : Voyelles et consonnes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solidFill>
                  <a:srgbClr val="FF0000"/>
                </a:solidFill>
                <a:effectLst/>
                <a:latin typeface="+mn-lt"/>
                <a:ea typeface="Times New Roman" panose="02020603050405020304" pitchFamily="18" charset="0"/>
                <a:cs typeface="Times New Roman" panose="02020603050405020304" pitchFamily="18" charset="0"/>
              </a:rPr>
              <a:t>Certaines </a:t>
            </a:r>
            <a:r>
              <a:rPr lang="fr-FR" sz="1800" b="0" i="1" dirty="0">
                <a:solidFill>
                  <a:srgbClr val="FF0000"/>
                </a:solidFill>
                <a:effectLst/>
                <a:latin typeface="+mn-lt"/>
                <a:ea typeface="Times New Roman" panose="02020603050405020304" pitchFamily="18" charset="0"/>
                <a:cs typeface="Times New Roman" panose="02020603050405020304" pitchFamily="18" charset="0"/>
              </a:rPr>
              <a:t>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a:t>
            </a:fld>
            <a:endParaRPr lang="fr-FR"/>
          </a:p>
        </p:txBody>
      </p:sp>
    </p:spTree>
    <p:extLst>
      <p:ext uri="{BB962C8B-B14F-4D97-AF65-F5344CB8AC3E}">
        <p14:creationId xmlns:p14="http://schemas.microsoft.com/office/powerpoint/2010/main" val="15985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dirty="0">
                <a:solidFill>
                  <a:srgbClr val="0070C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Pour cette </a:t>
            </a:r>
            <a:r>
              <a:rPr lang="fr-FR" sz="1200" b="0" i="0" dirty="0">
                <a:solidFill>
                  <a:srgbClr val="0070C0"/>
                </a:solidFill>
                <a:effectLst/>
                <a:latin typeface="Times New Roman" panose="02020603050405020304" pitchFamily="18" charset="0"/>
              </a:rPr>
              <a:t>image ? »</a:t>
            </a:r>
          </a:p>
          <a:p>
            <a:pPr algn="l" rtl="0" fontAlgn="base"/>
            <a:r>
              <a:rPr lang="fr-FR" sz="1200" b="1" i="0" u="sng" dirty="0">
                <a:solidFill>
                  <a:srgbClr val="00B050"/>
                </a:solidFill>
                <a:effectLst/>
                <a:latin typeface="Times New Roman" panose="02020603050405020304" pitchFamily="18" charset="0"/>
              </a:rPr>
              <a:t>Réponse attendue</a:t>
            </a:r>
            <a:r>
              <a:rPr lang="fr-FR" sz="1200" b="1" i="0" dirty="0">
                <a:solidFill>
                  <a:srgbClr val="00B050"/>
                </a:solidFill>
                <a:effectLst/>
                <a:latin typeface="Times New Roman" panose="02020603050405020304" pitchFamily="18" charset="0"/>
              </a:rPr>
              <a:t> </a:t>
            </a:r>
            <a:r>
              <a:rPr lang="fr-FR" sz="1200" b="0" i="0" dirty="0">
                <a:solidFill>
                  <a:srgbClr val="00B05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[f] et [r] pour faire le mot </a:t>
            </a:r>
            <a:r>
              <a:rPr lang="fr-FR" sz="1200" b="1" i="0" dirty="0">
                <a:solidFill>
                  <a:srgbClr val="000000"/>
                </a:solidFill>
                <a:effectLst/>
                <a:latin typeface="Times New Roman" panose="02020603050405020304" pitchFamily="18" charset="0"/>
              </a:rPr>
              <a:t>f</a:t>
            </a:r>
            <a:r>
              <a:rPr lang="fr-FR" sz="1200" b="0" i="0" dirty="0">
                <a:solidFill>
                  <a:srgbClr val="000000"/>
                </a:solidFill>
                <a:effectLst/>
                <a:latin typeface="Times New Roman" panose="02020603050405020304" pitchFamily="18" charset="0"/>
              </a:rPr>
              <a:t>ou</a:t>
            </a:r>
            <a:r>
              <a:rPr lang="fr-FR" sz="1200" b="1" i="0" dirty="0">
                <a:solidFill>
                  <a:srgbClr val="000000"/>
                </a:solidFill>
                <a:effectLst/>
                <a:latin typeface="Times New Roman" panose="02020603050405020304" pitchFamily="18" charset="0"/>
              </a:rPr>
              <a:t>r</a:t>
            </a:r>
            <a:r>
              <a:rPr lang="fr-FR" sz="1200" b="0" i="0" dirty="0">
                <a:solidFill>
                  <a:srgbClr val="000000"/>
                </a:solidFill>
                <a:effectLst/>
                <a:latin typeface="Times New Roman" panose="02020603050405020304" pitchFamily="18" charset="0"/>
              </a:rPr>
              <a:t>.</a:t>
            </a:r>
            <a:endParaRPr lang="fr-FR" dirty="0"/>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10</a:t>
            </a:fld>
            <a:endParaRPr lang="fr-FR"/>
          </a:p>
        </p:txBody>
      </p:sp>
    </p:spTree>
    <p:extLst>
      <p:ext uri="{BB962C8B-B14F-4D97-AF65-F5344CB8AC3E}">
        <p14:creationId xmlns:p14="http://schemas.microsoft.com/office/powerpoint/2010/main" val="100671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dirty="0">
                <a:solidFill>
                  <a:srgbClr val="0070C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Pour cette </a:t>
            </a:r>
            <a:r>
              <a:rPr lang="fr-FR" sz="1200" b="0" i="0" dirty="0">
                <a:solidFill>
                  <a:srgbClr val="0070C0"/>
                </a:solidFill>
                <a:effectLst/>
                <a:latin typeface="Times New Roman" panose="02020603050405020304" pitchFamily="18" charset="0"/>
              </a:rPr>
              <a:t>image ? »</a:t>
            </a:r>
          </a:p>
          <a:p>
            <a:pPr algn="l" rtl="0" fontAlgn="base"/>
            <a:r>
              <a:rPr lang="fr-FR" sz="1200" b="1" i="0" u="sng" dirty="0">
                <a:solidFill>
                  <a:srgbClr val="00B050"/>
                </a:solidFill>
                <a:effectLst/>
                <a:latin typeface="Times New Roman" panose="02020603050405020304" pitchFamily="18" charset="0"/>
              </a:rPr>
              <a:t>Réponse attendue</a:t>
            </a:r>
            <a:r>
              <a:rPr lang="fr-FR" sz="1200" b="1" i="0" dirty="0">
                <a:solidFill>
                  <a:srgbClr val="00B050"/>
                </a:solidFill>
                <a:effectLst/>
                <a:latin typeface="Times New Roman" panose="02020603050405020304" pitchFamily="18" charset="0"/>
              </a:rPr>
              <a:t> </a:t>
            </a:r>
            <a:r>
              <a:rPr lang="fr-FR" sz="1200" b="0" i="0" dirty="0">
                <a:solidFill>
                  <a:srgbClr val="00B05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[t] et [r] pour faire le mot </a:t>
            </a:r>
            <a:r>
              <a:rPr lang="fr-FR" sz="1200" b="1" i="0" dirty="0">
                <a:solidFill>
                  <a:srgbClr val="000000"/>
                </a:solidFill>
                <a:effectLst/>
                <a:latin typeface="Times New Roman" panose="02020603050405020304" pitchFamily="18" charset="0"/>
              </a:rPr>
              <a:t>t</a:t>
            </a:r>
            <a:r>
              <a:rPr lang="fr-FR" sz="1200" b="0" i="0" dirty="0">
                <a:solidFill>
                  <a:srgbClr val="000000"/>
                </a:solidFill>
                <a:effectLst/>
                <a:latin typeface="Times New Roman" panose="02020603050405020304" pitchFamily="18" charset="0"/>
              </a:rPr>
              <a:t>ou</a:t>
            </a:r>
            <a:r>
              <a:rPr lang="fr-FR" sz="1200" b="1" i="0" dirty="0">
                <a:solidFill>
                  <a:srgbClr val="000000"/>
                </a:solidFill>
                <a:effectLst/>
                <a:latin typeface="Times New Roman" panose="02020603050405020304" pitchFamily="18" charset="0"/>
              </a:rPr>
              <a:t>r</a:t>
            </a:r>
            <a:r>
              <a:rPr lang="fr-FR" sz="1200" b="0" i="0" dirty="0">
                <a:solidFill>
                  <a:srgbClr val="000000"/>
                </a:solidFill>
                <a:effectLst/>
                <a:latin typeface="Times New Roman" panose="02020603050405020304" pitchFamily="18" charset="0"/>
              </a:rPr>
              <a:t>.</a:t>
            </a:r>
            <a:endParaRPr lang="fr-FR" dirty="0"/>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11</a:t>
            </a:fld>
            <a:endParaRPr lang="fr-FR"/>
          </a:p>
        </p:txBody>
      </p:sp>
    </p:spTree>
    <p:extLst>
      <p:ext uri="{BB962C8B-B14F-4D97-AF65-F5344CB8AC3E}">
        <p14:creationId xmlns:p14="http://schemas.microsoft.com/office/powerpoint/2010/main" val="279096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dirty="0">
                <a:solidFill>
                  <a:srgbClr val="0070C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Pour cette </a:t>
            </a:r>
            <a:r>
              <a:rPr lang="fr-FR" sz="1200" b="0" i="0" dirty="0">
                <a:solidFill>
                  <a:srgbClr val="0070C0"/>
                </a:solidFill>
                <a:effectLst/>
                <a:latin typeface="Times New Roman" panose="02020603050405020304" pitchFamily="18" charset="0"/>
              </a:rPr>
              <a:t>image ? »</a:t>
            </a:r>
          </a:p>
          <a:p>
            <a:pPr algn="l" rtl="0" fontAlgn="base"/>
            <a:r>
              <a:rPr lang="fr-FR" sz="1200" b="1" i="0" u="sng" dirty="0">
                <a:solidFill>
                  <a:srgbClr val="00B050"/>
                </a:solidFill>
                <a:effectLst/>
                <a:latin typeface="Times New Roman" panose="02020603050405020304" pitchFamily="18" charset="0"/>
              </a:rPr>
              <a:t>Réponse attendue</a:t>
            </a:r>
            <a:r>
              <a:rPr lang="fr-FR" sz="1200" b="1" i="0" dirty="0">
                <a:solidFill>
                  <a:srgbClr val="00B050"/>
                </a:solidFill>
                <a:effectLst/>
                <a:latin typeface="Times New Roman" panose="02020603050405020304" pitchFamily="18" charset="0"/>
              </a:rPr>
              <a:t> </a:t>
            </a:r>
            <a:r>
              <a:rPr lang="fr-FR" sz="1200" b="0" i="0" dirty="0">
                <a:solidFill>
                  <a:srgbClr val="00B05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[l] et [r]  pour faire le mot </a:t>
            </a:r>
            <a:r>
              <a:rPr lang="fr-FR" sz="1200" b="1" i="0" dirty="0">
                <a:solidFill>
                  <a:srgbClr val="000000"/>
                </a:solidFill>
                <a:effectLst/>
                <a:latin typeface="Times New Roman" panose="02020603050405020304" pitchFamily="18" charset="0"/>
              </a:rPr>
              <a:t>l</a:t>
            </a:r>
            <a:r>
              <a:rPr lang="fr-FR" sz="1200" b="0" i="0" dirty="0">
                <a:solidFill>
                  <a:srgbClr val="000000"/>
                </a:solidFill>
                <a:effectLst/>
                <a:latin typeface="Times New Roman" panose="02020603050405020304" pitchFamily="18" charset="0"/>
              </a:rPr>
              <a:t>ou</a:t>
            </a:r>
            <a:r>
              <a:rPr lang="fr-FR" sz="1200" b="1" i="0" dirty="0">
                <a:solidFill>
                  <a:srgbClr val="000000"/>
                </a:solidFill>
                <a:effectLst/>
                <a:latin typeface="Times New Roman" panose="02020603050405020304" pitchFamily="18" charset="0"/>
              </a:rPr>
              <a:t>r</a:t>
            </a:r>
            <a:r>
              <a:rPr lang="fr-FR" sz="1200" b="0" i="0" dirty="0">
                <a:solidFill>
                  <a:srgbClr val="000000"/>
                </a:solidFill>
                <a:effectLst/>
                <a:latin typeface="Times New Roman" panose="02020603050405020304" pitchFamily="18" charset="0"/>
              </a:rPr>
              <a:t>d.  </a:t>
            </a:r>
            <a:endParaRPr lang="fr-FR" dirty="0"/>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12</a:t>
            </a:fld>
            <a:endParaRPr lang="fr-FR"/>
          </a:p>
        </p:txBody>
      </p:sp>
    </p:spTree>
    <p:extLst>
      <p:ext uri="{BB962C8B-B14F-4D97-AF65-F5344CB8AC3E}">
        <p14:creationId xmlns:p14="http://schemas.microsoft.com/office/powerpoint/2010/main" val="162737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dirty="0">
                <a:solidFill>
                  <a:srgbClr val="0070C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Pour cette </a:t>
            </a:r>
            <a:r>
              <a:rPr lang="fr-FR" sz="1200" b="0" i="0" dirty="0">
                <a:solidFill>
                  <a:srgbClr val="0070C0"/>
                </a:solidFill>
                <a:effectLst/>
                <a:latin typeface="Times New Roman" panose="02020603050405020304" pitchFamily="18" charset="0"/>
              </a:rPr>
              <a:t>image ? »</a:t>
            </a:r>
          </a:p>
          <a:p>
            <a:pPr algn="l" rtl="0" fontAlgn="base"/>
            <a:r>
              <a:rPr lang="fr-FR" sz="1200" b="1" i="0" u="sng" dirty="0">
                <a:solidFill>
                  <a:srgbClr val="00B050"/>
                </a:solidFill>
                <a:effectLst/>
                <a:latin typeface="Times New Roman" panose="02020603050405020304" pitchFamily="18" charset="0"/>
              </a:rPr>
              <a:t>Réponse attendue</a:t>
            </a:r>
            <a:r>
              <a:rPr lang="fr-FR" sz="1200" b="1" i="0" dirty="0">
                <a:solidFill>
                  <a:srgbClr val="00B050"/>
                </a:solidFill>
                <a:effectLst/>
                <a:latin typeface="Times New Roman" panose="02020603050405020304" pitchFamily="18" charset="0"/>
              </a:rPr>
              <a:t> </a:t>
            </a:r>
            <a:r>
              <a:rPr lang="fr-FR" sz="1200" b="0" i="0" dirty="0">
                <a:solidFill>
                  <a:srgbClr val="00B05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[s] et [r] pour faire le mot </a:t>
            </a:r>
            <a:r>
              <a:rPr lang="fr-FR" sz="1200" b="1" i="0" dirty="0">
                <a:solidFill>
                  <a:srgbClr val="000000"/>
                </a:solidFill>
                <a:effectLst/>
                <a:latin typeface="Times New Roman" panose="02020603050405020304" pitchFamily="18" charset="0"/>
              </a:rPr>
              <a:t>s</a:t>
            </a:r>
            <a:r>
              <a:rPr lang="fr-FR" sz="1200" b="0" i="0" dirty="0">
                <a:solidFill>
                  <a:srgbClr val="000000"/>
                </a:solidFill>
                <a:effectLst/>
                <a:latin typeface="Times New Roman" panose="02020603050405020304" pitchFamily="18" charset="0"/>
              </a:rPr>
              <a:t>ou</a:t>
            </a:r>
            <a:r>
              <a:rPr lang="fr-FR" sz="1200" b="1" i="0" dirty="0">
                <a:solidFill>
                  <a:srgbClr val="000000"/>
                </a:solidFill>
                <a:effectLst/>
                <a:latin typeface="Times New Roman" panose="02020603050405020304" pitchFamily="18" charset="0"/>
              </a:rPr>
              <a:t>r</a:t>
            </a:r>
            <a:r>
              <a:rPr lang="fr-FR" sz="1200" b="0" i="0" dirty="0">
                <a:solidFill>
                  <a:srgbClr val="000000"/>
                </a:solidFill>
                <a:effectLst/>
                <a:latin typeface="Times New Roman" panose="02020603050405020304" pitchFamily="18" charset="0"/>
              </a:rPr>
              <a:t>d.</a:t>
            </a:r>
            <a:endParaRPr lang="fr-FR" sz="1200" b="0" i="0" dirty="0">
              <a:solidFill>
                <a:srgbClr val="000000"/>
              </a:solidFill>
              <a:effectLst/>
              <a:latin typeface="Segoe UI" panose="020B0502040204020203"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13</a:t>
            </a:fld>
            <a:endParaRPr lang="fr-FR"/>
          </a:p>
        </p:txBody>
      </p:sp>
    </p:spTree>
    <p:extLst>
      <p:ext uri="{BB962C8B-B14F-4D97-AF65-F5344CB8AC3E}">
        <p14:creationId xmlns:p14="http://schemas.microsoft.com/office/powerpoint/2010/main" val="147257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Voyelles et consonnes (1)</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a:t>
            </a:r>
            <a:r>
              <a:rPr lang="fr-FR" sz="1800" dirty="0">
                <a:solidFill>
                  <a:srgbClr val="000000"/>
                </a:solidFill>
                <a:effectLst/>
                <a:latin typeface="+mn-lt"/>
                <a:ea typeface="Calibri" panose="020F0502020204030204" pitchFamily="34" charset="0"/>
                <a:cs typeface="Times New Roman" panose="02020603050405020304" pitchFamily="18" charset="0"/>
              </a:rPr>
              <a:t> : </a:t>
            </a:r>
            <a:r>
              <a:rPr lang="fr-FR" sz="1800" b="0" i="0" dirty="0">
                <a:solidFill>
                  <a:srgbClr val="000000"/>
                </a:solidFill>
                <a:effectLst/>
                <a:latin typeface="Times New Roman" panose="02020603050405020304" pitchFamily="18" charset="0"/>
              </a:rPr>
              <a:t>On a appris que pour fabriquer les mots : </a:t>
            </a:r>
            <a:endParaRPr lang="fr-FR" sz="1800"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Times New Roman" panose="02020603050405020304" pitchFamily="18" charset="0"/>
              </a:rPr>
              <a:t>- il y a les </a:t>
            </a:r>
            <a:r>
              <a:rPr lang="fr-FR" sz="1800" b="1" i="0" dirty="0">
                <a:solidFill>
                  <a:srgbClr val="000000"/>
                </a:solidFill>
                <a:effectLst/>
                <a:latin typeface="Times New Roman" panose="02020603050405020304" pitchFamily="18" charset="0"/>
              </a:rPr>
              <a:t>sons-voyelles</a:t>
            </a:r>
            <a:r>
              <a:rPr lang="fr-FR" sz="1800" b="0" i="0" dirty="0">
                <a:solidFill>
                  <a:srgbClr val="000000"/>
                </a:solidFill>
                <a:effectLst/>
                <a:latin typeface="Times New Roman" panose="02020603050405020304" pitchFamily="18" charset="0"/>
              </a:rPr>
              <a:t>, on peut les prononcer toutes seules ;</a:t>
            </a:r>
            <a:endParaRPr lang="fr-FR" sz="1800"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Times New Roman" panose="02020603050405020304" pitchFamily="18" charset="0"/>
              </a:rPr>
              <a:t>- il y a les </a:t>
            </a:r>
            <a:r>
              <a:rPr lang="fr-FR" sz="1800" b="1" i="0" dirty="0">
                <a:solidFill>
                  <a:srgbClr val="000000"/>
                </a:solidFill>
                <a:effectLst/>
                <a:latin typeface="Times New Roman" panose="02020603050405020304" pitchFamily="18" charset="0"/>
              </a:rPr>
              <a:t>sons-consonnes</a:t>
            </a:r>
            <a:r>
              <a:rPr lang="fr-FR" sz="1800" b="0" i="0" dirty="0">
                <a:solidFill>
                  <a:srgbClr val="000000"/>
                </a:solidFill>
                <a:effectLst/>
                <a:latin typeface="Times New Roman" panose="02020603050405020304" pitchFamily="18" charset="0"/>
              </a:rPr>
              <a:t>, il n’est pas facile de les prononcer toutes seules. Elles vont avec des voyelles ;</a:t>
            </a:r>
            <a:endParaRPr lang="fr-FR" sz="1800"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Times New Roman" panose="02020603050405020304" pitchFamily="18" charset="0"/>
              </a:rPr>
              <a:t>- si le son-voyelle d’un mot change, on peut entendre d’autres mots ;</a:t>
            </a:r>
          </a:p>
          <a:p>
            <a:pPr marL="0" indent="0" algn="l" rtl="0" fontAlgn="base">
              <a:buFontTx/>
              <a:buNone/>
            </a:pPr>
            <a:r>
              <a:rPr lang="fr-FR" sz="1800" b="0" i="0" dirty="0">
                <a:solidFill>
                  <a:srgbClr val="000000"/>
                </a:solidFill>
                <a:effectLst/>
                <a:latin typeface="Times New Roman" panose="02020603050405020304" pitchFamily="18" charset="0"/>
              </a:rPr>
              <a:t>- si les sons-consonnes d’un mot changent, on peut entendre d’autres mots.</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14</a:t>
            </a:fld>
            <a:endParaRPr lang="fr-FR"/>
          </a:p>
        </p:txBody>
      </p:sp>
    </p:spTree>
    <p:extLst>
      <p:ext uri="{BB962C8B-B14F-4D97-AF65-F5344CB8AC3E}">
        <p14:creationId xmlns:p14="http://schemas.microsoft.com/office/powerpoint/2010/main" val="244540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l" rtl="0" fontAlgn="base">
              <a:buFont typeface="Wingdings 3" panose="05040102010807070707" pitchFamily="18" charset="2"/>
              <a:buChar char="u"/>
            </a:pPr>
            <a:r>
              <a:rPr lang="fr-FR" sz="1800" b="0" i="0" dirty="0">
                <a:solidFill>
                  <a:srgbClr val="0070C0"/>
                </a:solidFill>
                <a:effectLst/>
                <a:latin typeface="Times New Roman" panose="02020603050405020304" pitchFamily="18" charset="0"/>
              </a:rPr>
              <a:t>« Quels sont les nouveaux mots de la grammaire que vous retenez ? Quels exemples vous aideront à vous en souvenir ? » </a:t>
            </a:r>
          </a:p>
          <a:p>
            <a:pPr marL="0" indent="0" algn="l" rtl="0" fontAlgn="base">
              <a:buFont typeface="Wingdings 3" panose="05040102010807070707" pitchFamily="18" charset="2"/>
              <a:buNone/>
            </a:pPr>
            <a:r>
              <a:rPr lang="fr-FR" sz="1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800" dirty="0">
                <a:solidFill>
                  <a:srgbClr val="000000"/>
                </a:solidFill>
                <a:effectLst/>
                <a:latin typeface="+mn-lt"/>
                <a:ea typeface="Calibri" panose="020F0502020204030204" pitchFamily="34" charset="0"/>
                <a:cs typeface="Times New Roman" panose="02020603050405020304" pitchFamily="18" charset="0"/>
              </a:rPr>
              <a:t> : </a:t>
            </a:r>
            <a:r>
              <a:rPr lang="fr-FR" sz="1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voyelle, consonne. </a:t>
            </a:r>
            <a:endParaRPr lang="fr-FR" sz="1800" b="0" i="0" dirty="0">
              <a:solidFill>
                <a:srgbClr val="000000"/>
              </a:solidFill>
              <a:effectLst/>
              <a:latin typeface="Segoe UI" panose="020B0502040204020203" pitchFamily="34" charset="0"/>
            </a:endParaRPr>
          </a:p>
          <a:p>
            <a:pPr algn="l" rtl="0" fontAlgn="base"/>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rPr>
              <a:t>Annoncer  </a:t>
            </a:r>
            <a:r>
              <a:rPr lang="fr-FR" sz="1800" b="0" i="0" dirty="0">
                <a:solidFill>
                  <a:srgbClr val="000000"/>
                </a:solidFill>
                <a:effectLst/>
                <a:latin typeface="Times New Roman" panose="02020603050405020304" pitchFamily="18" charset="0"/>
              </a:rPr>
              <a:t>: </a:t>
            </a:r>
            <a:r>
              <a:rPr lang="fr-FR" sz="1800" b="0" i="0" dirty="0">
                <a:solidFill>
                  <a:srgbClr val="0070C0"/>
                </a:solidFill>
                <a:effectLst/>
                <a:latin typeface="Times New Roman" panose="02020603050405020304" pitchFamily="18" charset="0"/>
              </a:rPr>
              <a:t>« On fera une trace écrite après qu’on aura vu comment ça se passe à l’écrit. »</a:t>
            </a:r>
            <a:endParaRPr lang="fr-FR" sz="1800" b="0" i="0" dirty="0">
              <a:solidFill>
                <a:srgbClr val="000000"/>
              </a:solidFill>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15</a:t>
            </a:fld>
            <a:endParaRPr lang="fr-FR"/>
          </a:p>
        </p:txBody>
      </p:sp>
    </p:spTree>
    <p:extLst>
      <p:ext uri="{BB962C8B-B14F-4D97-AF65-F5344CB8AC3E}">
        <p14:creationId xmlns:p14="http://schemas.microsoft.com/office/powerpoint/2010/main" val="1650559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Times New Roman" panose="02020603050405020304" pitchFamily="18" charset="0"/>
              </a:rPr>
              <a:t>Reprise de l’activité proposée dans la séance du jour, selon les mêmes modalités.</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CC310F-AB5B-41FB-8ED9-01BFC8F605C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14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none" cap="small" dirty="0">
                <a:effectLst/>
                <a:latin typeface="Times New Roman" panose="02020603050405020304" pitchFamily="18" charset="0"/>
                <a:ea typeface="Times New Roman" panose="02020603050405020304" pitchFamily="18" charset="0"/>
              </a:rPr>
              <a:t>1. Avec le son-voyelle [o]</a:t>
            </a:r>
            <a:endParaRPr lang="fr-FR" sz="1200" b="0" i="0" dirty="0">
              <a:solidFill>
                <a:srgbClr val="000000"/>
              </a:solidFill>
              <a:effectLst/>
              <a:latin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Wingdings 3" panose="05040102010807070707" pitchFamily="18" charset="2"/>
              <a:buChar char="u"/>
              <a:tabLst/>
              <a:defRPr/>
            </a:pPr>
            <a:r>
              <a:rPr lang="fr-FR"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Cette image représente quel mot ? (</a:t>
            </a:r>
            <a:r>
              <a:rPr lang="fr-FR" sz="1200" b="0" i="0" dirty="0">
                <a:solidFill>
                  <a:srgbClr val="000000"/>
                </a:solidFill>
                <a:effectLst/>
                <a:latin typeface="Times New Roman" panose="02020603050405020304" pitchFamily="18" charset="0"/>
              </a:rPr>
              <a:t>Eau) </a:t>
            </a:r>
            <a:r>
              <a:rPr lang="fr-FR"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Quel son-voyelle entendez-vous ? </a:t>
            </a:r>
            <a:r>
              <a:rPr lang="fr-FR" sz="1200" b="0" i="0" dirty="0">
                <a:solidFill>
                  <a:srgbClr val="000000"/>
                </a:solidFill>
                <a:effectLst/>
                <a:latin typeface="Times New Roman" panose="02020603050405020304" pitchFamily="18" charset="0"/>
              </a:rPr>
              <a:t>[o] </a:t>
            </a:r>
            <a:r>
              <a:rPr lang="fr-FR"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p>
          <a:p>
            <a:pPr algn="l" rtl="0" fontAlgn="base"/>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dirty="0">
                <a:solidFill>
                  <a:srgbClr val="0070C0"/>
                </a:solidFill>
                <a:effectLst/>
                <a:latin typeface="Times New Roman" panose="02020603050405020304" pitchFamily="18" charset="0"/>
              </a:rPr>
              <a:t>« Trouvez d’autres mots avec le son-voyelle [o]. Vous expliquerez le mot que vous aurez trouvé en faisant une phrase. »</a:t>
            </a:r>
          </a:p>
          <a:p>
            <a:pPr algn="l" rtl="0" fontAlgn="base"/>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i="0" dirty="0">
                <a:solidFill>
                  <a:srgbClr val="000000"/>
                </a:solidFill>
                <a:effectLst/>
                <a:latin typeface="Times New Roman" panose="02020603050405020304" pitchFamily="18" charset="0"/>
              </a:rPr>
              <a:t>Proposer </a:t>
            </a:r>
            <a:r>
              <a:rPr lang="fr-FR" sz="1200" b="0" i="0" dirty="0">
                <a:solidFill>
                  <a:srgbClr val="000000"/>
                </a:solidFill>
                <a:effectLst/>
                <a:latin typeface="Times New Roman" panose="02020603050405020304" pitchFamily="18" charset="0"/>
              </a:rPr>
              <a:t>:</a:t>
            </a:r>
            <a:r>
              <a:rPr lang="fr-FR" sz="1200" b="1" i="0" dirty="0">
                <a:solidFill>
                  <a:srgbClr val="00000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 avec le son [p] comme au début de </a:t>
            </a:r>
            <a:r>
              <a:rPr lang="fr-FR" sz="1200" b="0" i="1" dirty="0">
                <a:solidFill>
                  <a:srgbClr val="000000"/>
                </a:solidFill>
                <a:effectLst/>
                <a:latin typeface="Times New Roman" panose="02020603050405020304" pitchFamily="18" charset="0"/>
              </a:rPr>
              <a:t>papa</a:t>
            </a:r>
            <a:r>
              <a:rPr lang="fr-FR" sz="1200" b="0" i="0" dirty="0">
                <a:solidFill>
                  <a:srgbClr val="000000"/>
                </a:solidFill>
                <a:effectLst/>
                <a:latin typeface="Times New Roman" panose="02020603050405020304" pitchFamily="18" charset="0"/>
              </a:rPr>
              <a:t>.</a:t>
            </a:r>
            <a:r>
              <a:rPr lang="fr-FR" sz="1200" b="0" i="0" dirty="0">
                <a:solidFill>
                  <a:srgbClr val="4472C4"/>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 </a:t>
            </a:r>
            <a:endParaRPr lang="fr-FR" sz="1200"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i="0" u="sng" dirty="0">
                <a:solidFill>
                  <a:srgbClr val="00B050"/>
                </a:solidFill>
                <a:effectLst/>
                <a:latin typeface="Times New Roman" panose="02020603050405020304" pitchFamily="18" charset="0"/>
              </a:rPr>
              <a:t>Réponse possible</a:t>
            </a:r>
            <a:r>
              <a:rPr lang="fr-FR" sz="1200" b="1" i="0" dirty="0">
                <a:solidFill>
                  <a:srgbClr val="00B050"/>
                </a:solidFill>
                <a:effectLst/>
                <a:latin typeface="Times New Roman" panose="02020603050405020304" pitchFamily="18" charset="0"/>
              </a:rPr>
              <a:t> </a:t>
            </a:r>
            <a:r>
              <a:rPr lang="fr-FR" sz="1200" b="0" i="0" dirty="0">
                <a:solidFill>
                  <a:srgbClr val="00B05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Pot : « le </a:t>
            </a:r>
            <a:r>
              <a:rPr lang="fr-FR" sz="1200" b="0" i="1" dirty="0">
                <a:solidFill>
                  <a:srgbClr val="000000"/>
                </a:solidFill>
                <a:effectLst/>
                <a:latin typeface="Times New Roman" panose="02020603050405020304" pitchFamily="18" charset="0"/>
              </a:rPr>
              <a:t>pot</a:t>
            </a:r>
            <a:r>
              <a:rPr lang="fr-FR" sz="1200" b="0" i="0" dirty="0">
                <a:solidFill>
                  <a:srgbClr val="000000"/>
                </a:solidFill>
                <a:effectLst/>
                <a:latin typeface="Times New Roman" panose="02020603050405020304" pitchFamily="18" charset="0"/>
              </a:rPr>
              <a:t> de confiture ». </a:t>
            </a:r>
          </a:p>
          <a:p>
            <a:pPr marL="285750" indent="-285750" algn="l" rtl="0" fontAlgn="base">
              <a:buFont typeface="Wingdings 3" panose="05040102010807070707" pitchFamily="18" charset="2"/>
              <a:buChar char="u"/>
            </a:pPr>
            <a:r>
              <a:rPr lang="fr-FR" sz="1200" b="1" i="0" dirty="0">
                <a:solidFill>
                  <a:srgbClr val="000000"/>
                </a:solidFill>
                <a:effectLst/>
                <a:latin typeface="Times New Roman" panose="02020603050405020304" pitchFamily="18" charset="0"/>
              </a:rPr>
              <a:t>Continuer </a:t>
            </a:r>
            <a:r>
              <a:rPr lang="fr-FR" sz="1200" b="0" i="0" dirty="0">
                <a:solidFill>
                  <a:srgbClr val="000000"/>
                </a:solidFill>
                <a:effectLst/>
                <a:latin typeface="Times New Roman" panose="02020603050405020304" pitchFamily="18" charset="0"/>
              </a:rPr>
              <a:t>: </a:t>
            </a:r>
          </a:p>
          <a:p>
            <a:pPr marL="0" indent="0" algn="l" rtl="0" fontAlgn="base">
              <a:buFont typeface="Wingdings 3" panose="05040102010807070707" pitchFamily="18" charset="2"/>
              <a:buNone/>
            </a:pPr>
            <a:r>
              <a:rPr lang="fr-FR" sz="1200" b="0" i="0" dirty="0">
                <a:solidFill>
                  <a:srgbClr val="000000"/>
                </a:solidFill>
                <a:effectLst/>
                <a:latin typeface="Times New Roman" panose="02020603050405020304" pitchFamily="18" charset="0"/>
              </a:rPr>
              <a:t>- avec le son </a:t>
            </a:r>
            <a:r>
              <a:rPr lang="fr-FR" sz="1200" dirty="0">
                <a:effectLst/>
                <a:latin typeface="Times New Roman" panose="02020603050405020304" pitchFamily="18" charset="0"/>
                <a:ea typeface="Calibri" panose="020F0502020204030204" pitchFamily="34" charset="0"/>
                <a:cs typeface="Segoe UI" panose="020B0502040204020203" pitchFamily="34" charset="0"/>
              </a:rPr>
              <a:t>[d] comme </a:t>
            </a:r>
            <a:r>
              <a:rPr lang="fr-FR" sz="1200" i="1" dirty="0">
                <a:effectLst/>
                <a:latin typeface="Times New Roman" panose="02020603050405020304" pitchFamily="18" charset="0"/>
                <a:ea typeface="Calibri" panose="020F0502020204030204" pitchFamily="34" charset="0"/>
                <a:cs typeface="Segoe UI" panose="020B0502040204020203" pitchFamily="34" charset="0"/>
              </a:rPr>
              <a:t>danseuse </a:t>
            </a:r>
            <a:r>
              <a:rPr lang="fr-FR" sz="12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Calibri" panose="020F0502020204030204" pitchFamily="34" charset="0"/>
              <a:buNone/>
            </a:pPr>
            <a:r>
              <a:rPr lang="fr-FR" sz="1200" dirty="0">
                <a:effectLst/>
                <a:latin typeface="Times New Roman" panose="02020603050405020304" pitchFamily="18" charset="0"/>
                <a:ea typeface="Calibri" panose="020F0502020204030204" pitchFamily="34" charset="0"/>
                <a:cs typeface="Segoe UI" panose="020B0502040204020203" pitchFamily="34" charset="0"/>
              </a:rPr>
              <a:t>- </a:t>
            </a:r>
            <a:r>
              <a:rPr lang="fr-FR" sz="1200" b="0" i="0" dirty="0">
                <a:solidFill>
                  <a:srgbClr val="000000"/>
                </a:solidFill>
                <a:effectLst/>
                <a:latin typeface="Times New Roman" panose="02020603050405020304" pitchFamily="18" charset="0"/>
              </a:rPr>
              <a:t>avec le son </a:t>
            </a:r>
            <a:r>
              <a:rPr lang="fr-FR" sz="1200" dirty="0">
                <a:effectLst/>
                <a:latin typeface="Times New Roman" panose="02020603050405020304" pitchFamily="18" charset="0"/>
                <a:ea typeface="Calibri" panose="020F0502020204030204" pitchFamily="34" charset="0"/>
                <a:cs typeface="Segoe UI" panose="020B0502040204020203" pitchFamily="34" charset="0"/>
              </a:rPr>
              <a:t>[m] comme </a:t>
            </a:r>
            <a:r>
              <a:rPr lang="fr-FR" sz="1200" i="1" dirty="0">
                <a:effectLst/>
                <a:latin typeface="Times New Roman" panose="02020603050405020304" pitchFamily="18" charset="0"/>
                <a:ea typeface="Calibri" panose="020F0502020204030204" pitchFamily="34" charset="0"/>
                <a:cs typeface="Segoe UI" panose="020B0502040204020203" pitchFamily="34" charset="0"/>
              </a:rPr>
              <a:t>maman </a:t>
            </a:r>
            <a:r>
              <a:rPr lang="fr-FR" sz="12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Calibri" panose="020F0502020204030204" pitchFamily="34" charset="0"/>
              <a:buNone/>
            </a:pPr>
            <a:r>
              <a:rPr lang="fr-FR" sz="1200" dirty="0">
                <a:effectLst/>
                <a:latin typeface="Times New Roman" panose="02020603050405020304" pitchFamily="18" charset="0"/>
                <a:ea typeface="Calibri" panose="020F0502020204030204" pitchFamily="34" charset="0"/>
                <a:cs typeface="Segoe UI" panose="020B0502040204020203" pitchFamily="34" charset="0"/>
              </a:rPr>
              <a:t>- </a:t>
            </a:r>
            <a:r>
              <a:rPr lang="fr-FR" sz="1200" b="0" i="0" dirty="0">
                <a:solidFill>
                  <a:srgbClr val="000000"/>
                </a:solidFill>
                <a:effectLst/>
                <a:latin typeface="Times New Roman" panose="02020603050405020304" pitchFamily="18" charset="0"/>
              </a:rPr>
              <a:t>avec le </a:t>
            </a:r>
            <a:r>
              <a:rPr lang="fr-FR" sz="1200" b="0" i="0">
                <a:solidFill>
                  <a:srgbClr val="000000"/>
                </a:solidFill>
                <a:effectLst/>
                <a:latin typeface="Times New Roman" panose="02020603050405020304" pitchFamily="18" charset="0"/>
              </a:rPr>
              <a:t>son [</a:t>
            </a:r>
            <a:r>
              <a:rPr lang="fr-FR" sz="1200">
                <a:effectLst/>
                <a:latin typeface="Times New Roman" panose="02020603050405020304" pitchFamily="18" charset="0"/>
                <a:ea typeface="Calibri" panose="020F0502020204030204" pitchFamily="34" charset="0"/>
                <a:cs typeface="Segoe UI" panose="020B0502040204020203" pitchFamily="34" charset="0"/>
              </a:rPr>
              <a:t>s</a:t>
            </a:r>
            <a:r>
              <a:rPr lang="fr-FR" sz="1200" dirty="0">
                <a:effectLst/>
                <a:latin typeface="Times New Roman" panose="02020603050405020304" pitchFamily="18" charset="0"/>
                <a:ea typeface="Calibri" panose="020F0502020204030204" pitchFamily="34" charset="0"/>
                <a:cs typeface="Segoe UI" panose="020B0502040204020203" pitchFamily="34" charset="0"/>
              </a:rPr>
              <a:t>] comme </a:t>
            </a:r>
            <a:r>
              <a:rPr lang="fr-FR" sz="1200" i="1" dirty="0">
                <a:effectLst/>
                <a:latin typeface="Times New Roman" panose="02020603050405020304" pitchFamily="18" charset="0"/>
                <a:ea typeface="Calibri" panose="020F0502020204030204" pitchFamily="34" charset="0"/>
                <a:cs typeface="Segoe UI" panose="020B0502040204020203" pitchFamily="34" charset="0"/>
              </a:rPr>
              <a:t>salade </a:t>
            </a:r>
            <a:r>
              <a:rPr lang="fr-FR" sz="12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Calibri" panose="020F0502020204030204" pitchFamily="34" charset="0"/>
              <a:buNone/>
            </a:pPr>
            <a:r>
              <a:rPr lang="fr-FR" sz="1200" dirty="0">
                <a:effectLst/>
                <a:latin typeface="Times New Roman" panose="02020603050405020304" pitchFamily="18" charset="0"/>
                <a:ea typeface="Calibri" panose="020F0502020204030204" pitchFamily="34" charset="0"/>
                <a:cs typeface="Segoe UI" panose="020B0502040204020203" pitchFamily="34" charset="0"/>
              </a:rPr>
              <a:t>- </a:t>
            </a:r>
            <a:r>
              <a:rPr lang="fr-FR" sz="1200" b="0" i="0" dirty="0">
                <a:solidFill>
                  <a:srgbClr val="000000"/>
                </a:solidFill>
                <a:effectLst/>
                <a:latin typeface="Times New Roman" panose="02020603050405020304" pitchFamily="18" charset="0"/>
              </a:rPr>
              <a:t>avec le son </a:t>
            </a:r>
            <a:r>
              <a:rPr lang="fr-FR" sz="1200" dirty="0">
                <a:effectLst/>
                <a:latin typeface="Times New Roman" panose="02020603050405020304" pitchFamily="18" charset="0"/>
                <a:ea typeface="Calibri" panose="020F0502020204030204" pitchFamily="34" charset="0"/>
                <a:cs typeface="Segoe UI" panose="020B0502040204020203" pitchFamily="34" charset="0"/>
              </a:rPr>
              <a:t>[v] comme </a:t>
            </a:r>
            <a:r>
              <a:rPr lang="fr-FR" sz="1200" i="1" dirty="0">
                <a:effectLst/>
                <a:latin typeface="Times New Roman" panose="02020603050405020304" pitchFamily="18" charset="0"/>
                <a:ea typeface="Calibri" panose="020F0502020204030204" pitchFamily="34" charset="0"/>
                <a:cs typeface="Segoe UI" panose="020B0502040204020203" pitchFamily="34" charset="0"/>
              </a:rPr>
              <a:t>vélo </a:t>
            </a:r>
            <a:r>
              <a:rPr lang="fr-FR" sz="12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fr-FR" sz="1200" dirty="0">
                <a:effectLst/>
                <a:latin typeface="Times New Roman" panose="02020603050405020304" pitchFamily="18" charset="0"/>
                <a:ea typeface="Calibri" panose="020F0502020204030204" pitchFamily="34" charset="0"/>
                <a:cs typeface="Segoe UI" panose="020B0502040204020203" pitchFamily="34" charset="0"/>
              </a:rPr>
              <a:t>- </a:t>
            </a:r>
            <a:r>
              <a:rPr lang="fr-FR" sz="1200" b="0" i="0" dirty="0">
                <a:solidFill>
                  <a:srgbClr val="000000"/>
                </a:solidFill>
                <a:effectLst/>
                <a:latin typeface="Times New Roman" panose="02020603050405020304" pitchFamily="18" charset="0"/>
              </a:rPr>
              <a:t>avec le son </a:t>
            </a:r>
            <a:r>
              <a:rPr lang="fr-FR" sz="1200" dirty="0">
                <a:effectLst/>
                <a:latin typeface="Times New Roman" panose="02020603050405020304" pitchFamily="18" charset="0"/>
                <a:ea typeface="Calibri" panose="020F0502020204030204" pitchFamily="34" charset="0"/>
                <a:cs typeface="Segoe UI" panose="020B0502040204020203" pitchFamily="34" charset="0"/>
              </a:rPr>
              <a:t>[z] comme </a:t>
            </a:r>
            <a:r>
              <a:rPr lang="fr-FR" sz="1200" i="1" dirty="0">
                <a:effectLst/>
                <a:latin typeface="Times New Roman" panose="02020603050405020304" pitchFamily="18" charset="0"/>
                <a:ea typeface="Calibri" panose="020F0502020204030204" pitchFamily="34" charset="0"/>
                <a:cs typeface="Segoe UI" panose="020B0502040204020203" pitchFamily="34" charset="0"/>
              </a:rPr>
              <a:t>zèbre</a:t>
            </a:r>
            <a:r>
              <a:rPr lang="fr-FR" sz="12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17</a:t>
            </a:fld>
            <a:endParaRPr lang="fr-FR"/>
          </a:p>
        </p:txBody>
      </p:sp>
    </p:spTree>
    <p:extLst>
      <p:ext uri="{BB962C8B-B14F-4D97-AF65-F5344CB8AC3E}">
        <p14:creationId xmlns:p14="http://schemas.microsoft.com/office/powerpoint/2010/main" val="4257484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u="none" cap="small" dirty="0">
                <a:effectLst/>
                <a:latin typeface="Times New Roman" panose="02020603050405020304" pitchFamily="18" charset="0"/>
                <a:ea typeface="Times New Roman" panose="02020603050405020304" pitchFamily="18" charset="0"/>
              </a:rPr>
              <a:t>2. Avec le son-voyelle [</a:t>
            </a:r>
            <a:r>
              <a:rPr lang="fr-FR" sz="1800" b="1"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ɔ̃</a:t>
            </a:r>
            <a:r>
              <a:rPr lang="fr-FR" sz="1800" b="1" u="none" cap="small" dirty="0">
                <a:effectLst/>
                <a:latin typeface="Times New Roman" panose="02020603050405020304" pitchFamily="18" charset="0"/>
                <a:ea typeface="Times New Roman" panose="02020603050405020304" pitchFamily="18" charset="0"/>
              </a:rPr>
              <a:t>]</a:t>
            </a: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285750" marR="0" lvl="0" indent="-285750" algn="l" defTabSz="914400" rtl="0" eaLnBrk="1" fontAlgn="base"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Cette image représente quel mot ? (Pont) Quel son-voyelle entendez-vous ? </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1800"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ɔ̃</a:t>
            </a:r>
            <a:r>
              <a:rPr lang="fr-F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70C0"/>
                </a:solidFill>
                <a:effectLst/>
                <a:latin typeface="Times New Roman" panose="02020603050405020304" pitchFamily="18" charset="0"/>
              </a:rPr>
              <a:t>« Trouvez d’autres mots avec le son-voyelle [</a:t>
            </a:r>
            <a:r>
              <a:rPr lang="fr-FR" sz="1800" u="none" strike="noStrike" dirty="0">
                <a:solidFill>
                  <a:srgbClr val="000000"/>
                </a:solidFill>
                <a:effectLst/>
                <a:latin typeface="Calibri" panose="020F0502020204030204" pitchFamily="34" charset="0"/>
                <a:ea typeface="Calibri" panose="020F0502020204030204" pitchFamily="34" charset="0"/>
                <a:cs typeface="Arial" panose="020B0604020202020204" pitchFamily="34" charset="0"/>
              </a:rPr>
              <a:t>ɔ̃</a:t>
            </a:r>
            <a:r>
              <a:rPr lang="fr-FR" sz="1800" b="0" i="0" dirty="0">
                <a:solidFill>
                  <a:srgbClr val="0070C0"/>
                </a:solidFill>
                <a:effectLst/>
                <a:latin typeface="Times New Roman" panose="02020603050405020304" pitchFamily="18" charset="0"/>
              </a:rPr>
              <a:t>]. Vous expliquerez le mot que vous aurez trouvé en faisant une phrase. »</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rPr>
              <a:t>Proposer </a:t>
            </a:r>
            <a:r>
              <a:rPr lang="fr-FR" sz="1800" b="0" i="0" dirty="0">
                <a:solidFill>
                  <a:srgbClr val="000000"/>
                </a:solidFill>
                <a:effectLst/>
                <a:latin typeface="Times New Roman" panose="02020603050405020304" pitchFamily="18" charset="0"/>
              </a:rPr>
              <a:t>:</a:t>
            </a:r>
            <a:r>
              <a:rPr lang="fr-FR" sz="1800" b="1" i="0" dirty="0">
                <a:solidFill>
                  <a:srgbClr val="00000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 Avec le son [m] comme au début du mot </a:t>
            </a:r>
            <a:r>
              <a:rPr lang="fr-FR" sz="1800" b="0" i="1" dirty="0">
                <a:solidFill>
                  <a:srgbClr val="000000"/>
                </a:solidFill>
                <a:effectLst/>
                <a:latin typeface="Times New Roman" panose="02020603050405020304" pitchFamily="18" charset="0"/>
              </a:rPr>
              <a:t>maman</a:t>
            </a:r>
            <a:r>
              <a:rPr lang="fr-FR" sz="1800" b="0" i="0" dirty="0">
                <a:solidFill>
                  <a:srgbClr val="000000"/>
                </a:solidFill>
                <a:effectLst/>
                <a:latin typeface="Times New Roman" panose="02020603050405020304" pitchFamily="18" charset="0"/>
              </a:rPr>
              <a:t>.</a:t>
            </a:r>
            <a:r>
              <a:rPr lang="fr-FR" sz="1800" b="0" i="0" dirty="0">
                <a:solidFill>
                  <a:srgbClr val="4472C4"/>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 </a:t>
            </a:r>
            <a:endParaRPr lang="fr-FR" sz="1800" b="0" i="0" dirty="0">
              <a:solidFill>
                <a:srgbClr val="4472C4"/>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i="0" u="sng" dirty="0">
                <a:solidFill>
                  <a:srgbClr val="00B050"/>
                </a:solidFill>
                <a:effectLst/>
                <a:latin typeface="Times New Roman" panose="02020603050405020304" pitchFamily="18" charset="0"/>
              </a:rPr>
              <a:t>Réponse possible</a:t>
            </a:r>
            <a:r>
              <a:rPr lang="fr-FR" sz="1800" b="1" i="0" dirty="0">
                <a:solidFill>
                  <a:srgbClr val="00B050"/>
                </a:solidFill>
                <a:effectLst/>
                <a:latin typeface="Times New Roman" panose="02020603050405020304" pitchFamily="18" charset="0"/>
              </a:rPr>
              <a:t> </a:t>
            </a:r>
            <a:r>
              <a:rPr lang="fr-FR" sz="1800" b="0" i="0" dirty="0">
                <a:solidFill>
                  <a:srgbClr val="00B05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Mont  : le </a:t>
            </a:r>
            <a:r>
              <a:rPr lang="fr-FR" sz="1800" b="0" i="1" dirty="0">
                <a:solidFill>
                  <a:srgbClr val="000000"/>
                </a:solidFill>
                <a:effectLst/>
                <a:latin typeface="Times New Roman" panose="02020603050405020304" pitchFamily="18" charset="0"/>
              </a:rPr>
              <a:t>mont</a:t>
            </a:r>
            <a:r>
              <a:rPr lang="fr-FR" sz="1800" b="0" i="0" dirty="0">
                <a:solidFill>
                  <a:srgbClr val="000000"/>
                </a:solidFill>
                <a:effectLst/>
                <a:latin typeface="Times New Roman" panose="02020603050405020304" pitchFamily="18" charset="0"/>
              </a:rPr>
              <a:t> Everest.</a:t>
            </a:r>
          </a:p>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rPr>
              <a:t>Continuer </a:t>
            </a:r>
            <a:r>
              <a:rPr lang="fr-FR" sz="1800" b="0" i="0" dirty="0">
                <a:solidFill>
                  <a:srgbClr val="000000"/>
                </a:solidFill>
                <a:effectLst/>
                <a:latin typeface="Times New Roman" panose="02020603050405020304" pitchFamily="18" charset="0"/>
              </a:rPr>
              <a:t>:</a:t>
            </a:r>
          </a:p>
          <a:p>
            <a:pPr algn="l" rtl="0" fontAlgn="base"/>
            <a:r>
              <a:rPr lang="fr-FR" sz="1800" dirty="0">
                <a:effectLst/>
                <a:latin typeface="Times New Roman" panose="02020603050405020304" pitchFamily="18" charset="0"/>
                <a:ea typeface="Calibri" panose="020F0502020204030204" pitchFamily="34" charset="0"/>
                <a:cs typeface="Segoe UI" panose="020B0502040204020203" pitchFamily="34" charset="0"/>
              </a:rPr>
              <a:t>    - </a:t>
            </a:r>
            <a:r>
              <a:rPr lang="fr-FR" sz="1800" b="0" i="0" dirty="0">
                <a:solidFill>
                  <a:srgbClr val="000000"/>
                </a:solidFill>
                <a:effectLst/>
                <a:latin typeface="Times New Roman" panose="02020603050405020304" pitchFamily="18" charset="0"/>
              </a:rPr>
              <a:t>avec le son </a:t>
            </a:r>
            <a:r>
              <a:rPr lang="fr-FR" sz="1800" dirty="0">
                <a:effectLst/>
                <a:latin typeface="Times New Roman" panose="02020603050405020304" pitchFamily="18" charset="0"/>
                <a:ea typeface="Calibri" panose="020F0502020204030204" pitchFamily="34" charset="0"/>
                <a:cs typeface="Segoe UI" panose="020B0502040204020203" pitchFamily="34" charset="0"/>
              </a:rPr>
              <a:t>[b] comme </a:t>
            </a:r>
            <a:r>
              <a:rPr lang="fr-FR" sz="1800" i="1" dirty="0">
                <a:effectLst/>
                <a:latin typeface="Times New Roman" panose="02020603050405020304" pitchFamily="18" charset="0"/>
                <a:ea typeface="Calibri" panose="020F0502020204030204" pitchFamily="34" charset="0"/>
                <a:cs typeface="Segoe UI" panose="020B0502040204020203" pitchFamily="34" charset="0"/>
              </a:rPr>
              <a:t>bateau</a:t>
            </a:r>
            <a:r>
              <a:rPr lang="fr-FR" sz="1800" dirty="0">
                <a:effectLst/>
                <a:latin typeface="Times New Roman" panose="02020603050405020304" pitchFamily="18" charset="0"/>
                <a:ea typeface="Calibri" panose="020F0502020204030204" pitchFamily="34" charset="0"/>
                <a:cs typeface="Segoe UI" panose="020B0502040204020203"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Segoe UI" panose="020B0502040204020203" pitchFamily="34" charset="0"/>
              </a:rPr>
              <a:t>- </a:t>
            </a:r>
            <a:r>
              <a:rPr lang="fr-FR" sz="1800" b="0" i="0" dirty="0">
                <a:solidFill>
                  <a:srgbClr val="000000"/>
                </a:solidFill>
                <a:effectLst/>
                <a:latin typeface="Times New Roman" panose="02020603050405020304" pitchFamily="18" charset="0"/>
              </a:rPr>
              <a:t>avec le son </a:t>
            </a:r>
            <a:r>
              <a:rPr lang="fr-FR" sz="1800" dirty="0">
                <a:effectLst/>
                <a:latin typeface="Times New Roman" panose="02020603050405020304" pitchFamily="18" charset="0"/>
                <a:ea typeface="Calibri" panose="020F0502020204030204" pitchFamily="34" charset="0"/>
                <a:cs typeface="Segoe UI" panose="020B0502040204020203" pitchFamily="34" charset="0"/>
              </a:rPr>
              <a:t>[l] comme </a:t>
            </a:r>
            <a:r>
              <a:rPr lang="fr-FR" sz="1800" i="1" dirty="0">
                <a:effectLst/>
                <a:latin typeface="Times New Roman" panose="02020603050405020304" pitchFamily="18" charset="0"/>
                <a:ea typeface="Calibri" panose="020F0502020204030204" pitchFamily="34" charset="0"/>
                <a:cs typeface="Segoe UI" panose="020B0502040204020203" pitchFamily="34" charset="0"/>
              </a:rPr>
              <a:t>lumière</a:t>
            </a:r>
            <a:r>
              <a:rPr lang="fr-FR" sz="1800" dirty="0">
                <a:effectLst/>
                <a:latin typeface="Times New Roman" panose="02020603050405020304" pitchFamily="18" charset="0"/>
                <a:ea typeface="Calibri" panose="020F0502020204030204" pitchFamily="34" charset="0"/>
                <a:cs typeface="Segoe UI" panose="020B0502040204020203"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Segoe UI" panose="020B0502040204020203" pitchFamily="34" charset="0"/>
              </a:rPr>
              <a:t>- </a:t>
            </a:r>
            <a:r>
              <a:rPr lang="fr-FR" sz="1800" b="0" i="0" dirty="0">
                <a:solidFill>
                  <a:srgbClr val="000000"/>
                </a:solidFill>
                <a:effectLst/>
                <a:latin typeface="Times New Roman" panose="02020603050405020304" pitchFamily="18" charset="0"/>
              </a:rPr>
              <a:t>avec le son </a:t>
            </a:r>
            <a:r>
              <a:rPr lang="fr-FR" sz="1800" dirty="0">
                <a:effectLst/>
                <a:latin typeface="Times New Roman" panose="02020603050405020304" pitchFamily="18" charset="0"/>
                <a:ea typeface="Calibri" panose="020F0502020204030204" pitchFamily="34" charset="0"/>
                <a:cs typeface="Segoe UI" panose="020B0502040204020203" pitchFamily="34" charset="0"/>
              </a:rPr>
              <a:t>[r] comme </a:t>
            </a:r>
            <a:r>
              <a:rPr lang="fr-FR" sz="1800" i="1" dirty="0">
                <a:effectLst/>
                <a:latin typeface="Times New Roman" panose="02020603050405020304" pitchFamily="18" charset="0"/>
                <a:ea typeface="Calibri" panose="020F0502020204030204" pitchFamily="34" charset="0"/>
                <a:cs typeface="Segoe UI" panose="020B0502040204020203" pitchFamily="34" charset="0"/>
              </a:rPr>
              <a:t>route </a:t>
            </a:r>
            <a:r>
              <a:rPr lang="fr-FR" sz="18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Segoe UI" panose="020B0502040204020203" pitchFamily="34" charset="0"/>
              </a:rPr>
              <a:t>- </a:t>
            </a:r>
            <a:r>
              <a:rPr lang="fr-FR" sz="1800" b="0" i="0" dirty="0">
                <a:solidFill>
                  <a:srgbClr val="000000"/>
                </a:solidFill>
                <a:effectLst/>
                <a:latin typeface="Times New Roman" panose="02020603050405020304" pitchFamily="18" charset="0"/>
              </a:rPr>
              <a:t>avec le son </a:t>
            </a:r>
            <a:r>
              <a:rPr lang="fr-FR" sz="1800" dirty="0">
                <a:effectLst/>
                <a:latin typeface="Times New Roman" panose="02020603050405020304" pitchFamily="18" charset="0"/>
                <a:ea typeface="Calibri" panose="020F0502020204030204" pitchFamily="34" charset="0"/>
                <a:cs typeface="Segoe UI" panose="020B0502040204020203" pitchFamily="34" charset="0"/>
              </a:rPr>
              <a:t>[t] comme </a:t>
            </a:r>
            <a:r>
              <a:rPr lang="fr-FR" sz="1800" i="1" dirty="0">
                <a:effectLst/>
                <a:latin typeface="Times New Roman" panose="02020603050405020304" pitchFamily="18" charset="0"/>
                <a:ea typeface="Calibri" panose="020F0502020204030204" pitchFamily="34" charset="0"/>
                <a:cs typeface="Segoe UI" panose="020B0502040204020203" pitchFamily="34" charset="0"/>
              </a:rPr>
              <a:t>tapis</a:t>
            </a:r>
            <a:r>
              <a:rPr lang="fr-FR" sz="1800" dirty="0">
                <a:effectLst/>
                <a:latin typeface="Times New Roman" panose="02020603050405020304" pitchFamily="18" charset="0"/>
                <a:ea typeface="Calibri" panose="020F0502020204030204" pitchFamily="34" charset="0"/>
                <a:cs typeface="Segoe UI" panose="020B0502040204020203"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18</a:t>
            </a:fld>
            <a:endParaRPr lang="fr-FR"/>
          </a:p>
        </p:txBody>
      </p:sp>
    </p:spTree>
    <p:extLst>
      <p:ext uri="{BB962C8B-B14F-4D97-AF65-F5344CB8AC3E}">
        <p14:creationId xmlns:p14="http://schemas.microsoft.com/office/powerpoint/2010/main" val="31035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PHASE 1 : </a:t>
            </a: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Enrôlement</a:t>
            </a:r>
            <a:endParaRPr lang="fr-FR" sz="1800" dirty="0">
              <a:solidFill>
                <a:srgbClr val="0070C0"/>
              </a:solidFill>
              <a:effectLst/>
              <a:latin typeface="Times New Roman" panose="02020603050405020304" pitchFamily="18" charset="0"/>
              <a:ea typeface="Times New Roman" panose="02020603050405020304" pitchFamily="18" charset="0"/>
            </a:endParaRPr>
          </a:p>
          <a:p>
            <a:pPr algn="l"/>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70AD47"/>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Aujourd’hui, on va s’intéresser à une différence très importante entre les sons qui font les mots : la différence entre les voyelles et les consonnes. </a:t>
            </a:r>
            <a:r>
              <a:rPr lang="fr-FR" sz="1800" b="0" i="0" dirty="0">
                <a:solidFill>
                  <a:srgbClr val="000000"/>
                </a:solidFill>
                <a:effectLst/>
                <a:latin typeface="Times New Roman" panose="02020603050405020304" pitchFamily="18" charset="0"/>
              </a:rPr>
              <a:t>»</a:t>
            </a:r>
            <a:endParaRPr lang="fr-FR" sz="1800" b="1" dirty="0">
              <a:solidFill>
                <a:srgbClr val="00B05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70AD47"/>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Qu’est-ce que vous savez sur les voyelles ? Qu’est-ce que vous savez sur les consonnes ? </a:t>
            </a:r>
            <a:r>
              <a:rPr lang="fr-FR" sz="1800" b="0" i="0" dirty="0">
                <a:solidFill>
                  <a:srgbClr val="000000"/>
                </a:solidFill>
                <a:effectLst/>
                <a:latin typeface="Times New Roman" panose="02020603050405020304" pitchFamily="18" charset="0"/>
              </a:rPr>
              <a:t>»</a:t>
            </a:r>
            <a:endParaRPr lang="fr-FR" sz="1800" b="1" dirty="0">
              <a:solidFill>
                <a:srgbClr val="00B050"/>
              </a:solidFill>
              <a:effectLst/>
              <a:latin typeface="Times New Roman" panose="02020603050405020304" pitchFamily="18" charset="0"/>
              <a:ea typeface="Times New Roman" panose="02020603050405020304" pitchFamily="18" charset="0"/>
            </a:endParaRPr>
          </a:p>
          <a:p>
            <a:pPr algn="l" rtl="0" fontAlgn="base"/>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a:t>
            </a:r>
            <a:r>
              <a:rPr lang="fr-FR" sz="1800" b="1" dirty="0">
                <a:solidFill>
                  <a:srgbClr val="70AD47"/>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1" dirty="0">
                <a:effectLst/>
                <a:latin typeface="Times New Roman" panose="02020603050405020304" pitchFamily="18" charset="0"/>
                <a:ea typeface="Times New Roman" panose="02020603050405020304" pitchFamily="18" charset="0"/>
              </a:rPr>
              <a:t>Préciser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800" b="1" dirty="0">
                <a:effectLst/>
                <a:latin typeface="Times New Roman" panose="02020603050405020304" pitchFamily="18" charset="0"/>
                <a:ea typeface="Times New Roman" panose="02020603050405020304" pitchFamily="18" charset="0"/>
              </a:rPr>
              <a:t> </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À la fin de cette leçon qui s’appelle </a:t>
            </a:r>
            <a:r>
              <a:rPr lang="fr-FR" sz="1800" b="0" i="1" dirty="0">
                <a:solidFill>
                  <a:srgbClr val="0070C0"/>
                </a:solidFill>
                <a:effectLst/>
                <a:latin typeface="Times New Roman" panose="02020603050405020304" pitchFamily="18" charset="0"/>
              </a:rPr>
              <a:t>Voyelles et consonnes</a:t>
            </a:r>
            <a:r>
              <a:rPr lang="fr-FR" sz="1800" b="0" i="0" dirty="0">
                <a:solidFill>
                  <a:srgbClr val="4472C4"/>
                </a:solidFill>
                <a:effectLst/>
                <a:latin typeface="Times New Roman" panose="02020603050405020304" pitchFamily="18" charset="0"/>
              </a:rPr>
              <a:t>, vous saurez retrouver les voyelles et consonnes dans les mots. Pour cela, on va travailler à partir de mots. Votre travail consiste à comprendre ce qu’est une voyelle et une consonne. »</a:t>
            </a:r>
            <a:endParaRPr lang="fr-FR" sz="1800" b="0" i="0" dirty="0">
              <a:solidFill>
                <a:srgbClr val="000000"/>
              </a:solidFill>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2</a:t>
            </a:fld>
            <a:endParaRPr lang="fr-FR"/>
          </a:p>
        </p:txBody>
      </p:sp>
    </p:spTree>
    <p:extLst>
      <p:ext uri="{BB962C8B-B14F-4D97-AF65-F5344CB8AC3E}">
        <p14:creationId xmlns:p14="http://schemas.microsoft.com/office/powerpoint/2010/main" val="1941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0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PHASE 2 : </a:t>
            </a:r>
            <a:r>
              <a:rPr lang="fr-FR" sz="10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Observation</a:t>
            </a:r>
            <a:r>
              <a:rPr lang="fr-FR" sz="10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b="1" dirty="0">
                <a:effectLst/>
                <a:latin typeface="Times New Roman" panose="02020603050405020304" pitchFamily="18" charset="0"/>
                <a:ea typeface="Times New Roman" panose="02020603050405020304" pitchFamily="18" charset="0"/>
              </a:rPr>
              <a:t>Décomposer des mots en sons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Dire </a:t>
            </a:r>
            <a:r>
              <a:rPr lang="fr-FR" sz="10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 </a:t>
            </a:r>
            <a:r>
              <a:rPr lang="fr-FR" sz="10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sel, cil, saule, sale. </a:t>
            </a:r>
            <a:r>
              <a:rPr lang="fr-FR" sz="10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p>
          <a:p>
            <a:pPr algn="l"/>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Demander </a:t>
            </a:r>
            <a:r>
              <a:rPr lang="fr-FR" sz="10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b="0" i="0" dirty="0">
                <a:solidFill>
                  <a:srgbClr val="000000"/>
                </a:solidFill>
                <a:effectLst/>
                <a:latin typeface="Times New Roman" panose="02020603050405020304" pitchFamily="18" charset="0"/>
              </a:rPr>
              <a:t>« </a:t>
            </a:r>
            <a:r>
              <a:rPr lang="fr-FR" sz="1000" b="0" i="0" dirty="0">
                <a:solidFill>
                  <a:srgbClr val="4472C4"/>
                </a:solidFill>
                <a:effectLst/>
                <a:latin typeface="Times New Roman" panose="02020603050405020304" pitchFamily="18" charset="0"/>
              </a:rPr>
              <a:t>Qu’est-ce qu’il y a de pareil dans ces mots ? Qu’est-ce qu’il y a de différent ?  </a:t>
            </a:r>
            <a:r>
              <a:rPr lang="fr-FR" sz="1000" b="0" i="0" dirty="0">
                <a:solidFill>
                  <a:srgbClr val="000000"/>
                </a:solidFill>
                <a:effectLst/>
                <a:latin typeface="Times New Roman" panose="02020603050405020304" pitchFamily="18" charset="0"/>
              </a:rPr>
              <a:t>»</a:t>
            </a:r>
            <a:endParaRPr lang="fr-FR" sz="1000" b="1" dirty="0"/>
          </a:p>
          <a:p>
            <a:pPr algn="l"/>
            <a:r>
              <a:rPr lang="fr-FR" sz="1000" b="1" u="sng" dirty="0"/>
              <a:t>Réponse attendue</a:t>
            </a:r>
            <a:r>
              <a:rPr lang="fr-FR" sz="1000" b="1" dirty="0"/>
              <a:t> </a:t>
            </a:r>
            <a:r>
              <a:rPr lang="fr-FR" sz="10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b="0" i="0" dirty="0">
                <a:solidFill>
                  <a:srgbClr val="000000"/>
                </a:solidFill>
                <a:effectLst/>
                <a:latin typeface="Times New Roman" panose="02020603050405020304" pitchFamily="18" charset="0"/>
              </a:rPr>
              <a:t>Il y a juste un son qui change. Pour le </a:t>
            </a:r>
            <a:r>
              <a:rPr lang="fr-FR" sz="1000" b="0" i="1" dirty="0">
                <a:solidFill>
                  <a:srgbClr val="000000"/>
                </a:solidFill>
                <a:effectLst/>
                <a:latin typeface="Times New Roman" panose="02020603050405020304" pitchFamily="18" charset="0"/>
              </a:rPr>
              <a:t>sel</a:t>
            </a:r>
            <a:r>
              <a:rPr lang="fr-FR" sz="1000" b="0" i="0" dirty="0">
                <a:solidFill>
                  <a:srgbClr val="000000"/>
                </a:solidFill>
                <a:effectLst/>
                <a:latin typeface="Times New Roman" panose="02020603050405020304" pitchFamily="18" charset="0"/>
              </a:rPr>
              <a:t> c’est [</a:t>
            </a:r>
            <a:r>
              <a:rPr lang="fr-FR" sz="1000" b="0" i="0" dirty="0">
                <a:solidFill>
                  <a:srgbClr val="202122"/>
                </a:solidFill>
                <a:effectLst/>
                <a:latin typeface="DejaVu Sans"/>
              </a:rPr>
              <a:t>ɛ</a:t>
            </a:r>
            <a:r>
              <a:rPr lang="fr-FR" sz="1000" b="0" i="0" dirty="0">
                <a:solidFill>
                  <a:srgbClr val="000000"/>
                </a:solidFill>
                <a:effectLst/>
                <a:latin typeface="Times New Roman" panose="02020603050405020304" pitchFamily="18" charset="0"/>
              </a:rPr>
              <a:t>], pour les </a:t>
            </a:r>
            <a:r>
              <a:rPr lang="fr-FR" sz="1000" b="0" i="1" dirty="0">
                <a:solidFill>
                  <a:srgbClr val="000000"/>
                </a:solidFill>
                <a:effectLst/>
                <a:latin typeface="Times New Roman" panose="02020603050405020304" pitchFamily="18" charset="0"/>
              </a:rPr>
              <a:t>cils</a:t>
            </a:r>
            <a:r>
              <a:rPr lang="fr-FR" sz="1000" b="0" i="0" dirty="0">
                <a:solidFill>
                  <a:srgbClr val="000000"/>
                </a:solidFill>
                <a:effectLst/>
                <a:latin typeface="Times New Roman" panose="02020603050405020304" pitchFamily="18" charset="0"/>
              </a:rPr>
              <a:t> c’est [i], pour le </a:t>
            </a:r>
            <a:r>
              <a:rPr lang="fr-FR" sz="1000" b="0" i="1" dirty="0">
                <a:solidFill>
                  <a:srgbClr val="000000"/>
                </a:solidFill>
                <a:effectLst/>
                <a:latin typeface="Times New Roman" panose="02020603050405020304" pitchFamily="18" charset="0"/>
              </a:rPr>
              <a:t>saule</a:t>
            </a:r>
            <a:r>
              <a:rPr lang="fr-FR" sz="1000" b="0" i="0" dirty="0">
                <a:solidFill>
                  <a:srgbClr val="000000"/>
                </a:solidFill>
                <a:effectLst/>
                <a:latin typeface="Times New Roman" panose="02020603050405020304" pitchFamily="18" charset="0"/>
              </a:rPr>
              <a:t> c’est [o] et pour la main </a:t>
            </a:r>
            <a:r>
              <a:rPr lang="fr-FR" sz="1000" b="0" i="1" dirty="0">
                <a:solidFill>
                  <a:srgbClr val="000000"/>
                </a:solidFill>
                <a:effectLst/>
                <a:latin typeface="Times New Roman" panose="02020603050405020304" pitchFamily="18" charset="0"/>
              </a:rPr>
              <a:t>sale</a:t>
            </a:r>
            <a:r>
              <a:rPr lang="fr-FR" sz="1000" b="0" i="0" dirty="0">
                <a:solidFill>
                  <a:srgbClr val="000000"/>
                </a:solidFill>
                <a:effectLst/>
                <a:latin typeface="Times New Roman" panose="02020603050405020304" pitchFamily="18" charset="0"/>
              </a:rPr>
              <a:t> c’est [a]. </a:t>
            </a:r>
            <a:endParaRPr lang="fr-FR" sz="1000" b="0" i="0" dirty="0">
              <a:solidFill>
                <a:srgbClr val="000000"/>
              </a:solidFill>
              <a:effectLst/>
              <a:latin typeface="Segoe UI" panose="020B0502040204020203" pitchFamily="34" charset="0"/>
            </a:endParaRPr>
          </a:p>
          <a:p>
            <a:pPr algn="l" rtl="0" fontAlgn="base"/>
            <a:r>
              <a:rPr lang="fr-FR" sz="1000" b="0" i="0" dirty="0">
                <a:solidFill>
                  <a:srgbClr val="000000"/>
                </a:solidFill>
                <a:effectLst/>
                <a:latin typeface="Times New Roman" panose="02020603050405020304" pitchFamily="18" charset="0"/>
              </a:rPr>
              <a:t>Les autres sons sont pareils dans tous les mots. C’est [s] et [l].</a:t>
            </a:r>
          </a:p>
          <a:p>
            <a:pPr algn="l" rtl="0" fontAlgn="base"/>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Préciser </a:t>
            </a:r>
            <a:r>
              <a:rPr lang="fr-FR" sz="10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b="0" i="0" dirty="0">
                <a:solidFill>
                  <a:srgbClr val="000000"/>
                </a:solidFill>
                <a:effectLst/>
                <a:latin typeface="Times New Roman" panose="02020603050405020304" pitchFamily="18" charset="0"/>
              </a:rPr>
              <a:t>« </a:t>
            </a:r>
            <a:r>
              <a:rPr lang="fr-FR" sz="1000" b="0" i="0" dirty="0">
                <a:solidFill>
                  <a:srgbClr val="4472C4"/>
                </a:solidFill>
                <a:effectLst/>
                <a:latin typeface="Times New Roman" panose="02020603050405020304" pitchFamily="18" charset="0"/>
              </a:rPr>
              <a:t>Dans ces mots, combien entend-on de syllabes ? Il y a combien de sons ? </a:t>
            </a:r>
            <a:r>
              <a:rPr lang="fr-FR" sz="1000" b="0" i="0" dirty="0">
                <a:solidFill>
                  <a:srgbClr val="000000"/>
                </a:solidFill>
                <a:effectLst/>
                <a:latin typeface="Times New Roman" panose="02020603050405020304" pitchFamily="18" charset="0"/>
              </a:rPr>
              <a:t>» </a:t>
            </a:r>
            <a:endParaRPr lang="fr-FR" sz="1000" b="0" i="0" dirty="0">
              <a:solidFill>
                <a:srgbClr val="00B05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000" b="1" u="sng" dirty="0"/>
              <a:t>Réponse attendue</a:t>
            </a:r>
            <a:r>
              <a:rPr lang="fr-FR" sz="1000" b="1" dirty="0"/>
              <a:t> </a:t>
            </a:r>
            <a:r>
              <a:rPr lang="fr-FR" sz="10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b="0" i="0" dirty="0">
                <a:solidFill>
                  <a:srgbClr val="000000"/>
                </a:solidFill>
                <a:effectLst/>
                <a:latin typeface="Times New Roman" panose="02020603050405020304" pitchFamily="18" charset="0"/>
              </a:rPr>
              <a:t>Dans chaque mot, on entend une seule syllabe et il y a trois sons. [s-</a:t>
            </a:r>
            <a:r>
              <a:rPr lang="fr-FR" sz="1000" b="0" i="0" dirty="0">
                <a:solidFill>
                  <a:srgbClr val="202122"/>
                </a:solidFill>
                <a:effectLst/>
                <a:latin typeface="DejaVu Sans"/>
              </a:rPr>
              <a:t>ɛ</a:t>
            </a:r>
            <a:r>
              <a:rPr lang="fr-FR" sz="1000" b="0" i="0" dirty="0">
                <a:solidFill>
                  <a:srgbClr val="000000"/>
                </a:solidFill>
                <a:effectLst/>
                <a:latin typeface="Times New Roman" panose="02020603050405020304" pitchFamily="18" charset="0"/>
              </a:rPr>
              <a:t>-l]   [s-i-l]   [s-o-l]   [s-</a:t>
            </a:r>
            <a:r>
              <a:rPr lang="fr-FR" sz="1000" b="0" i="0" u="none" strike="noStrike" dirty="0">
                <a:solidFill>
                  <a:srgbClr val="000000"/>
                </a:solidFill>
                <a:effectLst/>
                <a:latin typeface="Times New Roman" panose="02020603050405020304" pitchFamily="18" charset="0"/>
              </a:rPr>
              <a:t>a</a:t>
            </a:r>
            <a:r>
              <a:rPr lang="fr-FR" sz="1000" b="0" i="0" dirty="0">
                <a:solidFill>
                  <a:srgbClr val="000000"/>
                </a:solidFill>
                <a:effectLst/>
                <a:latin typeface="Times New Roman" panose="02020603050405020304" pitchFamily="18" charset="0"/>
              </a:rPr>
              <a:t>-l].</a:t>
            </a:r>
          </a:p>
          <a:p>
            <a:pPr algn="l" rtl="0" fontAlgn="base"/>
            <a:endParaRPr lang="fr-FR" sz="1000" b="0" i="0" dirty="0">
              <a:solidFill>
                <a:srgbClr val="000000"/>
              </a:solidFill>
              <a:effectLst/>
              <a:latin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3</a:t>
            </a:fld>
            <a:endParaRPr lang="fr-FR"/>
          </a:p>
        </p:txBody>
      </p:sp>
    </p:spTree>
    <p:extLst>
      <p:ext uri="{BB962C8B-B14F-4D97-AF65-F5344CB8AC3E}">
        <p14:creationId xmlns:p14="http://schemas.microsoft.com/office/powerpoint/2010/main" val="167234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Si on enlève le premier son, est-ce qu’on peut encore prononcer quelque chose ? </a:t>
            </a:r>
            <a:r>
              <a:rPr lang="fr-FR" sz="1800" b="0" i="0" dirty="0">
                <a:solidFill>
                  <a:srgbClr val="000000"/>
                </a:solidFill>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u="sng" dirty="0"/>
              <a:t>Réponse attendue</a:t>
            </a:r>
            <a:r>
              <a:rPr lang="fr-FR" sz="1800" b="1" u="none" dirty="0"/>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Oui, on peut : [</a:t>
            </a:r>
            <a:r>
              <a:rPr lang="fr-FR" sz="1800" b="0" i="0" dirty="0">
                <a:solidFill>
                  <a:srgbClr val="202122"/>
                </a:solidFill>
                <a:effectLst/>
                <a:latin typeface="DejaVu Sans"/>
              </a:rPr>
              <a:t>ɛ</a:t>
            </a:r>
            <a:r>
              <a:rPr lang="fr-FR" sz="1800" b="0" i="0" dirty="0">
                <a:solidFill>
                  <a:srgbClr val="000000"/>
                </a:solidFill>
                <a:effectLst/>
                <a:latin typeface="Times New Roman" panose="02020603050405020304" pitchFamily="18" charset="0"/>
              </a:rPr>
              <a:t>-l]   [</a:t>
            </a:r>
            <a:r>
              <a:rPr lang="fr-FR" sz="1800" b="0" i="0" u="none" strike="noStrike" dirty="0">
                <a:solidFill>
                  <a:srgbClr val="000000"/>
                </a:solidFill>
                <a:effectLst/>
                <a:latin typeface="Times New Roman" panose="02020603050405020304" pitchFamily="18" charset="0"/>
              </a:rPr>
              <a:t>i</a:t>
            </a:r>
            <a:r>
              <a:rPr lang="fr-FR" sz="1800" b="0" i="0" dirty="0">
                <a:solidFill>
                  <a:srgbClr val="000000"/>
                </a:solidFill>
                <a:effectLst/>
                <a:latin typeface="Times New Roman" panose="02020603050405020304" pitchFamily="18" charset="0"/>
              </a:rPr>
              <a:t>-l]   [</a:t>
            </a:r>
            <a:r>
              <a:rPr lang="fr-FR" sz="1800" b="0" i="0" u="none" strike="noStrike" dirty="0">
                <a:solidFill>
                  <a:srgbClr val="000000"/>
                </a:solidFill>
                <a:effectLst/>
                <a:latin typeface="Times New Roman" panose="02020603050405020304" pitchFamily="18" charset="0"/>
              </a:rPr>
              <a:t>o</a:t>
            </a:r>
            <a:r>
              <a:rPr lang="fr-FR" sz="1800" b="0" i="0" dirty="0">
                <a:solidFill>
                  <a:srgbClr val="000000"/>
                </a:solidFill>
                <a:effectLst/>
                <a:latin typeface="Times New Roman" panose="02020603050405020304" pitchFamily="18" charset="0"/>
              </a:rPr>
              <a:t>-l]   [</a:t>
            </a:r>
            <a:r>
              <a:rPr lang="fr-FR" sz="1800" b="0" i="0" u="none" strike="noStrike" dirty="0">
                <a:solidFill>
                  <a:srgbClr val="000000"/>
                </a:solidFill>
                <a:effectLst/>
                <a:latin typeface="Times New Roman" panose="02020603050405020304" pitchFamily="18" charset="0"/>
              </a:rPr>
              <a:t>a</a:t>
            </a:r>
            <a:r>
              <a:rPr lang="fr-FR" sz="1800" b="0" i="0" dirty="0">
                <a:solidFill>
                  <a:srgbClr val="000000"/>
                </a:solidFill>
                <a:effectLst/>
                <a:latin typeface="Times New Roman" panose="02020603050405020304" pitchFamily="18" charset="0"/>
              </a:rPr>
              <a:t>-l].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800" b="0" i="0" dirty="0">
              <a:solidFill>
                <a:srgbClr val="000000"/>
              </a:solidFill>
              <a:effectLst/>
              <a:latin typeface="Segoe UI" panose="020B0502040204020203" pitchFamily="34" charset="0"/>
            </a:endParaRPr>
          </a:p>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Si on enlève le dernier son,…</a:t>
            </a:r>
            <a:r>
              <a:rPr lang="fr-FR" sz="1800" b="0" i="0" dirty="0">
                <a:solidFill>
                  <a:srgbClr val="000000"/>
                </a:solidFill>
                <a:effectLst/>
                <a:latin typeface="Times New Roman" panose="02020603050405020304" pitchFamily="18" charset="0"/>
              </a:rPr>
              <a:t>? » </a:t>
            </a:r>
            <a:endParaRPr lang="fr-FR" sz="1800"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u="sng" dirty="0"/>
              <a:t>Réponse attendue</a:t>
            </a:r>
            <a:r>
              <a:rPr lang="fr-FR" sz="1800" b="1" dirty="0"/>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Oui, on peut : [s-</a:t>
            </a:r>
            <a:r>
              <a:rPr lang="fr-FR" sz="1800" b="0" i="0" u="none" strike="noStrike" dirty="0">
                <a:solidFill>
                  <a:srgbClr val="000000"/>
                </a:solidFill>
                <a:effectLst/>
                <a:latin typeface="Times New Roman" panose="02020603050405020304" pitchFamily="18" charset="0"/>
              </a:rPr>
              <a:t>ɛ</a:t>
            </a:r>
            <a:r>
              <a:rPr lang="fr-FR" sz="1800" b="0" i="0" dirty="0">
                <a:solidFill>
                  <a:srgbClr val="000000"/>
                </a:solidFill>
                <a:effectLst/>
                <a:latin typeface="Times New Roman" panose="02020603050405020304" pitchFamily="18" charset="0"/>
              </a:rPr>
              <a:t>]   [s-</a:t>
            </a:r>
            <a:r>
              <a:rPr lang="fr-FR" sz="1800" b="0" i="0" u="none" strike="noStrike" dirty="0">
                <a:solidFill>
                  <a:srgbClr val="000000"/>
                </a:solidFill>
                <a:effectLst/>
                <a:latin typeface="Times New Roman" panose="02020603050405020304" pitchFamily="18" charset="0"/>
              </a:rPr>
              <a:t>i</a:t>
            </a:r>
            <a:r>
              <a:rPr lang="fr-FR" sz="1800" b="0" i="0" dirty="0">
                <a:solidFill>
                  <a:srgbClr val="000000"/>
                </a:solidFill>
                <a:effectLst/>
                <a:latin typeface="Times New Roman" panose="02020603050405020304" pitchFamily="18" charset="0"/>
              </a:rPr>
              <a:t>]   [s-</a:t>
            </a:r>
            <a:r>
              <a:rPr lang="fr-FR" sz="1800" b="0" i="0" u="none" strike="noStrike" dirty="0">
                <a:solidFill>
                  <a:srgbClr val="000000"/>
                </a:solidFill>
                <a:effectLst/>
                <a:latin typeface="Times New Roman" panose="02020603050405020304" pitchFamily="18" charset="0"/>
              </a:rPr>
              <a:t>o</a:t>
            </a:r>
            <a:r>
              <a:rPr lang="fr-FR" sz="1800" b="0" i="0" dirty="0">
                <a:solidFill>
                  <a:srgbClr val="000000"/>
                </a:solidFill>
                <a:effectLst/>
                <a:latin typeface="Times New Roman" panose="02020603050405020304" pitchFamily="18" charset="0"/>
              </a:rPr>
              <a:t>]   [s-</a:t>
            </a:r>
            <a:r>
              <a:rPr lang="fr-FR" sz="1800" b="0" i="0" u="none" strike="noStrike" dirty="0">
                <a:solidFill>
                  <a:srgbClr val="000000"/>
                </a:solidFill>
                <a:effectLst/>
                <a:latin typeface="Times New Roman" panose="02020603050405020304" pitchFamily="18" charset="0"/>
              </a:rPr>
              <a:t>a</a:t>
            </a:r>
            <a:r>
              <a:rPr lang="fr-FR" sz="1800" b="0" i="0" dirty="0">
                <a:solidFill>
                  <a:srgbClr val="000000"/>
                </a:solidFill>
                <a:effectLst/>
                <a:latin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800"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Si on enlève le son du milieu, …</a:t>
            </a:r>
            <a:r>
              <a:rPr lang="fr-FR" sz="1800" b="0" i="0" dirty="0">
                <a:solidFill>
                  <a:srgbClr val="000000"/>
                </a:solidFill>
                <a:effectLst/>
                <a:latin typeface="Times New Roman" panose="02020603050405020304" pitchFamily="18" charset="0"/>
              </a:rPr>
              <a:t>? » </a:t>
            </a:r>
            <a:endParaRPr lang="fr-FR" sz="1800"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u="sng" dirty="0"/>
              <a:t>Réponse attendue</a:t>
            </a:r>
            <a:r>
              <a:rPr lang="fr-FR" sz="1800" b="1" dirty="0"/>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Ce n’est pas aussi facile… [</a:t>
            </a:r>
            <a:r>
              <a:rPr lang="fr-FR" sz="1800" b="0" i="0" dirty="0" err="1">
                <a:solidFill>
                  <a:srgbClr val="000000"/>
                </a:solidFill>
                <a:effectLst/>
                <a:latin typeface="Times New Roman" panose="02020603050405020304" pitchFamily="18" charset="0"/>
              </a:rPr>
              <a:t>s.l</a:t>
            </a:r>
            <a:r>
              <a:rPr lang="fr-FR" sz="1800" b="0" i="0" dirty="0">
                <a:solidFill>
                  <a:srgbClr val="000000"/>
                </a:solidFill>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8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800" b="0" i="0" dirty="0">
                <a:solidFill>
                  <a:srgbClr val="000000"/>
                </a:solidFill>
                <a:effectLst/>
                <a:latin typeface="Times New Roman" panose="02020603050405020304" pitchFamily="18" charset="0"/>
              </a:rPr>
              <a:t> « </a:t>
            </a:r>
            <a:r>
              <a:rPr lang="fr-FR" sz="1800" b="0" i="0" dirty="0">
                <a:solidFill>
                  <a:srgbClr val="4472C4"/>
                </a:solidFill>
                <a:effectLst/>
                <a:latin typeface="Times New Roman" panose="02020603050405020304" pitchFamily="18" charset="0"/>
              </a:rPr>
              <a:t>Enfin, si on ne garde que le son du milieu, est-ce qu’on peut prononcer quelque chose ? </a:t>
            </a:r>
            <a:r>
              <a:rPr lang="fr-FR" sz="1800" b="0" i="0" dirty="0">
                <a:solidFill>
                  <a:srgbClr val="000000"/>
                </a:solidFill>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800" b="1" i="0" u="sng" dirty="0">
                <a:solidFill>
                  <a:srgbClr val="00B050"/>
                </a:solidFill>
                <a:effectLst/>
                <a:latin typeface="Times New Roman" panose="02020603050405020304" pitchFamily="18" charset="0"/>
              </a:rPr>
              <a:t>Réponse attendue</a:t>
            </a:r>
            <a:r>
              <a:rPr lang="fr-FR" sz="1800" b="1" i="0" u="none" dirty="0">
                <a:solidFill>
                  <a:srgbClr val="00B050"/>
                </a:solidFill>
                <a:effectLst/>
                <a:latin typeface="Times New Roman" panose="02020603050405020304" pitchFamily="18" charset="0"/>
              </a:rPr>
              <a:t> </a:t>
            </a:r>
            <a:r>
              <a:rPr lang="fr-FR" sz="1800" b="1" i="0" dirty="0">
                <a:solidFill>
                  <a:srgbClr val="00B050"/>
                </a:solidFill>
                <a:effectLst/>
                <a:latin typeface="Times New Roman" panose="02020603050405020304" pitchFamily="18" charset="0"/>
              </a:rPr>
              <a:t> </a:t>
            </a:r>
            <a:r>
              <a:rPr lang="fr-FR" sz="1800" b="0" i="0" dirty="0">
                <a:solidFill>
                  <a:srgbClr val="00B05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Oui, c’est facile : [</a:t>
            </a:r>
            <a:r>
              <a:rPr lang="fr-FR" sz="1800" b="0" i="0" u="none" strike="noStrike" dirty="0">
                <a:solidFill>
                  <a:srgbClr val="000000"/>
                </a:solidFill>
                <a:effectLst/>
                <a:latin typeface="Times New Roman" panose="02020603050405020304" pitchFamily="18" charset="0"/>
              </a:rPr>
              <a:t>ɛ</a:t>
            </a:r>
            <a:r>
              <a:rPr lang="fr-FR" sz="1800" b="0" i="0" dirty="0">
                <a:solidFill>
                  <a:srgbClr val="000000"/>
                </a:solidFill>
                <a:effectLst/>
                <a:latin typeface="Times New Roman" panose="02020603050405020304" pitchFamily="18" charset="0"/>
              </a:rPr>
              <a:t>]   [</a:t>
            </a:r>
            <a:r>
              <a:rPr lang="fr-FR" sz="1800" b="0" i="0" u="none" strike="noStrike" dirty="0">
                <a:solidFill>
                  <a:srgbClr val="000000"/>
                </a:solidFill>
                <a:effectLst/>
                <a:latin typeface="Times New Roman" panose="02020603050405020304" pitchFamily="18" charset="0"/>
              </a:rPr>
              <a:t>i</a:t>
            </a:r>
            <a:r>
              <a:rPr lang="fr-FR" sz="1800" b="0" i="0" dirty="0">
                <a:solidFill>
                  <a:srgbClr val="000000"/>
                </a:solidFill>
                <a:effectLst/>
                <a:latin typeface="Times New Roman" panose="02020603050405020304" pitchFamily="18" charset="0"/>
              </a:rPr>
              <a:t>]   [</a:t>
            </a:r>
            <a:r>
              <a:rPr lang="fr-FR" sz="1800" b="0" i="0" u="none" strike="noStrike" dirty="0">
                <a:solidFill>
                  <a:srgbClr val="000000"/>
                </a:solidFill>
                <a:effectLst/>
                <a:latin typeface="Times New Roman" panose="02020603050405020304" pitchFamily="18" charset="0"/>
              </a:rPr>
              <a:t>o</a:t>
            </a:r>
            <a:r>
              <a:rPr lang="fr-FR" sz="1800" b="0" i="0" dirty="0">
                <a:solidFill>
                  <a:srgbClr val="000000"/>
                </a:solidFill>
                <a:effectLst/>
                <a:latin typeface="Times New Roman" panose="02020603050405020304" pitchFamily="18" charset="0"/>
              </a:rPr>
              <a:t>]   [</a:t>
            </a:r>
            <a:r>
              <a:rPr lang="fr-FR" sz="1800" b="0" i="0" u="none" strike="noStrike" dirty="0">
                <a:solidFill>
                  <a:srgbClr val="000000"/>
                </a:solidFill>
                <a:effectLst/>
                <a:latin typeface="Times New Roman" panose="02020603050405020304" pitchFamily="18" charset="0"/>
              </a:rPr>
              <a:t>a</a:t>
            </a:r>
            <a:r>
              <a:rPr lang="fr-FR" sz="1800" b="0" i="0" dirty="0">
                <a:solidFill>
                  <a:srgbClr val="000000"/>
                </a:solidFill>
                <a:effectLst/>
                <a:latin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4</a:t>
            </a:fld>
            <a:endParaRPr lang="fr-FR"/>
          </a:p>
        </p:txBody>
      </p:sp>
    </p:spTree>
    <p:extLst>
      <p:ext uri="{BB962C8B-B14F-4D97-AF65-F5344CB8AC3E}">
        <p14:creationId xmlns:p14="http://schemas.microsoft.com/office/powerpoint/2010/main" val="35419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rPr>
              <a:t>Lire </a:t>
            </a:r>
            <a:r>
              <a:rPr lang="fr-FR" sz="1800" b="0" i="0" dirty="0">
                <a:solidFill>
                  <a:srgbClr val="000000"/>
                </a:solidFill>
                <a:effectLst/>
                <a:latin typeface="Times New Roman" panose="02020603050405020304" pitchFamily="18" charset="0"/>
              </a:rPr>
              <a:t>avec les élèves.</a:t>
            </a:r>
            <a:endParaRPr lang="fr-FR" sz="1800" b="0" i="0" dirty="0">
              <a:solidFill>
                <a:srgbClr val="000000"/>
              </a:solidFill>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5</a:t>
            </a:fld>
            <a:endParaRPr lang="fr-FR"/>
          </a:p>
        </p:txBody>
      </p:sp>
    </p:spTree>
    <p:extLst>
      <p:ext uri="{BB962C8B-B14F-4D97-AF65-F5344CB8AC3E}">
        <p14:creationId xmlns:p14="http://schemas.microsoft.com/office/powerpoint/2010/main" val="49612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PHASE 3 : </a:t>
            </a:r>
            <a:r>
              <a:rPr lang="fr-FR" sz="18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Observation de l’oral. </a:t>
            </a:r>
            <a:r>
              <a:rPr lang="fr-FR" sz="1800" b="1" dirty="0">
                <a:effectLst/>
                <a:latin typeface="Times New Roman" panose="02020603050405020304" pitchFamily="18" charset="0"/>
                <a:ea typeface="Times New Roman" panose="02020603050405020304" pitchFamily="18" charset="0"/>
              </a:rPr>
              <a:t>Construire les mots</a:t>
            </a:r>
            <a:endParaRPr lang="fr-FR" sz="1800" dirty="0"/>
          </a:p>
          <a:p>
            <a:pPr algn="l"/>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 </a:t>
            </a:r>
            <a:r>
              <a:rPr lang="fr-FR" sz="1800" b="0" i="0" dirty="0">
                <a:solidFill>
                  <a:srgbClr val="0070C0"/>
                </a:solidFill>
                <a:effectLst/>
                <a:latin typeface="Times New Roman" panose="02020603050405020304" pitchFamily="18" charset="0"/>
              </a:rPr>
              <a:t>Maintenant, on va garder le son-voyelle et on va changer les sons-consonnes. On va voir ce</a:t>
            </a:r>
            <a:r>
              <a:rPr lang="fr-FR" sz="1800" b="0" i="0" dirty="0">
                <a:solidFill>
                  <a:srgbClr val="4472C4"/>
                </a:solidFill>
                <a:effectLst/>
                <a:latin typeface="Times New Roman" panose="02020603050405020304" pitchFamily="18" charset="0"/>
              </a:rPr>
              <a:t> que ça va faire. </a:t>
            </a:r>
            <a:r>
              <a:rPr lang="fr-FR" sz="1800" b="0" i="0" dirty="0">
                <a:solidFill>
                  <a:srgbClr val="000000"/>
                </a:solidFill>
                <a:effectLst/>
                <a:latin typeface="Times New Roman" panose="02020603050405020304" pitchFamily="18" charset="0"/>
              </a:rPr>
              <a:t>»</a:t>
            </a: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algn="l"/>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rPr>
              <a:t>Demander </a:t>
            </a:r>
            <a:r>
              <a:rPr lang="fr-FR" sz="1800" b="0" i="0" dirty="0">
                <a:solidFill>
                  <a:srgbClr val="000000"/>
                </a:solidFill>
                <a:effectLst/>
                <a:latin typeface="Times New Roman" panose="02020603050405020304" pitchFamily="18" charset="0"/>
              </a:rPr>
              <a:t> : « </a:t>
            </a:r>
            <a:r>
              <a:rPr lang="fr-FR" sz="1800" b="0" i="0" dirty="0">
                <a:solidFill>
                  <a:srgbClr val="4472C4"/>
                </a:solidFill>
                <a:effectLst/>
                <a:latin typeface="Times New Roman" panose="02020603050405020304" pitchFamily="18" charset="0"/>
              </a:rPr>
              <a:t>Quel est le nom de cette plante ? Elle pique, mais elle a de jolies boules rouges. On s’en sert de décoration pour les fêtes. Qu’est-ce qu’on entend dans son nom ? </a:t>
            </a:r>
            <a:r>
              <a:rPr lang="fr-FR" sz="1800" b="0" i="0" dirty="0">
                <a:solidFill>
                  <a:srgbClr val="000000"/>
                </a:solidFill>
                <a:effectLst/>
                <a:latin typeface="Times New Roman" panose="02020603050405020304" pitchFamily="18" charset="0"/>
              </a:rPr>
              <a:t>»</a:t>
            </a:r>
          </a:p>
          <a:p>
            <a:pPr algn="l"/>
            <a:r>
              <a:rPr lang="fr-FR" sz="1800" b="1" i="0" u="sng" dirty="0">
                <a:solidFill>
                  <a:srgbClr val="00B050"/>
                </a:solidFill>
                <a:effectLst/>
                <a:latin typeface="Times New Roman" panose="02020603050405020304" pitchFamily="18" charset="0"/>
              </a:rPr>
              <a:t>Réponse attendue </a:t>
            </a:r>
            <a:r>
              <a:rPr lang="fr-FR" sz="1800" b="1" i="0" dirty="0">
                <a:solidFill>
                  <a:srgbClr val="00B050"/>
                </a:solidFill>
                <a:effectLst/>
                <a:latin typeface="Times New Roman" panose="02020603050405020304" pitchFamily="18" charset="0"/>
              </a:rPr>
              <a:t> </a:t>
            </a:r>
            <a:r>
              <a:rPr lang="fr-FR" sz="1800" b="0" i="0" dirty="0">
                <a:solidFill>
                  <a:srgbClr val="00B05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Le </a:t>
            </a:r>
            <a:r>
              <a:rPr lang="fr-FR" sz="1800" b="0" i="1" dirty="0">
                <a:solidFill>
                  <a:srgbClr val="000000"/>
                </a:solidFill>
                <a:effectLst/>
                <a:latin typeface="Times New Roman" panose="02020603050405020304" pitchFamily="18" charset="0"/>
              </a:rPr>
              <a:t>houx</a:t>
            </a:r>
            <a:r>
              <a:rPr lang="fr-FR" sz="1800" b="0" i="0" dirty="0">
                <a:solidFill>
                  <a:srgbClr val="000000"/>
                </a:solidFill>
                <a:effectLst/>
                <a:latin typeface="Times New Roman" panose="02020603050405020304" pitchFamily="18" charset="0"/>
              </a:rPr>
              <a:t>. On entend [u].</a:t>
            </a:r>
          </a:p>
          <a:p>
            <a:pPr algn="l"/>
            <a:endParaRPr lang="fr-FR" sz="1800" b="0" i="0" dirty="0">
              <a:solidFill>
                <a:srgbClr val="000000"/>
              </a:solidFill>
              <a:effectLst/>
              <a:latin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6</a:t>
            </a:fld>
            <a:endParaRPr lang="fr-FR"/>
          </a:p>
        </p:txBody>
      </p:sp>
    </p:spTree>
    <p:extLst>
      <p:ext uri="{BB962C8B-B14F-4D97-AF65-F5344CB8AC3E}">
        <p14:creationId xmlns:p14="http://schemas.microsoft.com/office/powerpoint/2010/main" val="45916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0000"/>
                </a:solidFill>
                <a:effectLst/>
                <a:latin typeface="Times New Roman" panose="02020603050405020304" pitchFamily="18" charset="0"/>
              </a:rPr>
              <a:t>« Trouvez d’autres mots </a:t>
            </a:r>
            <a:r>
              <a:rPr lang="fr-FR" sz="1800" b="0" i="0" dirty="0">
                <a:solidFill>
                  <a:srgbClr val="4472C4"/>
                </a:solidFill>
                <a:effectLst/>
                <a:latin typeface="Times New Roman" panose="02020603050405020304" pitchFamily="18" charset="0"/>
              </a:rPr>
              <a:t>avec le son-voyelle [u]. Vous expliquerez le mot que vous aurez trouvé en faisant une phrase. »</a:t>
            </a:r>
            <a:endParaRPr lang="fr-FR" sz="1800" b="0" i="0" dirty="0">
              <a:solidFill>
                <a:srgbClr val="000000"/>
              </a:solidFill>
              <a:effectLst/>
              <a:latin typeface="Times New Roman" panose="02020603050405020304" pitchFamily="18" charset="0"/>
            </a:endParaRPr>
          </a:p>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Proposer</a:t>
            </a:r>
            <a:r>
              <a:rPr lang="fr-FR" sz="1800" b="1" i="0" dirty="0">
                <a:solidFill>
                  <a:srgbClr val="00000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 Avec le son [p] comme au début du mot </a:t>
            </a:r>
            <a:r>
              <a:rPr lang="fr-FR" sz="1800" b="0" i="1" dirty="0">
                <a:solidFill>
                  <a:srgbClr val="000000"/>
                </a:solidFill>
                <a:effectLst/>
                <a:latin typeface="Times New Roman" panose="02020603050405020304" pitchFamily="18" charset="0"/>
              </a:rPr>
              <a:t>papa</a:t>
            </a:r>
            <a:r>
              <a:rPr lang="fr-FR" sz="1800" b="0" i="0" dirty="0">
                <a:solidFill>
                  <a:srgbClr val="000000"/>
                </a:solidFill>
                <a:effectLst/>
                <a:latin typeface="Times New Roman" panose="02020603050405020304" pitchFamily="18" charset="0"/>
              </a:rPr>
              <a:t>.</a:t>
            </a:r>
            <a:r>
              <a:rPr lang="fr-FR" sz="1800" b="0" i="0" dirty="0">
                <a:solidFill>
                  <a:srgbClr val="4472C4"/>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 </a:t>
            </a:r>
            <a:endParaRPr lang="fr-FR" sz="1800" b="0" i="0" dirty="0">
              <a:solidFill>
                <a:srgbClr val="000000"/>
              </a:solidFill>
              <a:effectLst/>
              <a:latin typeface="Segoe UI" panose="020B0502040204020203" pitchFamily="34" charset="0"/>
            </a:endParaRPr>
          </a:p>
          <a:p>
            <a:pPr algn="l" rtl="0" fontAlgn="base"/>
            <a:r>
              <a:rPr lang="fr-FR" sz="1800" b="1" i="0" u="sng" dirty="0">
                <a:solidFill>
                  <a:srgbClr val="00B050"/>
                </a:solidFill>
                <a:effectLst/>
                <a:latin typeface="Times New Roman" panose="02020603050405020304" pitchFamily="18" charset="0"/>
              </a:rPr>
              <a:t>Réponse possible</a:t>
            </a:r>
            <a:r>
              <a:rPr lang="fr-FR" sz="1800" b="1" i="0" dirty="0">
                <a:solidFill>
                  <a:srgbClr val="00B050"/>
                </a:solidFill>
                <a:effectLst/>
                <a:latin typeface="Times New Roman" panose="02020603050405020304" pitchFamily="18" charset="0"/>
              </a:rPr>
              <a:t> </a:t>
            </a:r>
            <a:r>
              <a:rPr lang="fr-FR" sz="1800" b="0" i="0" dirty="0">
                <a:solidFill>
                  <a:srgbClr val="00B05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Pou. « C’est pénible d’avoir des </a:t>
            </a:r>
            <a:r>
              <a:rPr lang="fr-FR" sz="1800" b="0" i="1" dirty="0">
                <a:solidFill>
                  <a:srgbClr val="000000"/>
                </a:solidFill>
                <a:effectLst/>
                <a:latin typeface="Times New Roman" panose="02020603050405020304" pitchFamily="18" charset="0"/>
              </a:rPr>
              <a:t>poux</a:t>
            </a:r>
            <a:r>
              <a:rPr lang="fr-FR" sz="1800" b="0" i="0" dirty="0">
                <a:solidFill>
                  <a:srgbClr val="000000"/>
                </a:solidFill>
                <a:effectLst/>
                <a:latin typeface="Times New Roman" panose="02020603050405020304" pitchFamily="18" charset="0"/>
              </a:rPr>
              <a:t> dans les cheveux. »</a:t>
            </a:r>
          </a:p>
          <a:p>
            <a:pPr algn="l" rtl="0" fontAlgn="base"/>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dirty="0">
                <a:solidFill>
                  <a:srgbClr val="000000"/>
                </a:solidFill>
                <a:effectLst/>
                <a:latin typeface="Times New Roman" panose="02020603050405020304" pitchFamily="18" charset="0"/>
              </a:rPr>
              <a:t>Continuer </a:t>
            </a:r>
            <a:r>
              <a:rPr lang="fr-FR" sz="1800" b="0" i="0" dirty="0">
                <a:solidFill>
                  <a:srgbClr val="000000"/>
                </a:solidFill>
                <a:effectLst/>
                <a:latin typeface="Times New Roman" panose="02020603050405020304" pitchFamily="18" charset="0"/>
              </a:rPr>
              <a:t>:</a:t>
            </a:r>
          </a:p>
          <a:p>
            <a:pPr algn="l" rtl="0" fontAlgn="base"/>
            <a:r>
              <a:rPr lang="fr-FR" sz="1800" b="0" i="0" dirty="0">
                <a:solidFill>
                  <a:srgbClr val="000000"/>
                </a:solidFill>
                <a:effectLst/>
                <a:latin typeface="Times New Roman" panose="02020603050405020304" pitchFamily="18" charset="0"/>
              </a:rPr>
              <a:t>    - avec le son [f] comme au début de </a:t>
            </a:r>
            <a:r>
              <a:rPr lang="fr-FR" sz="1800" b="0" i="1" dirty="0">
                <a:solidFill>
                  <a:srgbClr val="000000"/>
                </a:solidFill>
                <a:effectLst/>
                <a:latin typeface="Times New Roman" panose="02020603050405020304" pitchFamily="18" charset="0"/>
              </a:rPr>
              <a:t>facile</a:t>
            </a:r>
            <a:r>
              <a:rPr lang="fr-FR" sz="1800" b="0" i="0" dirty="0">
                <a:solidFill>
                  <a:srgbClr val="000000"/>
                </a:solidFill>
                <a:effectLst/>
                <a:latin typeface="Times New Roman" panose="02020603050405020304" pitchFamily="18" charset="0"/>
              </a:rPr>
              <a:t> ;</a:t>
            </a:r>
          </a:p>
          <a:p>
            <a:pPr algn="l" rtl="0" fontAlgn="base"/>
            <a:r>
              <a:rPr lang="fr-FR" sz="1800" b="0" i="0" dirty="0">
                <a:solidFill>
                  <a:srgbClr val="000000"/>
                </a:solidFill>
                <a:effectLst/>
                <a:latin typeface="Times New Roman" panose="02020603050405020304" pitchFamily="18" charset="0"/>
              </a:rPr>
              <a:t>    - avec le son [l] comme au début de </a:t>
            </a:r>
            <a:r>
              <a:rPr lang="fr-FR" sz="1800" b="0" i="1" dirty="0">
                <a:solidFill>
                  <a:srgbClr val="000000"/>
                </a:solidFill>
                <a:effectLst/>
                <a:latin typeface="Times New Roman" panose="02020603050405020304" pitchFamily="18" charset="0"/>
              </a:rPr>
              <a:t>lumière</a:t>
            </a:r>
            <a:r>
              <a:rPr lang="fr-FR" sz="1800" b="0" i="0" dirty="0">
                <a:solidFill>
                  <a:srgbClr val="000000"/>
                </a:solidFill>
                <a:effectLst/>
                <a:latin typeface="Times New Roman" panose="02020603050405020304" pitchFamily="18" charset="0"/>
              </a:rPr>
              <a:t> ;</a:t>
            </a:r>
            <a:endParaRPr lang="fr-FR" sz="1800"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Times New Roman" panose="02020603050405020304" pitchFamily="18" charset="0"/>
              </a:rPr>
              <a:t>    - avec le son [s] comme au début de </a:t>
            </a:r>
            <a:r>
              <a:rPr lang="fr-FR" sz="1800" b="0" i="1" dirty="0">
                <a:solidFill>
                  <a:srgbClr val="000000"/>
                </a:solidFill>
                <a:effectLst/>
                <a:latin typeface="Times New Roman" panose="02020603050405020304" pitchFamily="18" charset="0"/>
              </a:rPr>
              <a:t>salade</a:t>
            </a:r>
            <a:r>
              <a:rPr lang="fr-FR" sz="1800" b="0" i="0" dirty="0">
                <a:solidFill>
                  <a:srgbClr val="000000"/>
                </a:solidFill>
                <a:effectLst/>
                <a:latin typeface="Times New Roman" panose="02020603050405020304" pitchFamily="18" charset="0"/>
              </a:rPr>
              <a:t> ;</a:t>
            </a:r>
            <a:endParaRPr lang="fr-FR" sz="1800"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Times New Roman" panose="02020603050405020304" pitchFamily="18" charset="0"/>
              </a:rPr>
              <a:t>    - avec le son [r] comme au début de </a:t>
            </a:r>
            <a:r>
              <a:rPr lang="fr-FR" sz="1800" b="0" i="1" dirty="0">
                <a:solidFill>
                  <a:srgbClr val="000000"/>
                </a:solidFill>
                <a:effectLst/>
                <a:latin typeface="Times New Roman" panose="02020603050405020304" pitchFamily="18" charset="0"/>
              </a:rPr>
              <a:t>robot</a:t>
            </a:r>
            <a:r>
              <a:rPr lang="fr-FR" sz="1800" b="0" i="0" dirty="0">
                <a:solidFill>
                  <a:srgbClr val="000000"/>
                </a:solidFill>
                <a:effectLst/>
                <a:latin typeface="Times New Roman" panose="02020603050405020304" pitchFamily="18" charset="0"/>
              </a:rPr>
              <a:t> ;</a:t>
            </a:r>
            <a:endParaRPr lang="fr-FR" sz="1800" b="0" i="0" dirty="0">
              <a:solidFill>
                <a:srgbClr val="000000"/>
              </a:solidFill>
              <a:effectLst/>
              <a:latin typeface="Segoe UI" panose="020B0502040204020203" pitchFamily="34" charset="0"/>
            </a:endParaRPr>
          </a:p>
          <a:p>
            <a:pPr algn="l" rtl="0" fontAlgn="base"/>
            <a:r>
              <a:rPr lang="fr-FR" sz="1800" b="0" i="0" dirty="0">
                <a:solidFill>
                  <a:srgbClr val="000000"/>
                </a:solidFill>
                <a:effectLst/>
                <a:latin typeface="Times New Roman" panose="02020603050405020304" pitchFamily="18" charset="0"/>
              </a:rPr>
              <a:t>    - avec le son [t] comme au début de </a:t>
            </a:r>
            <a:r>
              <a:rPr lang="fr-FR" sz="1800" b="0" i="1" dirty="0">
                <a:solidFill>
                  <a:srgbClr val="000000"/>
                </a:solidFill>
                <a:effectLst/>
                <a:latin typeface="Times New Roman" panose="02020603050405020304" pitchFamily="18" charset="0"/>
              </a:rPr>
              <a:t>télévision</a:t>
            </a:r>
            <a:r>
              <a:rPr lang="fr-FR" sz="1800" b="0" i="0" dirty="0">
                <a:solidFill>
                  <a:srgbClr val="000000"/>
                </a:solidFill>
                <a:effectLst/>
                <a:latin typeface="Times New Roman" panose="02020603050405020304" pitchFamily="18" charset="0"/>
              </a:rPr>
              <a:t>.</a:t>
            </a:r>
            <a:endParaRPr lang="fr-FR" sz="1800" b="0" i="0" dirty="0">
              <a:solidFill>
                <a:srgbClr val="000000"/>
              </a:solidFill>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7</a:t>
            </a:fld>
            <a:endParaRPr lang="fr-FR"/>
          </a:p>
        </p:txBody>
      </p:sp>
    </p:spTree>
    <p:extLst>
      <p:ext uri="{BB962C8B-B14F-4D97-AF65-F5344CB8AC3E}">
        <p14:creationId xmlns:p14="http://schemas.microsoft.com/office/powerpoint/2010/main" val="168160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dirty="0">
                <a:solidFill>
                  <a:srgbClr val="0070C0"/>
                </a:solidFill>
                <a:effectLst/>
                <a:latin typeface="Times New Roman" panose="02020603050405020304" pitchFamily="18" charset="0"/>
              </a:rPr>
              <a:t>«</a:t>
            </a:r>
            <a:r>
              <a:rPr lang="fr-FR" sz="1800" b="0" i="0" dirty="0">
                <a:solidFill>
                  <a:srgbClr val="000000"/>
                </a:solidFill>
                <a:effectLst/>
                <a:latin typeface="Times New Roman" panose="02020603050405020304" pitchFamily="18" charset="0"/>
              </a:rPr>
              <a:t> </a:t>
            </a:r>
            <a:r>
              <a:rPr lang="fr-FR" sz="1800" b="0" i="0" dirty="0">
                <a:solidFill>
                  <a:srgbClr val="4472C4"/>
                </a:solidFill>
                <a:effectLst/>
                <a:latin typeface="Times New Roman" panose="02020603050405020304" pitchFamily="18" charset="0"/>
              </a:rPr>
              <a:t>Quels sons-consonnes il faut mettre avec le son-voyelle [u] pour fabriquer les mots </a:t>
            </a:r>
            <a:r>
              <a:rPr lang="fr-FR" sz="1800" b="0" i="0" dirty="0">
                <a:solidFill>
                  <a:srgbClr val="0070C0"/>
                </a:solidFill>
                <a:effectLst/>
                <a:latin typeface="Times New Roman" panose="02020603050405020304" pitchFamily="18" charset="0"/>
              </a:rPr>
              <a:t>représentés par chaque image ? »</a:t>
            </a:r>
          </a:p>
          <a:p>
            <a:pPr algn="l" rtl="0" fontAlgn="base"/>
            <a:r>
              <a:rPr lang="fr-FR" sz="1800" b="1" i="0" u="sng" dirty="0">
                <a:solidFill>
                  <a:srgbClr val="00B050"/>
                </a:solidFill>
                <a:effectLst/>
                <a:latin typeface="Times New Roman" panose="02020603050405020304" pitchFamily="18" charset="0"/>
              </a:rPr>
              <a:t>Réponse attendue</a:t>
            </a:r>
            <a:r>
              <a:rPr lang="fr-FR" sz="1800" b="1" i="0" dirty="0">
                <a:solidFill>
                  <a:srgbClr val="00B050"/>
                </a:solidFill>
                <a:effectLst/>
                <a:latin typeface="Times New Roman" panose="02020603050405020304" pitchFamily="18" charset="0"/>
              </a:rPr>
              <a:t> </a:t>
            </a:r>
            <a:r>
              <a:rPr lang="fr-FR" sz="1800" b="0" i="0" dirty="0">
                <a:solidFill>
                  <a:srgbClr val="00B050"/>
                </a:solidFill>
                <a:effectLst/>
                <a:latin typeface="Times New Roman" panose="02020603050405020304" pitchFamily="18" charset="0"/>
              </a:rPr>
              <a:t>: </a:t>
            </a:r>
            <a:r>
              <a:rPr lang="fr-FR" sz="1800" b="0" i="0" dirty="0">
                <a:solidFill>
                  <a:srgbClr val="000000"/>
                </a:solidFill>
                <a:effectLst/>
                <a:latin typeface="Times New Roman" panose="02020603050405020304" pitchFamily="18" charset="0"/>
              </a:rPr>
              <a:t>[p] et [l] pour faire le mot </a:t>
            </a:r>
            <a:r>
              <a:rPr lang="fr-FR" sz="1800" b="1" i="0" dirty="0">
                <a:solidFill>
                  <a:srgbClr val="000000"/>
                </a:solidFill>
                <a:effectLst/>
                <a:latin typeface="Times New Roman" panose="02020603050405020304" pitchFamily="18" charset="0"/>
              </a:rPr>
              <a:t>p</a:t>
            </a:r>
            <a:r>
              <a:rPr lang="fr-FR" sz="1800" b="0" i="0" dirty="0">
                <a:solidFill>
                  <a:srgbClr val="000000"/>
                </a:solidFill>
                <a:effectLst/>
                <a:latin typeface="Times New Roman" panose="02020603050405020304" pitchFamily="18" charset="0"/>
              </a:rPr>
              <a:t>ou</a:t>
            </a:r>
            <a:r>
              <a:rPr lang="fr-FR" sz="1800" b="1" i="0" dirty="0">
                <a:solidFill>
                  <a:srgbClr val="000000"/>
                </a:solidFill>
                <a:effectLst/>
                <a:latin typeface="Times New Roman" panose="02020603050405020304" pitchFamily="18" charset="0"/>
              </a:rPr>
              <a:t>l</a:t>
            </a:r>
            <a:r>
              <a:rPr lang="fr-FR" sz="1800" b="0" i="0" dirty="0">
                <a:solidFill>
                  <a:srgbClr val="000000"/>
                </a:solidFill>
                <a:effectLst/>
                <a:latin typeface="Times New Roman" panose="02020603050405020304" pitchFamily="18" charset="0"/>
              </a:rPr>
              <a:t>e.</a:t>
            </a:r>
            <a:endParaRPr lang="fr-FR" sz="1800" dirty="0"/>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8</a:t>
            </a:fld>
            <a:endParaRPr lang="fr-FR"/>
          </a:p>
        </p:txBody>
      </p:sp>
    </p:spTree>
    <p:extLst>
      <p:ext uri="{BB962C8B-B14F-4D97-AF65-F5344CB8AC3E}">
        <p14:creationId xmlns:p14="http://schemas.microsoft.com/office/powerpoint/2010/main" val="294732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dirty="0">
                <a:solidFill>
                  <a:srgbClr val="0070C0"/>
                </a:solidFill>
                <a:effectLst/>
                <a:latin typeface="Times New Roman" panose="02020603050405020304" pitchFamily="18" charset="0"/>
              </a:rPr>
              <a:t>« E</a:t>
            </a:r>
            <a:r>
              <a:rPr lang="fr-FR" sz="1200" b="0" i="0" dirty="0">
                <a:solidFill>
                  <a:srgbClr val="000000"/>
                </a:solidFill>
                <a:effectLst/>
                <a:latin typeface="Times New Roman" panose="02020603050405020304" pitchFamily="18" charset="0"/>
              </a:rPr>
              <a:t>t pour cette </a:t>
            </a:r>
            <a:r>
              <a:rPr lang="fr-FR" sz="1200" b="0" i="0" dirty="0">
                <a:solidFill>
                  <a:srgbClr val="0070C0"/>
                </a:solidFill>
                <a:effectLst/>
                <a:latin typeface="Times New Roman" panose="02020603050405020304" pitchFamily="18" charset="0"/>
              </a:rPr>
              <a:t>image ? »</a:t>
            </a:r>
          </a:p>
          <a:p>
            <a:pPr algn="l" rtl="0" fontAlgn="base"/>
            <a:r>
              <a:rPr lang="fr-FR" sz="1200" b="1" i="0" u="sng" dirty="0">
                <a:solidFill>
                  <a:srgbClr val="00B050"/>
                </a:solidFill>
                <a:effectLst/>
                <a:latin typeface="Times New Roman" panose="02020603050405020304" pitchFamily="18" charset="0"/>
              </a:rPr>
              <a:t>Réponse attendue</a:t>
            </a:r>
            <a:r>
              <a:rPr lang="fr-FR" sz="1200" b="1" i="0" dirty="0">
                <a:solidFill>
                  <a:srgbClr val="00B050"/>
                </a:solidFill>
                <a:effectLst/>
                <a:latin typeface="Times New Roman" panose="02020603050405020304" pitchFamily="18" charset="0"/>
              </a:rPr>
              <a:t> </a:t>
            </a:r>
            <a:r>
              <a:rPr lang="fr-FR" sz="1200" b="0" i="0" dirty="0">
                <a:solidFill>
                  <a:srgbClr val="00B050"/>
                </a:solidFill>
                <a:effectLst/>
                <a:latin typeface="Times New Roman" panose="02020603050405020304" pitchFamily="18" charset="0"/>
              </a:rPr>
              <a:t>: </a:t>
            </a:r>
            <a:r>
              <a:rPr lang="fr-FR" sz="1200" b="0" i="0" dirty="0">
                <a:solidFill>
                  <a:srgbClr val="000000"/>
                </a:solidFill>
                <a:effectLst/>
                <a:latin typeface="Times New Roman" panose="02020603050405020304" pitchFamily="18" charset="0"/>
              </a:rPr>
              <a:t>[f] et [l] pour faire le mot </a:t>
            </a:r>
            <a:r>
              <a:rPr lang="fr-FR" sz="1200" b="1" i="0" dirty="0">
                <a:solidFill>
                  <a:srgbClr val="000000"/>
                </a:solidFill>
                <a:effectLst/>
                <a:latin typeface="Times New Roman" panose="02020603050405020304" pitchFamily="18" charset="0"/>
              </a:rPr>
              <a:t>f</a:t>
            </a:r>
            <a:r>
              <a:rPr lang="fr-FR" sz="1200" b="0" i="0" dirty="0">
                <a:solidFill>
                  <a:srgbClr val="000000"/>
                </a:solidFill>
                <a:effectLst/>
                <a:latin typeface="Times New Roman" panose="02020603050405020304" pitchFamily="18" charset="0"/>
              </a:rPr>
              <a:t>ou</a:t>
            </a:r>
            <a:r>
              <a:rPr lang="fr-FR" sz="1200" b="1" i="0" dirty="0">
                <a:solidFill>
                  <a:srgbClr val="000000"/>
                </a:solidFill>
                <a:effectLst/>
                <a:latin typeface="Times New Roman" panose="02020603050405020304" pitchFamily="18" charset="0"/>
              </a:rPr>
              <a:t>l</a:t>
            </a:r>
            <a:r>
              <a:rPr lang="fr-FR" sz="1200" b="0" i="0" dirty="0">
                <a:solidFill>
                  <a:srgbClr val="000000"/>
                </a:solidFill>
                <a:effectLst/>
                <a:latin typeface="Times New Roman" panose="02020603050405020304" pitchFamily="18" charset="0"/>
              </a:rPr>
              <a:t>e.</a:t>
            </a:r>
            <a:endParaRPr lang="fr-FR" sz="1200" b="0" i="0" dirty="0">
              <a:solidFill>
                <a:srgbClr val="000000"/>
              </a:solidFill>
              <a:effectLst/>
              <a:latin typeface="Segoe UI" panose="020B0502040204020203"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2E0875B-3082-49CF-9858-3D2681679C0D}" type="slidenum">
              <a:rPr lang="fr-FR" smtClean="0"/>
              <a:t>9</a:t>
            </a:fld>
            <a:endParaRPr lang="fr-FR"/>
          </a:p>
        </p:txBody>
      </p:sp>
    </p:spTree>
    <p:extLst>
      <p:ext uri="{BB962C8B-B14F-4D97-AF65-F5344CB8AC3E}">
        <p14:creationId xmlns:p14="http://schemas.microsoft.com/office/powerpoint/2010/main" val="3844196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descr="Une image contenant texte&#10;&#10;Description générée automatiquement">
            <a:extLst>
              <a:ext uri="{FF2B5EF4-FFF2-40B4-BE49-F238E27FC236}">
                <a16:creationId xmlns:a16="http://schemas.microsoft.com/office/drawing/2014/main" id="{87A58910-6DE9-207B-65BB-6818E9FEE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71906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555722-B4D4-457D-B741-982EA4F762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112303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555722-B4D4-457D-B741-982EA4F76274}"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325336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B19A1F31-4CBF-AEDA-26E0-12B06872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194739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283025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316295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93044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988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713C59-9CA1-4BC7-A3B9-63175AA11E78}"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351531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713C59-9CA1-4BC7-A3B9-63175AA11E78}"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1930827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713C59-9CA1-4BC7-A3B9-63175AA11E78}"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168863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0332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713C59-9CA1-4BC7-A3B9-63175AA11E78}"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23276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713C59-9CA1-4BC7-A3B9-63175AA11E78}"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2325339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13C59-9CA1-4BC7-A3B9-63175AA11E78}"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142820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713C59-9CA1-4BC7-A3B9-63175AA11E78}"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64692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713C59-9CA1-4BC7-A3B9-63175AA11E78}"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4073525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713C59-9CA1-4BC7-A3B9-63175AA11E78}"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162499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713C59-9CA1-4BC7-A3B9-63175AA11E78}"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7B124A-F6F8-4D09-8836-852FA647CE02}" type="slidenum">
              <a:rPr lang="fr-FR" smtClean="0"/>
              <a:t>‹N°›</a:t>
            </a:fld>
            <a:endParaRPr lang="fr-FR"/>
          </a:p>
        </p:txBody>
      </p:sp>
    </p:spTree>
    <p:extLst>
      <p:ext uri="{BB962C8B-B14F-4D97-AF65-F5344CB8AC3E}">
        <p14:creationId xmlns:p14="http://schemas.microsoft.com/office/powerpoint/2010/main" val="53028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77368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1555722-B4D4-457D-B741-982EA4F76274}"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335275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1555722-B4D4-457D-B741-982EA4F76274}"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287772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1555722-B4D4-457D-B741-982EA4F76274}"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159178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55722-B4D4-457D-B741-982EA4F76274}"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65708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1555722-B4D4-457D-B741-982EA4F76274}"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415411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1555722-B4D4-457D-B741-982EA4F76274}"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6C1F6A9-B02E-4051-BFD3-F58F87DD7617}" type="slidenum">
              <a:rPr lang="fr-FR" smtClean="0"/>
              <a:t>‹N°›</a:t>
            </a:fld>
            <a:endParaRPr lang="fr-FR"/>
          </a:p>
        </p:txBody>
      </p:sp>
    </p:spTree>
    <p:extLst>
      <p:ext uri="{BB962C8B-B14F-4D97-AF65-F5344CB8AC3E}">
        <p14:creationId xmlns:p14="http://schemas.microsoft.com/office/powerpoint/2010/main" val="232245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55722-B4D4-457D-B741-982EA4F76274}"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1F6A9-B02E-4051-BFD3-F58F87DD7617}" type="slidenum">
              <a:rPr lang="fr-FR" smtClean="0"/>
              <a:t>‹N°›</a:t>
            </a:fld>
            <a:endParaRPr lang="fr-FR"/>
          </a:p>
        </p:txBody>
      </p:sp>
    </p:spTree>
    <p:extLst>
      <p:ext uri="{BB962C8B-B14F-4D97-AF65-F5344CB8AC3E}">
        <p14:creationId xmlns:p14="http://schemas.microsoft.com/office/powerpoint/2010/main" val="3786700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13C59-9CA1-4BC7-A3B9-63175AA11E78}"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B124A-F6F8-4D09-8836-852FA647CE02}" type="slidenum">
              <a:rPr lang="fr-FR" smtClean="0"/>
              <a:t>‹N°›</a:t>
            </a:fld>
            <a:endParaRPr lang="fr-FR"/>
          </a:p>
        </p:txBody>
      </p:sp>
    </p:spTree>
    <p:extLst>
      <p:ext uri="{BB962C8B-B14F-4D97-AF65-F5344CB8AC3E}">
        <p14:creationId xmlns:p14="http://schemas.microsoft.com/office/powerpoint/2010/main" val="17274647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90D6B87-026C-75D1-D482-A312B282BE00}"/>
              </a:ext>
            </a:extLst>
          </p:cNvPr>
          <p:cNvSpPr txBox="1">
            <a:spLocks/>
          </p:cNvSpPr>
          <p:nvPr/>
        </p:nvSpPr>
        <p:spPr>
          <a:xfrm>
            <a:off x="657225" y="3088481"/>
            <a:ext cx="7829550" cy="6810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rPr>
              <a:t>LES BRIQUES DE LA PHRASE</a:t>
            </a:r>
          </a:p>
        </p:txBody>
      </p:sp>
      <p:pic>
        <p:nvPicPr>
          <p:cNvPr id="3" name="Image 2" descr="Une image contenant texte, Visage humain, capture d’écran, personne&#10;&#10;Description générée automatiquement">
            <a:extLst>
              <a:ext uri="{FF2B5EF4-FFF2-40B4-BE49-F238E27FC236}">
                <a16:creationId xmlns:a16="http://schemas.microsoft.com/office/drawing/2014/main" id="{848512A0-08EF-A57D-076A-ADFBE386F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615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électroménager, appareil de cuisine, Électroménager, texte&#10;&#10;Description générée automatiquement">
            <a:extLst>
              <a:ext uri="{FF2B5EF4-FFF2-40B4-BE49-F238E27FC236}">
                <a16:creationId xmlns:a16="http://schemas.microsoft.com/office/drawing/2014/main" id="{0083158C-73C5-0977-0BD7-71654E81C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812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tour, capture d’écran&#10;&#10;Description générée automatiquement">
            <a:extLst>
              <a:ext uri="{FF2B5EF4-FFF2-40B4-BE49-F238E27FC236}">
                <a16:creationId xmlns:a16="http://schemas.microsoft.com/office/drawing/2014/main" id="{3F33BCD3-5B35-44CB-9D6F-035CBBF9B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611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abits, dessin humoristique&#10;&#10;Description générée automatiquement">
            <a:extLst>
              <a:ext uri="{FF2B5EF4-FFF2-40B4-BE49-F238E27FC236}">
                <a16:creationId xmlns:a16="http://schemas.microsoft.com/office/drawing/2014/main" id="{66EDA501-C00B-4C1D-8916-CF74D3E9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792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humoristique, Dessin animé, clipart&#10;&#10;Description générée automatiquement">
            <a:extLst>
              <a:ext uri="{FF2B5EF4-FFF2-40B4-BE49-F238E27FC236}">
                <a16:creationId xmlns:a16="http://schemas.microsoft.com/office/drawing/2014/main" id="{7FF7832D-FA7E-5E53-1619-8F4D02155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714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8F72E7C2-AA48-A1B6-F138-92C122CA8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138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57E2A235-D55C-EF7A-F71C-42DB5072F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034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Visage humain&#10;&#10;Description générée automatiquement">
            <a:extLst>
              <a:ext uri="{FF2B5EF4-FFF2-40B4-BE49-F238E27FC236}">
                <a16:creationId xmlns:a16="http://schemas.microsoft.com/office/drawing/2014/main" id="{AD3EA970-199F-DFFB-7DE8-2B1F56514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33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mammifère, graphisme&#10;&#10;Description générée automatiquement">
            <a:extLst>
              <a:ext uri="{FF2B5EF4-FFF2-40B4-BE49-F238E27FC236}">
                <a16:creationId xmlns:a16="http://schemas.microsoft.com/office/drawing/2014/main" id="{A59E0B80-4191-69A2-9A83-15EE307EA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812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texte, dessin humoristique, conception&#10;&#10;Description générée automatiquement">
            <a:extLst>
              <a:ext uri="{FF2B5EF4-FFF2-40B4-BE49-F238E27FC236}">
                <a16:creationId xmlns:a16="http://schemas.microsoft.com/office/drawing/2014/main" id="{055092B3-A53C-F2EF-6131-128B35DDE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473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FEC39121-E856-7033-58F8-F6A44264A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550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roquis, capture d’écran, dessin humoristique, illustration&#10;&#10;Description générée automatiquement">
            <a:extLst>
              <a:ext uri="{FF2B5EF4-FFF2-40B4-BE49-F238E27FC236}">
                <a16:creationId xmlns:a16="http://schemas.microsoft.com/office/drawing/2014/main" id="{5D03C83C-885A-EBCA-DA90-2A0C1393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218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roquis, capture d’écran, dessin humoristique, illustration&#10;&#10;Description générée automatiquement">
            <a:extLst>
              <a:ext uri="{FF2B5EF4-FFF2-40B4-BE49-F238E27FC236}">
                <a16:creationId xmlns:a16="http://schemas.microsoft.com/office/drawing/2014/main" id="{9538261B-19E2-BD4A-AA61-94D182E9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000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E1878814-3422-ED35-A4DA-CB86D2519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800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fruit, baie, texte, capture d’écran&#10;&#10;Description générée automatiquement">
            <a:extLst>
              <a:ext uri="{FF2B5EF4-FFF2-40B4-BE49-F238E27FC236}">
                <a16:creationId xmlns:a16="http://schemas.microsoft.com/office/drawing/2014/main" id="{0E80FC89-82FB-6C5A-7A54-605A3CB95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841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fruit, baie, texte, capture d’écran&#10;&#10;Description générée automatiquement">
            <a:extLst>
              <a:ext uri="{FF2B5EF4-FFF2-40B4-BE49-F238E27FC236}">
                <a16:creationId xmlns:a16="http://schemas.microsoft.com/office/drawing/2014/main" id="{03066777-C042-8357-3A19-DB3BECB2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023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galliformes, oiseau, volaille, poulet&#10;&#10;Description générée automatiquement">
            <a:extLst>
              <a:ext uri="{FF2B5EF4-FFF2-40B4-BE49-F238E27FC236}">
                <a16:creationId xmlns:a16="http://schemas.microsoft.com/office/drawing/2014/main" id="{87C6FEB7-806D-75F5-D910-E3DAB6228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987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silhouette&#10;&#10;Description générée automatiquement">
            <a:extLst>
              <a:ext uri="{FF2B5EF4-FFF2-40B4-BE49-F238E27FC236}">
                <a16:creationId xmlns:a16="http://schemas.microsoft.com/office/drawing/2014/main" id="{EB0C6626-F901-D6D2-0BFA-B8341588F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777604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CF4C23-5C0D-4708-8377-1F36A9CC06A9}">
  <ds:schemaRefs>
    <ds:schemaRef ds:uri="http://schemas.microsoft.com/sharepoint/v3/contenttype/forms"/>
  </ds:schemaRefs>
</ds:datastoreItem>
</file>

<file path=customXml/itemProps2.xml><?xml version="1.0" encoding="utf-8"?>
<ds:datastoreItem xmlns:ds="http://schemas.openxmlformats.org/officeDocument/2006/customXml" ds:itemID="{1C382939-3903-4EB7-8661-E4E217C1D976}">
  <ds:schemaRefs>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D6D76818-7F78-4757-9DFD-6B500B1A68BE}"/>
</file>

<file path=docProps/app.xml><?xml version="1.0" encoding="utf-8"?>
<Properties xmlns="http://schemas.openxmlformats.org/officeDocument/2006/extended-properties" xmlns:vt="http://schemas.openxmlformats.org/officeDocument/2006/docPropsVTypes">
  <Template>Office Theme</Template>
  <TotalTime>897</TotalTime>
  <Words>1252</Words>
  <Application>Microsoft Office PowerPoint</Application>
  <PresentationFormat>Affichage à l'écran (4:3)</PresentationFormat>
  <Paragraphs>103</Paragraphs>
  <Slides>18</Slides>
  <Notes>18</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18</vt:i4>
      </vt:variant>
    </vt:vector>
  </HeadingPairs>
  <TitlesOfParts>
    <vt:vector size="28" baseType="lpstr">
      <vt:lpstr>Arial</vt:lpstr>
      <vt:lpstr>Calibri</vt:lpstr>
      <vt:lpstr>Calibri Light</vt:lpstr>
      <vt:lpstr>DejaVu Sans</vt:lpstr>
      <vt:lpstr>Helvetica</vt:lpstr>
      <vt:lpstr>Segoe UI</vt:lpstr>
      <vt:lpstr>Times New Roman</vt:lpstr>
      <vt:lpstr>Wingdings 3</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7</cp:revision>
  <dcterms:created xsi:type="dcterms:W3CDTF">2023-02-17T14:35:15Z</dcterms:created>
  <dcterms:modified xsi:type="dcterms:W3CDTF">2023-08-30T07:18:18Z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