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41"/>
  </p:notesMasterIdLst>
  <p:sldIdLst>
    <p:sldId id="257" r:id="rId5"/>
    <p:sldId id="267" r:id="rId6"/>
    <p:sldId id="268" r:id="rId7"/>
    <p:sldId id="274" r:id="rId8"/>
    <p:sldId id="269" r:id="rId9"/>
    <p:sldId id="270" r:id="rId10"/>
    <p:sldId id="271" r:id="rId11"/>
    <p:sldId id="275" r:id="rId12"/>
    <p:sldId id="276" r:id="rId13"/>
    <p:sldId id="277" r:id="rId14"/>
    <p:sldId id="280" r:id="rId15"/>
    <p:sldId id="279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78" r:id="rId27"/>
    <p:sldId id="292" r:id="rId28"/>
    <p:sldId id="294" r:id="rId29"/>
    <p:sldId id="295" r:id="rId30"/>
    <p:sldId id="296" r:id="rId31"/>
    <p:sldId id="258" r:id="rId32"/>
    <p:sldId id="260" r:id="rId33"/>
    <p:sldId id="259" r:id="rId34"/>
    <p:sldId id="261" r:id="rId35"/>
    <p:sldId id="262" r:id="rId36"/>
    <p:sldId id="263" r:id="rId37"/>
    <p:sldId id="264" r:id="rId38"/>
    <p:sldId id="265" r:id="rId39"/>
    <p:sldId id="26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  <p188:author id="{8A7A2499-3C0C-5269-AD6A-E26721F3B9C8}" name="PERTHUE VALERIE" initials="PV" userId="S::VPERTHUE@editions-hatier.fr::4697f82d-ef14-424b-b014-6334cb1d4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F6520-A3CD-470D-9F69-DE1B2ABF3F65}" v="1" dt="2023-09-04T14:17:21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64042" autoAdjust="0"/>
  </p:normalViewPr>
  <p:slideViewPr>
    <p:cSldViewPr snapToGrid="0">
      <p:cViewPr varScale="1">
        <p:scale>
          <a:sx n="73" d="100"/>
          <a:sy n="73" d="100"/>
        </p:scale>
        <p:origin x="22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8EBF6520-A3CD-470D-9F69-DE1B2ABF3F65}"/>
    <pc:docChg chg="undo custSel modSld">
      <pc:chgData name="CORNUBERT CLAIRE" userId="463e7911-c62c-4422-9308-3a4a3529b03e" providerId="ADAL" clId="{8EBF6520-A3CD-470D-9F69-DE1B2ABF3F65}" dt="2023-09-04T14:17:21.092" v="2" actId="164"/>
      <pc:docMkLst>
        <pc:docMk/>
      </pc:docMkLst>
      <pc:sldChg chg="addSp modSp mod">
        <pc:chgData name="CORNUBERT CLAIRE" userId="463e7911-c62c-4422-9308-3a4a3529b03e" providerId="ADAL" clId="{8EBF6520-A3CD-470D-9F69-DE1B2ABF3F65}" dt="2023-09-04T14:17:21.092" v="2" actId="164"/>
        <pc:sldMkLst>
          <pc:docMk/>
          <pc:sldMk cId="3927738919" sldId="296"/>
        </pc:sldMkLst>
        <pc:grpChg chg="add mod">
          <ac:chgData name="CORNUBERT CLAIRE" userId="463e7911-c62c-4422-9308-3a4a3529b03e" providerId="ADAL" clId="{8EBF6520-A3CD-470D-9F69-DE1B2ABF3F65}" dt="2023-09-04T14:17:21.092" v="2" actId="164"/>
          <ac:grpSpMkLst>
            <pc:docMk/>
            <pc:sldMk cId="3927738919" sldId="296"/>
            <ac:grpSpMk id="2" creationId="{27936D35-BD4E-3C2F-8A5B-0AC75F565A2C}"/>
          </ac:grpSpMkLst>
        </pc:grpChg>
        <pc:picChg chg="mod">
          <ac:chgData name="CORNUBERT CLAIRE" userId="463e7911-c62c-4422-9308-3a4a3529b03e" providerId="ADAL" clId="{8EBF6520-A3CD-470D-9F69-DE1B2ABF3F65}" dt="2023-09-04T14:17:21.092" v="2" actId="164"/>
          <ac:picMkLst>
            <pc:docMk/>
            <pc:sldMk cId="3927738919" sldId="296"/>
            <ac:picMk id="9" creationId="{E2297B8F-BABE-B85C-921D-8873242699B3}"/>
          </ac:picMkLst>
        </pc:picChg>
        <pc:picChg chg="mod">
          <ac:chgData name="CORNUBERT CLAIRE" userId="463e7911-c62c-4422-9308-3a4a3529b03e" providerId="ADAL" clId="{8EBF6520-A3CD-470D-9F69-DE1B2ABF3F65}" dt="2023-09-04T14:17:21.092" v="2" actId="164"/>
          <ac:picMkLst>
            <pc:docMk/>
            <pc:sldMk cId="3927738919" sldId="296"/>
            <ac:picMk id="13" creationId="{A8A02C55-3A5C-DBB6-37F4-0A3956409BD5}"/>
          </ac:picMkLst>
        </pc:picChg>
      </pc:sldChg>
    </pc:docChg>
  </pc:docChgLst>
  <pc:docChgLst>
    <pc:chgData name="BELLEMIN SANDRA" userId="5fe4e071-d3f4-40df-970f-ee8fcf898346" providerId="ADAL" clId="{FA470338-5500-4111-BEF5-F92BB933B9EF}"/>
    <pc:docChg chg="custSel modSld">
      <pc:chgData name="BELLEMIN SANDRA" userId="5fe4e071-d3f4-40df-970f-ee8fcf898346" providerId="ADAL" clId="{FA470338-5500-4111-BEF5-F92BB933B9EF}" dt="2023-08-30T07:26:13.503" v="187" actId="962"/>
      <pc:docMkLst>
        <pc:docMk/>
      </pc:docMkLst>
      <pc:sldChg chg="addSp delSp modSp mod modClrScheme chgLayout">
        <pc:chgData name="BELLEMIN SANDRA" userId="5fe4e071-d3f4-40df-970f-ee8fcf898346" providerId="ADAL" clId="{FA470338-5500-4111-BEF5-F92BB933B9EF}" dt="2023-08-30T07:22:14.861" v="38" actId="27614"/>
        <pc:sldMkLst>
          <pc:docMk/>
          <pc:sldMk cId="4028052496" sldId="257"/>
        </pc:sldMkLst>
        <pc:spChg chg="del">
          <ac:chgData name="BELLEMIN SANDRA" userId="5fe4e071-d3f4-40df-970f-ee8fcf898346" providerId="ADAL" clId="{FA470338-5500-4111-BEF5-F92BB933B9EF}" dt="2023-08-30T07:22:06.473" v="36" actId="478"/>
          <ac:spMkLst>
            <pc:docMk/>
            <pc:sldMk cId="4028052496" sldId="257"/>
            <ac:spMk id="6" creationId="{462387E2-4794-F204-0DDC-67F33AEBFD3E}"/>
          </ac:spMkLst>
        </pc:spChg>
        <pc:spChg chg="del">
          <ac:chgData name="BELLEMIN SANDRA" userId="5fe4e071-d3f4-40df-970f-ee8fcf898346" providerId="ADAL" clId="{FA470338-5500-4111-BEF5-F92BB933B9EF}" dt="2023-08-30T07:22:06.473" v="36" actId="478"/>
          <ac:spMkLst>
            <pc:docMk/>
            <pc:sldMk cId="4028052496" sldId="257"/>
            <ac:spMk id="8" creationId="{828D19A8-9673-DA3D-AFC3-755103163981}"/>
          </ac:spMkLst>
        </pc:spChg>
        <pc:picChg chg="add mod">
          <ac:chgData name="BELLEMIN SANDRA" userId="5fe4e071-d3f4-40df-970f-ee8fcf898346" providerId="ADAL" clId="{FA470338-5500-4111-BEF5-F92BB933B9EF}" dt="2023-08-30T07:22:14.861" v="38" actId="27614"/>
          <ac:picMkLst>
            <pc:docMk/>
            <pc:sldMk cId="4028052496" sldId="257"/>
            <ac:picMk id="3" creationId="{8B06AA3B-7FF6-C771-DCB3-091807BAD5FC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5:31.670" v="155" actId="27614"/>
        <pc:sldMkLst>
          <pc:docMk/>
          <pc:sldMk cId="963331888" sldId="258"/>
        </pc:sldMkLst>
        <pc:spChg chg="del">
          <ac:chgData name="BELLEMIN SANDRA" userId="5fe4e071-d3f4-40df-970f-ee8fcf898346" providerId="ADAL" clId="{FA470338-5500-4111-BEF5-F92BB933B9EF}" dt="2023-08-30T07:25:24.292" v="153" actId="478"/>
          <ac:spMkLst>
            <pc:docMk/>
            <pc:sldMk cId="963331888" sldId="258"/>
            <ac:spMk id="4" creationId="{51C35DFB-DE20-616A-13CF-9592B8F30D68}"/>
          </ac:spMkLst>
        </pc:spChg>
        <pc:picChg chg="del">
          <ac:chgData name="BELLEMIN SANDRA" userId="5fe4e071-d3f4-40df-970f-ee8fcf898346" providerId="ADAL" clId="{FA470338-5500-4111-BEF5-F92BB933B9EF}" dt="2023-08-30T07:25:24.292" v="153" actId="478"/>
          <ac:picMkLst>
            <pc:docMk/>
            <pc:sldMk cId="963331888" sldId="258"/>
            <ac:picMk id="2" creationId="{BAAC92B9-0099-B96A-7534-193E96829921}"/>
          </ac:picMkLst>
        </pc:picChg>
        <pc:picChg chg="del">
          <ac:chgData name="BELLEMIN SANDRA" userId="5fe4e071-d3f4-40df-970f-ee8fcf898346" providerId="ADAL" clId="{FA470338-5500-4111-BEF5-F92BB933B9EF}" dt="2023-08-30T07:25:24.292" v="153" actId="478"/>
          <ac:picMkLst>
            <pc:docMk/>
            <pc:sldMk cId="963331888" sldId="258"/>
            <ac:picMk id="3" creationId="{1B522055-AF7A-6E73-A933-27CA07062676}"/>
          </ac:picMkLst>
        </pc:picChg>
        <pc:picChg chg="add mod">
          <ac:chgData name="BELLEMIN SANDRA" userId="5fe4e071-d3f4-40df-970f-ee8fcf898346" providerId="ADAL" clId="{FA470338-5500-4111-BEF5-F92BB933B9EF}" dt="2023-08-30T07:25:31.670" v="155" actId="27614"/>
          <ac:picMkLst>
            <pc:docMk/>
            <pc:sldMk cId="963331888" sldId="258"/>
            <ac:picMk id="6" creationId="{AB35AF86-3134-C460-EB25-33634CCD139C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5:39.866" v="163" actId="962"/>
        <pc:sldMkLst>
          <pc:docMk/>
          <pc:sldMk cId="2688566263" sldId="259"/>
        </pc:sldMkLst>
        <pc:picChg chg="add mod">
          <ac:chgData name="BELLEMIN SANDRA" userId="5fe4e071-d3f4-40df-970f-ee8fcf898346" providerId="ADAL" clId="{FA470338-5500-4111-BEF5-F92BB933B9EF}" dt="2023-08-30T07:25:39.866" v="163" actId="962"/>
          <ac:picMkLst>
            <pc:docMk/>
            <pc:sldMk cId="2688566263" sldId="259"/>
            <ac:picMk id="3" creationId="{8232E781-C4DD-2206-F756-A36E53681DA1}"/>
          </ac:picMkLst>
        </pc:picChg>
        <pc:picChg chg="del">
          <ac:chgData name="BELLEMIN SANDRA" userId="5fe4e071-d3f4-40df-970f-ee8fcf898346" providerId="ADAL" clId="{FA470338-5500-4111-BEF5-F92BB933B9EF}" dt="2023-08-30T07:25:38.462" v="160" actId="478"/>
          <ac:picMkLst>
            <pc:docMk/>
            <pc:sldMk cId="2688566263" sldId="259"/>
            <ac:picMk id="7" creationId="{E7DCA06C-D700-3BBE-31EB-D6AE92CCE01B}"/>
          </ac:picMkLst>
        </pc:picChg>
        <pc:picChg chg="del">
          <ac:chgData name="BELLEMIN SANDRA" userId="5fe4e071-d3f4-40df-970f-ee8fcf898346" providerId="ADAL" clId="{FA470338-5500-4111-BEF5-F92BB933B9EF}" dt="2023-08-30T07:25:38.462" v="160" actId="478"/>
          <ac:picMkLst>
            <pc:docMk/>
            <pc:sldMk cId="2688566263" sldId="259"/>
            <ac:picMk id="8" creationId="{311F5B7E-FC4F-B3DC-112A-158D6DD50C2F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5:35.910" v="159" actId="962"/>
        <pc:sldMkLst>
          <pc:docMk/>
          <pc:sldMk cId="874309274" sldId="260"/>
        </pc:sldMkLst>
        <pc:picChg chg="del">
          <ac:chgData name="BELLEMIN SANDRA" userId="5fe4e071-d3f4-40df-970f-ee8fcf898346" providerId="ADAL" clId="{FA470338-5500-4111-BEF5-F92BB933B9EF}" dt="2023-08-30T07:25:34.406" v="156" actId="478"/>
          <ac:picMkLst>
            <pc:docMk/>
            <pc:sldMk cId="874309274" sldId="260"/>
            <ac:picMk id="2" creationId="{F7E0B317-8C4F-B301-FD90-8F806498B0C9}"/>
          </ac:picMkLst>
        </pc:picChg>
        <pc:picChg chg="del">
          <ac:chgData name="BELLEMIN SANDRA" userId="5fe4e071-d3f4-40df-970f-ee8fcf898346" providerId="ADAL" clId="{FA470338-5500-4111-BEF5-F92BB933B9EF}" dt="2023-08-30T07:25:34.406" v="156" actId="478"/>
          <ac:picMkLst>
            <pc:docMk/>
            <pc:sldMk cId="874309274" sldId="260"/>
            <ac:picMk id="4" creationId="{755D6F5A-A647-CEAC-654C-BFFB8A5BD62D}"/>
          </ac:picMkLst>
        </pc:picChg>
        <pc:picChg chg="add mod">
          <ac:chgData name="BELLEMIN SANDRA" userId="5fe4e071-d3f4-40df-970f-ee8fcf898346" providerId="ADAL" clId="{FA470338-5500-4111-BEF5-F92BB933B9EF}" dt="2023-08-30T07:25:35.910" v="159" actId="962"/>
          <ac:picMkLst>
            <pc:docMk/>
            <pc:sldMk cId="874309274" sldId="260"/>
            <ac:picMk id="5" creationId="{DBAD3936-F319-011C-A9C6-7F31C1F44FA7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5:46.180" v="167" actId="962"/>
        <pc:sldMkLst>
          <pc:docMk/>
          <pc:sldMk cId="4140927112" sldId="261"/>
        </pc:sldMkLst>
        <pc:picChg chg="del">
          <ac:chgData name="BELLEMIN SANDRA" userId="5fe4e071-d3f4-40df-970f-ee8fcf898346" providerId="ADAL" clId="{FA470338-5500-4111-BEF5-F92BB933B9EF}" dt="2023-08-30T07:25:44.460" v="164" actId="478"/>
          <ac:picMkLst>
            <pc:docMk/>
            <pc:sldMk cId="4140927112" sldId="261"/>
            <ac:picMk id="2" creationId="{4ED0AFAD-A4D8-A114-60AE-2B288A7E85EE}"/>
          </ac:picMkLst>
        </pc:picChg>
        <pc:picChg chg="add mod">
          <ac:chgData name="BELLEMIN SANDRA" userId="5fe4e071-d3f4-40df-970f-ee8fcf898346" providerId="ADAL" clId="{FA470338-5500-4111-BEF5-F92BB933B9EF}" dt="2023-08-30T07:25:46.180" v="167" actId="962"/>
          <ac:picMkLst>
            <pc:docMk/>
            <pc:sldMk cId="4140927112" sldId="261"/>
            <ac:picMk id="4" creationId="{D7C3A181-C8C5-E734-37D4-B76392D483CF}"/>
          </ac:picMkLst>
        </pc:picChg>
        <pc:picChg chg="del">
          <ac:chgData name="BELLEMIN SANDRA" userId="5fe4e071-d3f4-40df-970f-ee8fcf898346" providerId="ADAL" clId="{FA470338-5500-4111-BEF5-F92BB933B9EF}" dt="2023-08-30T07:25:44.460" v="164" actId="478"/>
          <ac:picMkLst>
            <pc:docMk/>
            <pc:sldMk cId="4140927112" sldId="261"/>
            <ac:picMk id="8" creationId="{068624B9-F87B-0262-F56B-C458F90639FF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5:53.767" v="171" actId="962"/>
        <pc:sldMkLst>
          <pc:docMk/>
          <pc:sldMk cId="610706843" sldId="262"/>
        </pc:sldMkLst>
        <pc:picChg chg="del">
          <ac:chgData name="BELLEMIN SANDRA" userId="5fe4e071-d3f4-40df-970f-ee8fcf898346" providerId="ADAL" clId="{FA470338-5500-4111-BEF5-F92BB933B9EF}" dt="2023-08-30T07:25:52" v="168" actId="478"/>
          <ac:picMkLst>
            <pc:docMk/>
            <pc:sldMk cId="610706843" sldId="262"/>
            <ac:picMk id="2" creationId="{085FA5FD-345F-E8DE-18DA-1CCFC662C232}"/>
          </ac:picMkLst>
        </pc:picChg>
        <pc:picChg chg="del">
          <ac:chgData name="BELLEMIN SANDRA" userId="5fe4e071-d3f4-40df-970f-ee8fcf898346" providerId="ADAL" clId="{FA470338-5500-4111-BEF5-F92BB933B9EF}" dt="2023-08-30T07:25:52" v="168" actId="478"/>
          <ac:picMkLst>
            <pc:docMk/>
            <pc:sldMk cId="610706843" sldId="262"/>
            <ac:picMk id="3" creationId="{0C174764-2018-79AF-2641-590BE7741B50}"/>
          </ac:picMkLst>
        </pc:picChg>
        <pc:picChg chg="add mod">
          <ac:chgData name="BELLEMIN SANDRA" userId="5fe4e071-d3f4-40df-970f-ee8fcf898346" providerId="ADAL" clId="{FA470338-5500-4111-BEF5-F92BB933B9EF}" dt="2023-08-30T07:25:53.767" v="171" actId="962"/>
          <ac:picMkLst>
            <pc:docMk/>
            <pc:sldMk cId="610706843" sldId="262"/>
            <ac:picMk id="5" creationId="{69CF4C28-5503-8E33-04A5-3661F6D65ED3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6:00.113" v="175" actId="962"/>
        <pc:sldMkLst>
          <pc:docMk/>
          <pc:sldMk cId="1339931381" sldId="263"/>
        </pc:sldMkLst>
        <pc:picChg chg="del">
          <ac:chgData name="BELLEMIN SANDRA" userId="5fe4e071-d3f4-40df-970f-ee8fcf898346" providerId="ADAL" clId="{FA470338-5500-4111-BEF5-F92BB933B9EF}" dt="2023-08-30T07:25:57.059" v="172" actId="478"/>
          <ac:picMkLst>
            <pc:docMk/>
            <pc:sldMk cId="1339931381" sldId="263"/>
            <ac:picMk id="2" creationId="{D4473B35-60FC-B5F7-4504-7455F67397FD}"/>
          </ac:picMkLst>
        </pc:picChg>
        <pc:picChg chg="del">
          <ac:chgData name="BELLEMIN SANDRA" userId="5fe4e071-d3f4-40df-970f-ee8fcf898346" providerId="ADAL" clId="{FA470338-5500-4111-BEF5-F92BB933B9EF}" dt="2023-08-30T07:25:57.059" v="172" actId="478"/>
          <ac:picMkLst>
            <pc:docMk/>
            <pc:sldMk cId="1339931381" sldId="263"/>
            <ac:picMk id="3" creationId="{97C12BD3-747F-F2BB-A7A4-FD2176B9F2FC}"/>
          </ac:picMkLst>
        </pc:picChg>
        <pc:picChg chg="add mod">
          <ac:chgData name="BELLEMIN SANDRA" userId="5fe4e071-d3f4-40df-970f-ee8fcf898346" providerId="ADAL" clId="{FA470338-5500-4111-BEF5-F92BB933B9EF}" dt="2023-08-30T07:26:00.113" v="175" actId="962"/>
          <ac:picMkLst>
            <pc:docMk/>
            <pc:sldMk cId="1339931381" sldId="263"/>
            <ac:picMk id="5" creationId="{CEF52CEB-6480-AD59-6618-A7B294F34DBE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6:04.261" v="179" actId="962"/>
        <pc:sldMkLst>
          <pc:docMk/>
          <pc:sldMk cId="786796589" sldId="264"/>
        </pc:sldMkLst>
        <pc:picChg chg="add mod">
          <ac:chgData name="BELLEMIN SANDRA" userId="5fe4e071-d3f4-40df-970f-ee8fcf898346" providerId="ADAL" clId="{FA470338-5500-4111-BEF5-F92BB933B9EF}" dt="2023-08-30T07:26:04.261" v="179" actId="962"/>
          <ac:picMkLst>
            <pc:docMk/>
            <pc:sldMk cId="786796589" sldId="264"/>
            <ac:picMk id="3" creationId="{8D31E78A-0943-5111-6928-04F5D2973302}"/>
          </ac:picMkLst>
        </pc:picChg>
        <pc:picChg chg="del">
          <ac:chgData name="BELLEMIN SANDRA" userId="5fe4e071-d3f4-40df-970f-ee8fcf898346" providerId="ADAL" clId="{FA470338-5500-4111-BEF5-F92BB933B9EF}" dt="2023-08-30T07:26:02.487" v="176" actId="478"/>
          <ac:picMkLst>
            <pc:docMk/>
            <pc:sldMk cId="786796589" sldId="264"/>
            <ac:picMk id="4" creationId="{3FDEABE7-14E4-5ADB-ABD4-B4AB97D05CAA}"/>
          </ac:picMkLst>
        </pc:picChg>
        <pc:picChg chg="del">
          <ac:chgData name="BELLEMIN SANDRA" userId="5fe4e071-d3f4-40df-970f-ee8fcf898346" providerId="ADAL" clId="{FA470338-5500-4111-BEF5-F92BB933B9EF}" dt="2023-08-30T07:26:02.487" v="176" actId="478"/>
          <ac:picMkLst>
            <pc:docMk/>
            <pc:sldMk cId="786796589" sldId="264"/>
            <ac:picMk id="5" creationId="{B2AAE8EE-6B26-0BB5-CF0F-899EB020219A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6:08.673" v="183" actId="962"/>
        <pc:sldMkLst>
          <pc:docMk/>
          <pc:sldMk cId="66873496" sldId="265"/>
        </pc:sldMkLst>
        <pc:picChg chg="del">
          <ac:chgData name="BELLEMIN SANDRA" userId="5fe4e071-d3f4-40df-970f-ee8fcf898346" providerId="ADAL" clId="{FA470338-5500-4111-BEF5-F92BB933B9EF}" dt="2023-08-30T07:26:06.919" v="180" actId="478"/>
          <ac:picMkLst>
            <pc:docMk/>
            <pc:sldMk cId="66873496" sldId="265"/>
            <ac:picMk id="2" creationId="{9673A877-439E-401F-C767-0FF32E72B26B}"/>
          </ac:picMkLst>
        </pc:picChg>
        <pc:picChg chg="del">
          <ac:chgData name="BELLEMIN SANDRA" userId="5fe4e071-d3f4-40df-970f-ee8fcf898346" providerId="ADAL" clId="{FA470338-5500-4111-BEF5-F92BB933B9EF}" dt="2023-08-30T07:26:06.919" v="180" actId="478"/>
          <ac:picMkLst>
            <pc:docMk/>
            <pc:sldMk cId="66873496" sldId="265"/>
            <ac:picMk id="3" creationId="{3EBD5F34-1BE3-0542-9C59-84DCAFD320BA}"/>
          </ac:picMkLst>
        </pc:picChg>
        <pc:picChg chg="add mod">
          <ac:chgData name="BELLEMIN SANDRA" userId="5fe4e071-d3f4-40df-970f-ee8fcf898346" providerId="ADAL" clId="{FA470338-5500-4111-BEF5-F92BB933B9EF}" dt="2023-08-30T07:26:08.673" v="183" actId="962"/>
          <ac:picMkLst>
            <pc:docMk/>
            <pc:sldMk cId="66873496" sldId="265"/>
            <ac:picMk id="5" creationId="{219EEA01-ACA4-817E-DA51-6E76B658ECD6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6:13.503" v="187" actId="962"/>
        <pc:sldMkLst>
          <pc:docMk/>
          <pc:sldMk cId="3241464885" sldId="266"/>
        </pc:sldMkLst>
        <pc:picChg chg="del">
          <ac:chgData name="BELLEMIN SANDRA" userId="5fe4e071-d3f4-40df-970f-ee8fcf898346" providerId="ADAL" clId="{FA470338-5500-4111-BEF5-F92BB933B9EF}" dt="2023-08-30T07:26:11.866" v="184" actId="478"/>
          <ac:picMkLst>
            <pc:docMk/>
            <pc:sldMk cId="3241464885" sldId="266"/>
            <ac:picMk id="2" creationId="{91204502-84EC-EECE-B73E-0546604E59F7}"/>
          </ac:picMkLst>
        </pc:picChg>
        <pc:picChg chg="add mod">
          <ac:chgData name="BELLEMIN SANDRA" userId="5fe4e071-d3f4-40df-970f-ee8fcf898346" providerId="ADAL" clId="{FA470338-5500-4111-BEF5-F92BB933B9EF}" dt="2023-08-30T07:26:13.503" v="187" actId="962"/>
          <ac:picMkLst>
            <pc:docMk/>
            <pc:sldMk cId="3241464885" sldId="266"/>
            <ac:picMk id="4" creationId="{4D4AA1FE-8FD5-7194-584E-F769A6873338}"/>
          </ac:picMkLst>
        </pc:picChg>
        <pc:picChg chg="del">
          <ac:chgData name="BELLEMIN SANDRA" userId="5fe4e071-d3f4-40df-970f-ee8fcf898346" providerId="ADAL" clId="{FA470338-5500-4111-BEF5-F92BB933B9EF}" dt="2023-08-30T07:26:11.866" v="184" actId="478"/>
          <ac:picMkLst>
            <pc:docMk/>
            <pc:sldMk cId="3241464885" sldId="266"/>
            <ac:picMk id="5" creationId="{D27631EB-E2BD-78AB-1A5C-752A0785E288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2:17.319" v="41" actId="27614"/>
        <pc:sldMkLst>
          <pc:docMk/>
          <pc:sldMk cId="2043180751" sldId="267"/>
        </pc:sldMkLst>
        <pc:picChg chg="del">
          <ac:chgData name="BELLEMIN SANDRA" userId="5fe4e071-d3f4-40df-970f-ee8fcf898346" providerId="ADAL" clId="{FA470338-5500-4111-BEF5-F92BB933B9EF}" dt="2023-08-30T07:22:15.432" v="39" actId="478"/>
          <ac:picMkLst>
            <pc:docMk/>
            <pc:sldMk cId="2043180751" sldId="267"/>
            <ac:picMk id="2" creationId="{507C3963-46FD-9281-5AD6-6D13C1A421FD}"/>
          </ac:picMkLst>
        </pc:picChg>
        <pc:picChg chg="add mod">
          <ac:chgData name="BELLEMIN SANDRA" userId="5fe4e071-d3f4-40df-970f-ee8fcf898346" providerId="ADAL" clId="{FA470338-5500-4111-BEF5-F92BB933B9EF}" dt="2023-08-30T07:22:17.319" v="41" actId="27614"/>
          <ac:picMkLst>
            <pc:docMk/>
            <pc:sldMk cId="2043180751" sldId="267"/>
            <ac:picMk id="4" creationId="{EF516C81-EF8C-99A7-AF4A-3B195182B657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2:21.325" v="44" actId="27614"/>
        <pc:sldMkLst>
          <pc:docMk/>
          <pc:sldMk cId="1183949060" sldId="268"/>
        </pc:sldMkLst>
        <pc:spChg chg="del">
          <ac:chgData name="BELLEMIN SANDRA" userId="5fe4e071-d3f4-40df-970f-ee8fcf898346" providerId="ADAL" clId="{FA470338-5500-4111-BEF5-F92BB933B9EF}" dt="2023-08-30T07:22:19.521" v="42" actId="478"/>
          <ac:spMkLst>
            <pc:docMk/>
            <pc:sldMk cId="1183949060" sldId="268"/>
            <ac:spMk id="2" creationId="{D9142100-2F40-AB39-BA13-7C8371BDFD38}"/>
          </ac:spMkLst>
        </pc:spChg>
        <pc:picChg chg="add mod">
          <ac:chgData name="BELLEMIN SANDRA" userId="5fe4e071-d3f4-40df-970f-ee8fcf898346" providerId="ADAL" clId="{FA470338-5500-4111-BEF5-F92BB933B9EF}" dt="2023-08-30T07:22:21.325" v="44" actId="27614"/>
          <ac:picMkLst>
            <pc:docMk/>
            <pc:sldMk cId="1183949060" sldId="268"/>
            <ac:picMk id="4" creationId="{1F576570-7727-A3F0-8F27-A5BB09598BFE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2:32.154" v="52" actId="27614"/>
        <pc:sldMkLst>
          <pc:docMk/>
          <pc:sldMk cId="111724517" sldId="269"/>
        </pc:sldMkLst>
        <pc:spChg chg="del">
          <ac:chgData name="BELLEMIN SANDRA" userId="5fe4e071-d3f4-40df-970f-ee8fcf898346" providerId="ADAL" clId="{FA470338-5500-4111-BEF5-F92BB933B9EF}" dt="2023-08-30T07:22:30.171" v="50" actId="478"/>
          <ac:spMkLst>
            <pc:docMk/>
            <pc:sldMk cId="111724517" sldId="269"/>
            <ac:spMk id="5" creationId="{C5B033BF-4F00-99AF-67D8-9E0286537458}"/>
          </ac:spMkLst>
        </pc:spChg>
        <pc:picChg chg="add mod">
          <ac:chgData name="BELLEMIN SANDRA" userId="5fe4e071-d3f4-40df-970f-ee8fcf898346" providerId="ADAL" clId="{FA470338-5500-4111-BEF5-F92BB933B9EF}" dt="2023-08-30T07:22:32.154" v="52" actId="27614"/>
          <ac:picMkLst>
            <pc:docMk/>
            <pc:sldMk cId="111724517" sldId="269"/>
            <ac:picMk id="3" creationId="{525F64BF-CC32-08C0-93E1-4D5EF10686EB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2:36.203" v="56" actId="962"/>
        <pc:sldMkLst>
          <pc:docMk/>
          <pc:sldMk cId="4086252171" sldId="270"/>
        </pc:sldMkLst>
        <pc:spChg chg="del">
          <ac:chgData name="BELLEMIN SANDRA" userId="5fe4e071-d3f4-40df-970f-ee8fcf898346" providerId="ADAL" clId="{FA470338-5500-4111-BEF5-F92BB933B9EF}" dt="2023-08-30T07:22:34.313" v="53" actId="478"/>
          <ac:spMkLst>
            <pc:docMk/>
            <pc:sldMk cId="4086252171" sldId="270"/>
            <ac:spMk id="4" creationId="{36ABD4AA-776B-116C-2672-02C7E2034B9A}"/>
          </ac:spMkLst>
        </pc:spChg>
        <pc:picChg chg="add mod">
          <ac:chgData name="BELLEMIN SANDRA" userId="5fe4e071-d3f4-40df-970f-ee8fcf898346" providerId="ADAL" clId="{FA470338-5500-4111-BEF5-F92BB933B9EF}" dt="2023-08-30T07:22:36.203" v="56" actId="962"/>
          <ac:picMkLst>
            <pc:docMk/>
            <pc:sldMk cId="4086252171" sldId="270"/>
            <ac:picMk id="3" creationId="{C110FFF6-1946-1524-FF84-73E7A9210375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2:41.403" v="59" actId="27614"/>
        <pc:sldMkLst>
          <pc:docMk/>
          <pc:sldMk cId="1324774060" sldId="271"/>
        </pc:sldMkLst>
        <pc:spChg chg="del">
          <ac:chgData name="BELLEMIN SANDRA" userId="5fe4e071-d3f4-40df-970f-ee8fcf898346" providerId="ADAL" clId="{FA470338-5500-4111-BEF5-F92BB933B9EF}" dt="2023-08-30T07:22:39.297" v="57" actId="478"/>
          <ac:spMkLst>
            <pc:docMk/>
            <pc:sldMk cId="1324774060" sldId="271"/>
            <ac:spMk id="4" creationId="{520332AB-6D34-A3FE-E47C-B19EF157796E}"/>
          </ac:spMkLst>
        </pc:spChg>
        <pc:picChg chg="add mod">
          <ac:chgData name="BELLEMIN SANDRA" userId="5fe4e071-d3f4-40df-970f-ee8fcf898346" providerId="ADAL" clId="{FA470338-5500-4111-BEF5-F92BB933B9EF}" dt="2023-08-30T07:22:41.403" v="59" actId="27614"/>
          <ac:picMkLst>
            <pc:docMk/>
            <pc:sldMk cId="1324774060" sldId="271"/>
            <ac:picMk id="3" creationId="{83AB98C5-5D53-DACF-61B6-091B033AF562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2:27.897" v="49" actId="962"/>
        <pc:sldMkLst>
          <pc:docMk/>
          <pc:sldMk cId="2553441657" sldId="274"/>
        </pc:sldMkLst>
        <pc:spChg chg="del mod">
          <ac:chgData name="BELLEMIN SANDRA" userId="5fe4e071-d3f4-40df-970f-ee8fcf898346" providerId="ADAL" clId="{FA470338-5500-4111-BEF5-F92BB933B9EF}" dt="2023-08-30T07:22:25.938" v="46" actId="478"/>
          <ac:spMkLst>
            <pc:docMk/>
            <pc:sldMk cId="2553441657" sldId="274"/>
            <ac:spMk id="2" creationId="{D9142100-2F40-AB39-BA13-7C8371BDFD38}"/>
          </ac:spMkLst>
        </pc:spChg>
        <pc:picChg chg="add mod">
          <ac:chgData name="BELLEMIN SANDRA" userId="5fe4e071-d3f4-40df-970f-ee8fcf898346" providerId="ADAL" clId="{FA470338-5500-4111-BEF5-F92BB933B9EF}" dt="2023-08-30T07:22:27.897" v="49" actId="962"/>
          <ac:picMkLst>
            <pc:docMk/>
            <pc:sldMk cId="2553441657" sldId="274"/>
            <ac:picMk id="4" creationId="{074D1F26-390F-F699-C6D7-52671968B1A8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2:48.109" v="63" actId="962"/>
        <pc:sldMkLst>
          <pc:docMk/>
          <pc:sldMk cId="1350675706" sldId="275"/>
        </pc:sldMkLst>
        <pc:picChg chg="del">
          <ac:chgData name="BELLEMIN SANDRA" userId="5fe4e071-d3f4-40df-970f-ee8fcf898346" providerId="ADAL" clId="{FA470338-5500-4111-BEF5-F92BB933B9EF}" dt="2023-08-30T07:22:43.163" v="60" actId="478"/>
          <ac:picMkLst>
            <pc:docMk/>
            <pc:sldMk cId="1350675706" sldId="275"/>
            <ac:picMk id="2" creationId="{671A4A6F-23D0-9375-B4AF-74AD11D39964}"/>
          </ac:picMkLst>
        </pc:picChg>
        <pc:picChg chg="add mod">
          <ac:chgData name="BELLEMIN SANDRA" userId="5fe4e071-d3f4-40df-970f-ee8fcf898346" providerId="ADAL" clId="{FA470338-5500-4111-BEF5-F92BB933B9EF}" dt="2023-08-30T07:22:48.109" v="63" actId="962"/>
          <ac:picMkLst>
            <pc:docMk/>
            <pc:sldMk cId="1350675706" sldId="275"/>
            <ac:picMk id="4" creationId="{9748A727-EC35-7903-695D-C45220D5A44C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2:51.888" v="67" actId="962"/>
        <pc:sldMkLst>
          <pc:docMk/>
          <pc:sldMk cId="3679811206" sldId="276"/>
        </pc:sldMkLst>
        <pc:spChg chg="del">
          <ac:chgData name="BELLEMIN SANDRA" userId="5fe4e071-d3f4-40df-970f-ee8fcf898346" providerId="ADAL" clId="{FA470338-5500-4111-BEF5-F92BB933B9EF}" dt="2023-08-30T07:22:50.199" v="64" actId="478"/>
          <ac:spMkLst>
            <pc:docMk/>
            <pc:sldMk cId="3679811206" sldId="276"/>
            <ac:spMk id="3" creationId="{BF392AD2-CC76-4D8B-769A-D8A382480042}"/>
          </ac:spMkLst>
        </pc:spChg>
        <pc:picChg chg="add mod">
          <ac:chgData name="BELLEMIN SANDRA" userId="5fe4e071-d3f4-40df-970f-ee8fcf898346" providerId="ADAL" clId="{FA470338-5500-4111-BEF5-F92BB933B9EF}" dt="2023-08-30T07:22:51.888" v="67" actId="962"/>
          <ac:picMkLst>
            <pc:docMk/>
            <pc:sldMk cId="3679811206" sldId="276"/>
            <ac:picMk id="4" creationId="{432AF3DE-4CDB-8154-BA76-0E231D11E507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2:56.067" v="70" actId="27614"/>
        <pc:sldMkLst>
          <pc:docMk/>
          <pc:sldMk cId="2218174720" sldId="277"/>
        </pc:sldMkLst>
        <pc:spChg chg="del">
          <ac:chgData name="BELLEMIN SANDRA" userId="5fe4e071-d3f4-40df-970f-ee8fcf898346" providerId="ADAL" clId="{FA470338-5500-4111-BEF5-F92BB933B9EF}" dt="2023-08-30T07:22:54.124" v="68" actId="478"/>
          <ac:spMkLst>
            <pc:docMk/>
            <pc:sldMk cId="2218174720" sldId="277"/>
            <ac:spMk id="3" creationId="{BF392AD2-CC76-4D8B-769A-D8A382480042}"/>
          </ac:spMkLst>
        </pc:spChg>
        <pc:picChg chg="add mod">
          <ac:chgData name="BELLEMIN SANDRA" userId="5fe4e071-d3f4-40df-970f-ee8fcf898346" providerId="ADAL" clId="{FA470338-5500-4111-BEF5-F92BB933B9EF}" dt="2023-08-30T07:22:56.067" v="70" actId="27614"/>
          <ac:picMkLst>
            <pc:docMk/>
            <pc:sldMk cId="2218174720" sldId="277"/>
            <ac:picMk id="4" creationId="{E5F1026C-14E2-F8A7-8387-FB02C8597DEC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4:08.393" v="120" actId="27614"/>
        <pc:sldMkLst>
          <pc:docMk/>
          <pc:sldMk cId="3400889814" sldId="278"/>
        </pc:sldMkLst>
        <pc:graphicFrameChg chg="del">
          <ac:chgData name="BELLEMIN SANDRA" userId="5fe4e071-d3f4-40df-970f-ee8fcf898346" providerId="ADAL" clId="{FA470338-5500-4111-BEF5-F92BB933B9EF}" dt="2023-08-30T07:24:06.018" v="118" actId="478"/>
          <ac:graphicFrameMkLst>
            <pc:docMk/>
            <pc:sldMk cId="3400889814" sldId="278"/>
            <ac:graphicFrameMk id="2" creationId="{9F0BE45C-4FD5-BF74-7372-EEB8FF0F215E}"/>
          </ac:graphicFrameMkLst>
        </pc:graphicFrameChg>
        <pc:picChg chg="add mod">
          <ac:chgData name="BELLEMIN SANDRA" userId="5fe4e071-d3f4-40df-970f-ee8fcf898346" providerId="ADAL" clId="{FA470338-5500-4111-BEF5-F92BB933B9EF}" dt="2023-08-30T07:24:08.393" v="120" actId="27614"/>
          <ac:picMkLst>
            <pc:docMk/>
            <pc:sldMk cId="3400889814" sldId="278"/>
            <ac:picMk id="4" creationId="{F028C42B-D781-0990-6FD4-18B3F2CE5352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07.530" v="78" actId="962"/>
        <pc:sldMkLst>
          <pc:docMk/>
          <pc:sldMk cId="3505489635" sldId="279"/>
        </pc:sldMkLst>
        <pc:graphicFrameChg chg="del">
          <ac:chgData name="BELLEMIN SANDRA" userId="5fe4e071-d3f4-40df-970f-ee8fcf898346" providerId="ADAL" clId="{FA470338-5500-4111-BEF5-F92BB933B9EF}" dt="2023-08-30T07:23:05.578" v="75" actId="478"/>
          <ac:graphicFrameMkLst>
            <pc:docMk/>
            <pc:sldMk cId="3505489635" sldId="279"/>
            <ac:graphicFrameMk id="3" creationId="{22FACF47-35C3-7878-DE0C-DCC4DFFA3A4C}"/>
          </ac:graphicFrameMkLst>
        </pc:graphicFrameChg>
        <pc:picChg chg="add mod">
          <ac:chgData name="BELLEMIN SANDRA" userId="5fe4e071-d3f4-40df-970f-ee8fcf898346" providerId="ADAL" clId="{FA470338-5500-4111-BEF5-F92BB933B9EF}" dt="2023-08-30T07:23:07.530" v="78" actId="962"/>
          <ac:picMkLst>
            <pc:docMk/>
            <pc:sldMk cId="3505489635" sldId="279"/>
            <ac:picMk id="4" creationId="{17EBE92B-45BB-9AAF-F93D-6F953916D743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03.133" v="74" actId="962"/>
        <pc:sldMkLst>
          <pc:docMk/>
          <pc:sldMk cId="3529229451" sldId="280"/>
        </pc:sldMkLst>
        <pc:graphicFrameChg chg="del">
          <ac:chgData name="BELLEMIN SANDRA" userId="5fe4e071-d3f4-40df-970f-ee8fcf898346" providerId="ADAL" clId="{FA470338-5500-4111-BEF5-F92BB933B9EF}" dt="2023-08-30T07:23:01.229" v="71" actId="478"/>
          <ac:graphicFrameMkLst>
            <pc:docMk/>
            <pc:sldMk cId="3529229451" sldId="280"/>
            <ac:graphicFrameMk id="3" creationId="{22FACF47-35C3-7878-DE0C-DCC4DFFA3A4C}"/>
          </ac:graphicFrameMkLst>
        </pc:graphicFrameChg>
        <pc:picChg chg="add mod">
          <ac:chgData name="BELLEMIN SANDRA" userId="5fe4e071-d3f4-40df-970f-ee8fcf898346" providerId="ADAL" clId="{FA470338-5500-4111-BEF5-F92BB933B9EF}" dt="2023-08-30T07:23:03.133" v="74" actId="962"/>
          <ac:picMkLst>
            <pc:docMk/>
            <pc:sldMk cId="3529229451" sldId="280"/>
            <ac:picMk id="4" creationId="{75D1EF6E-53C2-218C-2630-98BA202D392E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11.772" v="81" actId="27614"/>
        <pc:sldMkLst>
          <pc:docMk/>
          <pc:sldMk cId="4090098620" sldId="281"/>
        </pc:sldMkLst>
        <pc:graphicFrameChg chg="del">
          <ac:chgData name="BELLEMIN SANDRA" userId="5fe4e071-d3f4-40df-970f-ee8fcf898346" providerId="ADAL" clId="{FA470338-5500-4111-BEF5-F92BB933B9EF}" dt="2023-08-30T07:23:09.588" v="79" actId="478"/>
          <ac:graphicFrameMkLst>
            <pc:docMk/>
            <pc:sldMk cId="4090098620" sldId="281"/>
            <ac:graphicFrameMk id="2" creationId="{F69F1FB7-5C0F-EBDC-187E-41D546F12DF8}"/>
          </ac:graphicFrameMkLst>
        </pc:graphicFrameChg>
        <pc:picChg chg="add mod">
          <ac:chgData name="BELLEMIN SANDRA" userId="5fe4e071-d3f4-40df-970f-ee8fcf898346" providerId="ADAL" clId="{FA470338-5500-4111-BEF5-F92BB933B9EF}" dt="2023-08-30T07:23:11.772" v="81" actId="27614"/>
          <ac:picMkLst>
            <pc:docMk/>
            <pc:sldMk cId="4090098620" sldId="281"/>
            <ac:picMk id="4" creationId="{736C32F4-58AB-2111-D569-5ACAD3F53BA4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19.608" v="85" actId="962"/>
        <pc:sldMkLst>
          <pc:docMk/>
          <pc:sldMk cId="1942339572" sldId="282"/>
        </pc:sldMkLst>
        <pc:graphicFrameChg chg="del">
          <ac:chgData name="BELLEMIN SANDRA" userId="5fe4e071-d3f4-40df-970f-ee8fcf898346" providerId="ADAL" clId="{FA470338-5500-4111-BEF5-F92BB933B9EF}" dt="2023-08-30T07:23:14.262" v="82" actId="478"/>
          <ac:graphicFrameMkLst>
            <pc:docMk/>
            <pc:sldMk cId="1942339572" sldId="282"/>
            <ac:graphicFrameMk id="2" creationId="{6942CA31-4C10-7B7A-D4E4-F1D995F01756}"/>
          </ac:graphicFrameMkLst>
        </pc:graphicFrameChg>
        <pc:picChg chg="add mod">
          <ac:chgData name="BELLEMIN SANDRA" userId="5fe4e071-d3f4-40df-970f-ee8fcf898346" providerId="ADAL" clId="{FA470338-5500-4111-BEF5-F92BB933B9EF}" dt="2023-08-30T07:23:19.608" v="85" actId="962"/>
          <ac:picMkLst>
            <pc:docMk/>
            <pc:sldMk cId="1942339572" sldId="282"/>
            <ac:picMk id="4" creationId="{3EC745F7-4118-EB8D-BD64-6BCA4023BC89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26.008" v="89" actId="962"/>
        <pc:sldMkLst>
          <pc:docMk/>
          <pc:sldMk cId="1694509644" sldId="284"/>
        </pc:sldMkLst>
        <pc:graphicFrameChg chg="del">
          <ac:chgData name="BELLEMIN SANDRA" userId="5fe4e071-d3f4-40df-970f-ee8fcf898346" providerId="ADAL" clId="{FA470338-5500-4111-BEF5-F92BB933B9EF}" dt="2023-08-30T07:23:23.254" v="86" actId="478"/>
          <ac:graphicFrameMkLst>
            <pc:docMk/>
            <pc:sldMk cId="1694509644" sldId="284"/>
            <ac:graphicFrameMk id="2" creationId="{6942CA31-4C10-7B7A-D4E4-F1D995F01756}"/>
          </ac:graphicFrameMkLst>
        </pc:graphicFrameChg>
        <pc:picChg chg="add mod">
          <ac:chgData name="BELLEMIN SANDRA" userId="5fe4e071-d3f4-40df-970f-ee8fcf898346" providerId="ADAL" clId="{FA470338-5500-4111-BEF5-F92BB933B9EF}" dt="2023-08-30T07:23:26.008" v="89" actId="962"/>
          <ac:picMkLst>
            <pc:docMk/>
            <pc:sldMk cId="1694509644" sldId="284"/>
            <ac:picMk id="4" creationId="{B9C3DF32-8C11-CEFA-B7C8-86AF62C03732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31.762" v="93" actId="962"/>
        <pc:sldMkLst>
          <pc:docMk/>
          <pc:sldMk cId="1211863730" sldId="285"/>
        </pc:sldMkLst>
        <pc:graphicFrameChg chg="del">
          <ac:chgData name="BELLEMIN SANDRA" userId="5fe4e071-d3f4-40df-970f-ee8fcf898346" providerId="ADAL" clId="{FA470338-5500-4111-BEF5-F92BB933B9EF}" dt="2023-08-30T07:23:29.819" v="90" actId="478"/>
          <ac:graphicFrameMkLst>
            <pc:docMk/>
            <pc:sldMk cId="1211863730" sldId="285"/>
            <ac:graphicFrameMk id="2" creationId="{6942CA31-4C10-7B7A-D4E4-F1D995F01756}"/>
          </ac:graphicFrameMkLst>
        </pc:graphicFrameChg>
        <pc:picChg chg="add mod">
          <ac:chgData name="BELLEMIN SANDRA" userId="5fe4e071-d3f4-40df-970f-ee8fcf898346" providerId="ADAL" clId="{FA470338-5500-4111-BEF5-F92BB933B9EF}" dt="2023-08-30T07:23:31.762" v="93" actId="962"/>
          <ac:picMkLst>
            <pc:docMk/>
            <pc:sldMk cId="1211863730" sldId="285"/>
            <ac:picMk id="4" creationId="{23BC8F2F-05E8-0CDC-3FFB-1BA018C30D1A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35.904" v="97" actId="962"/>
        <pc:sldMkLst>
          <pc:docMk/>
          <pc:sldMk cId="1376337036" sldId="286"/>
        </pc:sldMkLst>
        <pc:graphicFrameChg chg="del">
          <ac:chgData name="BELLEMIN SANDRA" userId="5fe4e071-d3f4-40df-970f-ee8fcf898346" providerId="ADAL" clId="{FA470338-5500-4111-BEF5-F92BB933B9EF}" dt="2023-08-30T07:23:33.582" v="94" actId="478"/>
          <ac:graphicFrameMkLst>
            <pc:docMk/>
            <pc:sldMk cId="1376337036" sldId="286"/>
            <ac:graphicFrameMk id="2" creationId="{6942CA31-4C10-7B7A-D4E4-F1D995F01756}"/>
          </ac:graphicFrameMkLst>
        </pc:graphicFrameChg>
        <pc:picChg chg="add mod">
          <ac:chgData name="BELLEMIN SANDRA" userId="5fe4e071-d3f4-40df-970f-ee8fcf898346" providerId="ADAL" clId="{FA470338-5500-4111-BEF5-F92BB933B9EF}" dt="2023-08-30T07:23:35.904" v="97" actId="962"/>
          <ac:picMkLst>
            <pc:docMk/>
            <pc:sldMk cId="1376337036" sldId="286"/>
            <ac:picMk id="4" creationId="{1926BBC8-544E-27D1-9EA7-3933A335B161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40.417" v="101" actId="962"/>
        <pc:sldMkLst>
          <pc:docMk/>
          <pc:sldMk cId="3758658572" sldId="287"/>
        </pc:sldMkLst>
        <pc:graphicFrameChg chg="del">
          <ac:chgData name="BELLEMIN SANDRA" userId="5fe4e071-d3f4-40df-970f-ee8fcf898346" providerId="ADAL" clId="{FA470338-5500-4111-BEF5-F92BB933B9EF}" dt="2023-08-30T07:23:37.895" v="98" actId="478"/>
          <ac:graphicFrameMkLst>
            <pc:docMk/>
            <pc:sldMk cId="3758658572" sldId="287"/>
            <ac:graphicFrameMk id="2" creationId="{6942CA31-4C10-7B7A-D4E4-F1D995F01756}"/>
          </ac:graphicFrameMkLst>
        </pc:graphicFrameChg>
        <pc:picChg chg="add mod">
          <ac:chgData name="BELLEMIN SANDRA" userId="5fe4e071-d3f4-40df-970f-ee8fcf898346" providerId="ADAL" clId="{FA470338-5500-4111-BEF5-F92BB933B9EF}" dt="2023-08-30T07:23:40.417" v="101" actId="962"/>
          <ac:picMkLst>
            <pc:docMk/>
            <pc:sldMk cId="3758658572" sldId="287"/>
            <ac:picMk id="4" creationId="{5F857156-4400-629B-7476-C0CE511E84F6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48.505" v="105" actId="962"/>
        <pc:sldMkLst>
          <pc:docMk/>
          <pc:sldMk cId="1382561239" sldId="288"/>
        </pc:sldMkLst>
        <pc:graphicFrameChg chg="del">
          <ac:chgData name="BELLEMIN SANDRA" userId="5fe4e071-d3f4-40df-970f-ee8fcf898346" providerId="ADAL" clId="{FA470338-5500-4111-BEF5-F92BB933B9EF}" dt="2023-08-30T07:23:46.362" v="102" actId="478"/>
          <ac:graphicFrameMkLst>
            <pc:docMk/>
            <pc:sldMk cId="1382561239" sldId="288"/>
            <ac:graphicFrameMk id="2" creationId="{6942CA31-4C10-7B7A-D4E4-F1D995F01756}"/>
          </ac:graphicFrameMkLst>
        </pc:graphicFrameChg>
        <pc:picChg chg="add mod">
          <ac:chgData name="BELLEMIN SANDRA" userId="5fe4e071-d3f4-40df-970f-ee8fcf898346" providerId="ADAL" clId="{FA470338-5500-4111-BEF5-F92BB933B9EF}" dt="2023-08-30T07:23:48.505" v="105" actId="962"/>
          <ac:picMkLst>
            <pc:docMk/>
            <pc:sldMk cId="1382561239" sldId="288"/>
            <ac:picMk id="4" creationId="{F0F61DD1-AA3D-DDB6-C3C0-28BFDCFC97D6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54.454" v="109" actId="962"/>
        <pc:sldMkLst>
          <pc:docMk/>
          <pc:sldMk cId="830840940" sldId="289"/>
        </pc:sldMkLst>
        <pc:graphicFrameChg chg="del">
          <ac:chgData name="BELLEMIN SANDRA" userId="5fe4e071-d3f4-40df-970f-ee8fcf898346" providerId="ADAL" clId="{FA470338-5500-4111-BEF5-F92BB933B9EF}" dt="2023-08-30T07:23:52.033" v="106" actId="478"/>
          <ac:graphicFrameMkLst>
            <pc:docMk/>
            <pc:sldMk cId="830840940" sldId="289"/>
            <ac:graphicFrameMk id="5" creationId="{C493E569-1574-CB05-1914-1130CF18C2C3}"/>
          </ac:graphicFrameMkLst>
        </pc:graphicFrameChg>
        <pc:picChg chg="add mod">
          <ac:chgData name="BELLEMIN SANDRA" userId="5fe4e071-d3f4-40df-970f-ee8fcf898346" providerId="ADAL" clId="{FA470338-5500-4111-BEF5-F92BB933B9EF}" dt="2023-08-30T07:23:54.454" v="109" actId="962"/>
          <ac:picMkLst>
            <pc:docMk/>
            <pc:sldMk cId="830840940" sldId="289"/>
            <ac:picMk id="3" creationId="{F29365C0-2E31-E30A-4434-91C0F4A9B00D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3:58.035" v="113" actId="962"/>
        <pc:sldMkLst>
          <pc:docMk/>
          <pc:sldMk cId="3025821326" sldId="290"/>
        </pc:sldMkLst>
        <pc:graphicFrameChg chg="del">
          <ac:chgData name="BELLEMIN SANDRA" userId="5fe4e071-d3f4-40df-970f-ee8fcf898346" providerId="ADAL" clId="{FA470338-5500-4111-BEF5-F92BB933B9EF}" dt="2023-08-30T07:23:56.030" v="110" actId="478"/>
          <ac:graphicFrameMkLst>
            <pc:docMk/>
            <pc:sldMk cId="3025821326" sldId="290"/>
            <ac:graphicFrameMk id="5" creationId="{C493E569-1574-CB05-1914-1130CF18C2C3}"/>
          </ac:graphicFrameMkLst>
        </pc:graphicFrameChg>
        <pc:picChg chg="add mod">
          <ac:chgData name="BELLEMIN SANDRA" userId="5fe4e071-d3f4-40df-970f-ee8fcf898346" providerId="ADAL" clId="{FA470338-5500-4111-BEF5-F92BB933B9EF}" dt="2023-08-30T07:23:58.035" v="113" actId="962"/>
          <ac:picMkLst>
            <pc:docMk/>
            <pc:sldMk cId="3025821326" sldId="290"/>
            <ac:picMk id="3" creationId="{676C6D6B-F172-C493-E79A-D32CC3E32F59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4:02.845" v="117" actId="962"/>
        <pc:sldMkLst>
          <pc:docMk/>
          <pc:sldMk cId="2930201229" sldId="291"/>
        </pc:sldMkLst>
        <pc:graphicFrameChg chg="del">
          <ac:chgData name="BELLEMIN SANDRA" userId="5fe4e071-d3f4-40df-970f-ee8fcf898346" providerId="ADAL" clId="{FA470338-5500-4111-BEF5-F92BB933B9EF}" dt="2023-08-30T07:24:00.708" v="114" actId="478"/>
          <ac:graphicFrameMkLst>
            <pc:docMk/>
            <pc:sldMk cId="2930201229" sldId="291"/>
            <ac:graphicFrameMk id="5" creationId="{C493E569-1574-CB05-1914-1130CF18C2C3}"/>
          </ac:graphicFrameMkLst>
        </pc:graphicFrameChg>
        <pc:picChg chg="add mod">
          <ac:chgData name="BELLEMIN SANDRA" userId="5fe4e071-d3f4-40df-970f-ee8fcf898346" providerId="ADAL" clId="{FA470338-5500-4111-BEF5-F92BB933B9EF}" dt="2023-08-30T07:24:02.845" v="117" actId="962"/>
          <ac:picMkLst>
            <pc:docMk/>
            <pc:sldMk cId="2930201229" sldId="291"/>
            <ac:picMk id="3" creationId="{DB37771D-5DD4-70E3-3210-33ECC6E78480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4:11.750" v="123" actId="27614"/>
        <pc:sldMkLst>
          <pc:docMk/>
          <pc:sldMk cId="2114934406" sldId="292"/>
        </pc:sldMkLst>
        <pc:grpChg chg="del">
          <ac:chgData name="BELLEMIN SANDRA" userId="5fe4e071-d3f4-40df-970f-ee8fcf898346" providerId="ADAL" clId="{FA470338-5500-4111-BEF5-F92BB933B9EF}" dt="2023-08-30T07:24:09.628" v="121" actId="478"/>
          <ac:grpSpMkLst>
            <pc:docMk/>
            <pc:sldMk cId="2114934406" sldId="292"/>
            <ac:grpSpMk id="2" creationId="{B824A7EA-5D3C-145F-E110-5FBF222391FE}"/>
          </ac:grpSpMkLst>
        </pc:grpChg>
        <pc:picChg chg="add mod">
          <ac:chgData name="BELLEMIN SANDRA" userId="5fe4e071-d3f4-40df-970f-ee8fcf898346" providerId="ADAL" clId="{FA470338-5500-4111-BEF5-F92BB933B9EF}" dt="2023-08-30T07:24:11.750" v="123" actId="27614"/>
          <ac:picMkLst>
            <pc:docMk/>
            <pc:sldMk cId="2114934406" sldId="292"/>
            <ac:picMk id="10" creationId="{2A687F82-F97A-A1E6-BE85-A10838130399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4:20.088" v="126" actId="27614"/>
        <pc:sldMkLst>
          <pc:docMk/>
          <pc:sldMk cId="3298111397" sldId="294"/>
        </pc:sldMkLst>
        <pc:spChg chg="del">
          <ac:chgData name="BELLEMIN SANDRA" userId="5fe4e071-d3f4-40df-970f-ee8fcf898346" providerId="ADAL" clId="{FA470338-5500-4111-BEF5-F92BB933B9EF}" dt="2023-08-30T07:24:15.259" v="124" actId="478"/>
          <ac:spMkLst>
            <pc:docMk/>
            <pc:sldMk cId="3298111397" sldId="294"/>
            <ac:spMk id="22" creationId="{90759671-EA83-640E-54A3-F7F424DDFA3A}"/>
          </ac:spMkLst>
        </pc:spChg>
        <pc:grpChg chg="del">
          <ac:chgData name="BELLEMIN SANDRA" userId="5fe4e071-d3f4-40df-970f-ee8fcf898346" providerId="ADAL" clId="{FA470338-5500-4111-BEF5-F92BB933B9EF}" dt="2023-08-30T07:24:15.259" v="124" actId="478"/>
          <ac:grpSpMkLst>
            <pc:docMk/>
            <pc:sldMk cId="3298111397" sldId="294"/>
            <ac:grpSpMk id="4" creationId="{29A70D3A-881A-AE69-88F8-D7F6B95E5928}"/>
          </ac:grpSpMkLst>
        </pc:grpChg>
        <pc:picChg chg="add mod">
          <ac:chgData name="BELLEMIN SANDRA" userId="5fe4e071-d3f4-40df-970f-ee8fcf898346" providerId="ADAL" clId="{FA470338-5500-4111-BEF5-F92BB933B9EF}" dt="2023-08-30T07:24:20.088" v="126" actId="27614"/>
          <ac:picMkLst>
            <pc:docMk/>
            <pc:sldMk cId="3298111397" sldId="294"/>
            <ac:picMk id="5" creationId="{80B651D7-11B2-5FD9-E032-7749209C9DD5}"/>
          </ac:picMkLst>
        </pc:picChg>
      </pc:sldChg>
      <pc:sldChg chg="addSp delSp modSp mod modClrScheme chgLayout">
        <pc:chgData name="BELLEMIN SANDRA" userId="5fe4e071-d3f4-40df-970f-ee8fcf898346" providerId="ADAL" clId="{FA470338-5500-4111-BEF5-F92BB933B9EF}" dt="2023-08-30T07:24:31.400" v="131" actId="962"/>
        <pc:sldMkLst>
          <pc:docMk/>
          <pc:sldMk cId="2006824116" sldId="295"/>
        </pc:sldMkLst>
        <pc:spChg chg="del">
          <ac:chgData name="BELLEMIN SANDRA" userId="5fe4e071-d3f4-40df-970f-ee8fcf898346" providerId="ADAL" clId="{FA470338-5500-4111-BEF5-F92BB933B9EF}" dt="2023-08-30T07:24:22.511" v="127" actId="478"/>
          <ac:spMkLst>
            <pc:docMk/>
            <pc:sldMk cId="2006824116" sldId="295"/>
            <ac:spMk id="4" creationId="{5D215922-64DA-1BC7-C962-65A5E3B7FB2B}"/>
          </ac:spMkLst>
        </pc:spChg>
        <pc:spChg chg="del">
          <ac:chgData name="BELLEMIN SANDRA" userId="5fe4e071-d3f4-40df-970f-ee8fcf898346" providerId="ADAL" clId="{FA470338-5500-4111-BEF5-F92BB933B9EF}" dt="2023-08-30T07:24:26.678" v="128" actId="478"/>
          <ac:spMkLst>
            <pc:docMk/>
            <pc:sldMk cId="2006824116" sldId="295"/>
            <ac:spMk id="5" creationId="{BA55C2C2-434B-A37D-2DB3-3D875606B58D}"/>
          </ac:spMkLst>
        </pc:spChg>
        <pc:spChg chg="del">
          <ac:chgData name="BELLEMIN SANDRA" userId="5fe4e071-d3f4-40df-970f-ee8fcf898346" providerId="ADAL" clId="{FA470338-5500-4111-BEF5-F92BB933B9EF}" dt="2023-08-30T07:24:26.678" v="128" actId="478"/>
          <ac:spMkLst>
            <pc:docMk/>
            <pc:sldMk cId="2006824116" sldId="295"/>
            <ac:spMk id="6" creationId="{1692F3C9-FBBF-B8CF-0E70-A5F96FEF32B2}"/>
          </ac:spMkLst>
        </pc:spChg>
        <pc:spChg chg="del">
          <ac:chgData name="BELLEMIN SANDRA" userId="5fe4e071-d3f4-40df-970f-ee8fcf898346" providerId="ADAL" clId="{FA470338-5500-4111-BEF5-F92BB933B9EF}" dt="2023-08-30T07:24:26.678" v="128" actId="478"/>
          <ac:spMkLst>
            <pc:docMk/>
            <pc:sldMk cId="2006824116" sldId="295"/>
            <ac:spMk id="7" creationId="{23386363-21B6-BF61-CE94-AF446B939CF9}"/>
          </ac:spMkLst>
        </pc:spChg>
        <pc:spChg chg="del">
          <ac:chgData name="BELLEMIN SANDRA" userId="5fe4e071-d3f4-40df-970f-ee8fcf898346" providerId="ADAL" clId="{FA470338-5500-4111-BEF5-F92BB933B9EF}" dt="2023-08-30T07:24:22.511" v="127" actId="478"/>
          <ac:spMkLst>
            <pc:docMk/>
            <pc:sldMk cId="2006824116" sldId="295"/>
            <ac:spMk id="8" creationId="{A8FA092D-526D-7366-B1DE-8E63CBE22485}"/>
          </ac:spMkLst>
        </pc:spChg>
        <pc:picChg chg="add mod">
          <ac:chgData name="BELLEMIN SANDRA" userId="5fe4e071-d3f4-40df-970f-ee8fcf898346" providerId="ADAL" clId="{FA470338-5500-4111-BEF5-F92BB933B9EF}" dt="2023-08-30T07:24:31.400" v="131" actId="962"/>
          <ac:picMkLst>
            <pc:docMk/>
            <pc:sldMk cId="2006824116" sldId="295"/>
            <ac:picMk id="3" creationId="{9E0AA558-4242-C7A9-E160-3AB1B110E2FF}"/>
          </ac:picMkLst>
        </pc:picChg>
      </pc:sldChg>
      <pc:sldChg chg="addSp delSp modSp mod">
        <pc:chgData name="BELLEMIN SANDRA" userId="5fe4e071-d3f4-40df-970f-ee8fcf898346" providerId="ADAL" clId="{FA470338-5500-4111-BEF5-F92BB933B9EF}" dt="2023-08-30T07:25:15.803" v="152" actId="1076"/>
        <pc:sldMkLst>
          <pc:docMk/>
          <pc:sldMk cId="3927738919" sldId="296"/>
        </pc:sldMkLst>
        <pc:spChg chg="del">
          <ac:chgData name="BELLEMIN SANDRA" userId="5fe4e071-d3f4-40df-970f-ee8fcf898346" providerId="ADAL" clId="{FA470338-5500-4111-BEF5-F92BB933B9EF}" dt="2023-08-30T07:24:37.525" v="132" actId="21"/>
          <ac:spMkLst>
            <pc:docMk/>
            <pc:sldMk cId="3927738919" sldId="296"/>
            <ac:spMk id="2" creationId="{9F4A192B-1484-0440-00A9-495D8FC07828}"/>
          </ac:spMkLst>
        </pc:spChg>
        <pc:spChg chg="del">
          <ac:chgData name="BELLEMIN SANDRA" userId="5fe4e071-d3f4-40df-970f-ee8fcf898346" providerId="ADAL" clId="{FA470338-5500-4111-BEF5-F92BB933B9EF}" dt="2023-08-30T07:24:37.525" v="132" actId="21"/>
          <ac:spMkLst>
            <pc:docMk/>
            <pc:sldMk cId="3927738919" sldId="296"/>
            <ac:spMk id="3" creationId="{B10794B5-91C7-5837-15B3-A8E3A9B06CEE}"/>
          </ac:spMkLst>
        </pc:spChg>
        <pc:spChg chg="add del mod">
          <ac:chgData name="BELLEMIN SANDRA" userId="5fe4e071-d3f4-40df-970f-ee8fcf898346" providerId="ADAL" clId="{FA470338-5500-4111-BEF5-F92BB933B9EF}" dt="2023-08-30T07:24:40.432" v="134"/>
          <ac:spMkLst>
            <pc:docMk/>
            <pc:sldMk cId="3927738919" sldId="296"/>
            <ac:spMk id="4" creationId="{337478C6-0568-18F9-E353-EA466C530978}"/>
          </ac:spMkLst>
        </pc:spChg>
        <pc:spChg chg="add del mod">
          <ac:chgData name="BELLEMIN SANDRA" userId="5fe4e071-d3f4-40df-970f-ee8fcf898346" providerId="ADAL" clId="{FA470338-5500-4111-BEF5-F92BB933B9EF}" dt="2023-08-30T07:24:40.432" v="134"/>
          <ac:spMkLst>
            <pc:docMk/>
            <pc:sldMk cId="3927738919" sldId="296"/>
            <ac:spMk id="6" creationId="{251CA567-D6F4-FA0A-F76C-BABE27300FBA}"/>
          </ac:spMkLst>
        </pc:spChg>
        <pc:picChg chg="del">
          <ac:chgData name="BELLEMIN SANDRA" userId="5fe4e071-d3f4-40df-970f-ee8fcf898346" providerId="ADAL" clId="{FA470338-5500-4111-BEF5-F92BB933B9EF}" dt="2023-08-30T07:24:45.345" v="137" actId="21"/>
          <ac:picMkLst>
            <pc:docMk/>
            <pc:sldMk cId="3927738919" sldId="296"/>
            <ac:picMk id="5" creationId="{232FCF40-7F1D-A206-91DA-27B9C71184AC}"/>
          </ac:picMkLst>
        </pc:picChg>
        <pc:picChg chg="del">
          <ac:chgData name="BELLEMIN SANDRA" userId="5fe4e071-d3f4-40df-970f-ee8fcf898346" providerId="ADAL" clId="{FA470338-5500-4111-BEF5-F92BB933B9EF}" dt="2023-08-30T07:24:58.276" v="142" actId="21"/>
          <ac:picMkLst>
            <pc:docMk/>
            <pc:sldMk cId="3927738919" sldId="296"/>
            <ac:picMk id="8" creationId="{BCC2B332-F14C-2D77-4296-241F4FEB877E}"/>
          </ac:picMkLst>
        </pc:picChg>
        <pc:picChg chg="add mod">
          <ac:chgData name="BELLEMIN SANDRA" userId="5fe4e071-d3f4-40df-970f-ee8fcf898346" providerId="ADAL" clId="{FA470338-5500-4111-BEF5-F92BB933B9EF}" dt="2023-08-30T07:24:43.239" v="136" actId="1076"/>
          <ac:picMkLst>
            <pc:docMk/>
            <pc:sldMk cId="3927738919" sldId="296"/>
            <ac:picMk id="9" creationId="{E2297B8F-BABE-B85C-921D-8873242699B3}"/>
          </ac:picMkLst>
        </pc:picChg>
        <pc:picChg chg="add del mod">
          <ac:chgData name="BELLEMIN SANDRA" userId="5fe4e071-d3f4-40df-970f-ee8fcf898346" providerId="ADAL" clId="{FA470338-5500-4111-BEF5-F92BB933B9EF}" dt="2023-08-30T07:24:48.137" v="139"/>
          <ac:picMkLst>
            <pc:docMk/>
            <pc:sldMk cId="3927738919" sldId="296"/>
            <ac:picMk id="10" creationId="{39F20596-445D-EBEA-555D-FE280870CCEA}"/>
          </ac:picMkLst>
        </pc:picChg>
        <pc:picChg chg="del">
          <ac:chgData name="BELLEMIN SANDRA" userId="5fe4e071-d3f4-40df-970f-ee8fcf898346" providerId="ADAL" clId="{FA470338-5500-4111-BEF5-F92BB933B9EF}" dt="2023-08-30T07:24:58.276" v="142" actId="21"/>
          <ac:picMkLst>
            <pc:docMk/>
            <pc:sldMk cId="3927738919" sldId="296"/>
            <ac:picMk id="11" creationId="{424908CE-7C29-FB2B-01CA-ADDC51EDDA9F}"/>
          </ac:picMkLst>
        </pc:picChg>
        <pc:picChg chg="del">
          <ac:chgData name="BELLEMIN SANDRA" userId="5fe4e071-d3f4-40df-970f-ee8fcf898346" providerId="ADAL" clId="{FA470338-5500-4111-BEF5-F92BB933B9EF}" dt="2023-08-30T07:25:10.251" v="148" actId="21"/>
          <ac:picMkLst>
            <pc:docMk/>
            <pc:sldMk cId="3927738919" sldId="296"/>
            <ac:picMk id="12" creationId="{182FD5FC-0136-D957-53FE-54AF62BA864D}"/>
          </ac:picMkLst>
        </pc:picChg>
        <pc:picChg chg="add mod">
          <ac:chgData name="BELLEMIN SANDRA" userId="5fe4e071-d3f4-40df-970f-ee8fcf898346" providerId="ADAL" clId="{FA470338-5500-4111-BEF5-F92BB933B9EF}" dt="2023-08-30T07:24:50.425" v="141" actId="1076"/>
          <ac:picMkLst>
            <pc:docMk/>
            <pc:sldMk cId="3927738919" sldId="296"/>
            <ac:picMk id="13" creationId="{A8A02C55-3A5C-DBB6-37F4-0A3956409BD5}"/>
          </ac:picMkLst>
        </pc:picChg>
        <pc:picChg chg="add del mod">
          <ac:chgData name="BELLEMIN SANDRA" userId="5fe4e071-d3f4-40df-970f-ee8fcf898346" providerId="ADAL" clId="{FA470338-5500-4111-BEF5-F92BB933B9EF}" dt="2023-08-30T07:25:00.280" v="144"/>
          <ac:picMkLst>
            <pc:docMk/>
            <pc:sldMk cId="3927738919" sldId="296"/>
            <ac:picMk id="14" creationId="{8EE2148F-05C1-9122-F23D-BE5CC2528B7F}"/>
          </ac:picMkLst>
        </pc:picChg>
        <pc:picChg chg="add del mod">
          <ac:chgData name="BELLEMIN SANDRA" userId="5fe4e071-d3f4-40df-970f-ee8fcf898346" providerId="ADAL" clId="{FA470338-5500-4111-BEF5-F92BB933B9EF}" dt="2023-08-30T07:25:00.280" v="144"/>
          <ac:picMkLst>
            <pc:docMk/>
            <pc:sldMk cId="3927738919" sldId="296"/>
            <ac:picMk id="15" creationId="{61AF4591-F806-760F-2C5B-9EA746EF16C6}"/>
          </ac:picMkLst>
        </pc:picChg>
        <pc:picChg chg="add mod">
          <ac:chgData name="BELLEMIN SANDRA" userId="5fe4e071-d3f4-40df-970f-ee8fcf898346" providerId="ADAL" clId="{FA470338-5500-4111-BEF5-F92BB933B9EF}" dt="2023-08-30T07:25:08.307" v="147" actId="1076"/>
          <ac:picMkLst>
            <pc:docMk/>
            <pc:sldMk cId="3927738919" sldId="296"/>
            <ac:picMk id="16" creationId="{4D0FF95C-408B-9083-A2AE-E746576967D8}"/>
          </ac:picMkLst>
        </pc:picChg>
        <pc:picChg chg="add del mod">
          <ac:chgData name="BELLEMIN SANDRA" userId="5fe4e071-d3f4-40df-970f-ee8fcf898346" providerId="ADAL" clId="{FA470338-5500-4111-BEF5-F92BB933B9EF}" dt="2023-08-30T07:25:12.958" v="150"/>
          <ac:picMkLst>
            <pc:docMk/>
            <pc:sldMk cId="3927738919" sldId="296"/>
            <ac:picMk id="17" creationId="{A7A32B74-B749-B9C0-91F8-4F7D04B85B9E}"/>
          </ac:picMkLst>
        </pc:picChg>
        <pc:picChg chg="add mod">
          <ac:chgData name="BELLEMIN SANDRA" userId="5fe4e071-d3f4-40df-970f-ee8fcf898346" providerId="ADAL" clId="{FA470338-5500-4111-BEF5-F92BB933B9EF}" dt="2023-08-30T07:25:15.803" v="152" actId="1076"/>
          <ac:picMkLst>
            <pc:docMk/>
            <pc:sldMk cId="3927738919" sldId="296"/>
            <ac:picMk id="18" creationId="{5FAC74E4-87BA-6AAE-3369-BBE347E9BE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C42A8-8AF6-48A4-9E65-03B377393CFC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C310F-AB5B-41FB-8ED9-01BFC8F60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3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 LETTRES ET DES SONS 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Les lettres-voyelles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Leçon 2 : Voyelles et consonnes 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8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14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Expliquer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« </a:t>
            </a:r>
            <a:r>
              <a:rPr lang="fr-FR" sz="1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lettres qui écrivent les sons-voyelles sont A-E-I-O-U-Y. On les appelle les </a:t>
            </a:r>
            <a:r>
              <a:rPr lang="fr-FR" sz="1800" i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lettres-voyelles</a:t>
            </a:r>
            <a:r>
              <a:rPr lang="fr-FR" sz="1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596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PHASE 3 : </a:t>
            </a:r>
            <a:r>
              <a:rPr lang="fr-FR" sz="1800" b="1" i="1" dirty="0"/>
              <a:t>Observation</a:t>
            </a:r>
            <a:r>
              <a:rPr lang="fr-FR" sz="1800" b="1" dirty="0"/>
              <a:t>.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sons-voyelles écrits avec plusieurs lettres </a:t>
            </a:r>
            <a:endParaRPr lang="fr-FR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Quelles sont les lettres qui écrivent le son-voyelle dans ce mot ? » </a:t>
            </a: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54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-o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n’écrit pas que le son [o]. Avec d’autres lettres, elle peut écrire d’autres sons, comme [u] : le h</a:t>
            </a:r>
            <a:r>
              <a:rPr lang="fr-FR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800" b="1" u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x. »</a:t>
            </a: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 P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réciser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Dans ce mot, il y a aussi des lettres qui n’écrivent pas de sons : 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-h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-x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Est-ce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vous pouvez trouver d’autres mots où on entend [u] et où on voit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-ou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 »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Route, loup, four…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06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Quelles sont les lettres qui écrivent le son-voyelle dans ce nouveau mot :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conte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 » </a:t>
            </a:r>
            <a:endParaRPr lang="fr-FR" sz="18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13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-o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peut aussi écrire le son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[</a:t>
            </a:r>
            <a:r>
              <a:rPr lang="fr-FR" sz="180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ɔ̃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 : un c</a:t>
            </a:r>
            <a:r>
              <a:rPr lang="fr-F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Est-ce que vous pouvez trouver d’autres mots où on entend [</a:t>
            </a:r>
            <a:r>
              <a:rPr lang="fr-FR" sz="180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ɔ̃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 et où on voit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 »</a:t>
            </a:r>
            <a:r>
              <a:rPr lang="fr-FR" sz="1800" b="0" u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Ballon, long, pont…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091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Quelles sont les lettres qui écrivent le son-voyelle dans ce nouveau mot :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saule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 » </a:t>
            </a:r>
          </a:p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47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combinée à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-u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peut aussi écrire le son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[</a:t>
            </a:r>
            <a:r>
              <a:rPr lang="fr-FR" sz="180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 : un s</a:t>
            </a:r>
            <a:r>
              <a:rPr lang="fr-FR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Est-ce que vous pouvez trouver d’autres mots où on entend [</a:t>
            </a:r>
            <a:r>
              <a:rPr lang="fr-FR" sz="180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 et où on voit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-au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 »</a:t>
            </a:r>
            <a:r>
              <a:rPr lang="fr-FR" sz="1800" b="0" u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Saut, aujourd’hui, taupe…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662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Quelles sont les lettres qui écrivent le son-voyelle dans ce nouveau mot :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maitre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 » </a:t>
            </a:r>
          </a:p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861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combinée à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-i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peut également écrire le son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[</a:t>
            </a:r>
            <a:r>
              <a:rPr lang="fr-FR" sz="1800" b="0" i="0" dirty="0">
                <a:solidFill>
                  <a:srgbClr val="4A4A4A"/>
                </a:solidFill>
                <a:effectLst/>
                <a:latin typeface="DejaVu Sans"/>
              </a:rPr>
              <a:t>ɛ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 : un m</a:t>
            </a:r>
            <a:r>
              <a:rPr lang="fr-FR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Est-ce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vous pouvez trouver d’autres mots où on entend [</a:t>
            </a:r>
            <a:r>
              <a:rPr lang="fr-FR" sz="1800" b="0" i="0" dirty="0">
                <a:solidFill>
                  <a:srgbClr val="4A4A4A"/>
                </a:solidFill>
                <a:effectLst/>
                <a:latin typeface="DejaVu Sans"/>
              </a:rPr>
              <a:t>ɛ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 et où on voit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-ai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 »</a:t>
            </a:r>
            <a:r>
              <a:rPr lang="fr-FR" sz="1800" b="0" u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Raisin, maison, mai…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07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Quelles sont les lettres qui écrivent le son-voyelle dans ce nouveau mot :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main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 » </a:t>
            </a:r>
          </a:p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83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 :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Enrôlement</a:t>
            </a:r>
            <a:endParaRPr lang="fr-FR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800" b="1" dirty="0">
                <a:solidFill>
                  <a:srgbClr val="70AD4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Aujourd’hui, on va continuer à s’intéresser aux consonnes et aux voyelles. Qu’est-ce qu’on avait appris la dernière fois ? »</a:t>
            </a:r>
            <a:endParaRPr lang="fr-FR" sz="1800" b="1" u="sng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</a:t>
            </a:r>
            <a:endParaRPr lang="fr-FR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Tx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Il y a les sons-voyelles, on peut les prononcer tout seuls. On entend bien la voix.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Tx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Il y a les sons-consonnes, ils sonnent avec les sons-voyelles. C’est difficile de les prononcer tout seuls.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Tx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Si un son-voyelle ou un son-consonne change, on peut entendre un autre mot.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B050"/>
              </a:buClr>
              <a:buSzPts val="1200"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Ajouter :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Votre travail aujourd’hui va consister à regarder comment ça se passe à l’écrit. 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827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combinée à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-i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i="0" u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puis suivie de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u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peut en plus écrire le son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[</a:t>
            </a:r>
            <a:r>
              <a:rPr lang="fr-FR" sz="1800" b="0" i="0" dirty="0">
                <a:solidFill>
                  <a:srgbClr val="4A4A4A"/>
                </a:solidFill>
                <a:effectLst/>
                <a:latin typeface="DejaVu Sans"/>
              </a:rPr>
              <a:t>ɛ̃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 : la m</a:t>
            </a:r>
            <a:r>
              <a:rPr lang="fr-FR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Est-ce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vous pouvez trouver d’autres mots où on entend 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fr-FR" sz="1800" b="0" i="0" dirty="0">
                <a:solidFill>
                  <a:srgbClr val="4A4A4A"/>
                </a:solidFill>
                <a:effectLst/>
                <a:latin typeface="DejaVu Sans"/>
              </a:rPr>
              <a:t>ɛ̃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où on voit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ain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 »</a:t>
            </a:r>
            <a:r>
              <a:rPr lang="fr-FR" sz="1800" b="0" u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Pain, bain…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057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Quelles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sont les lettres qui écrivent le son-voyelle dans ce nouveau mot :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plante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 » </a:t>
            </a:r>
          </a:p>
          <a:p>
            <a:pPr marL="285750" lvl="0" indent="-285750">
              <a:lnSpc>
                <a:spcPct val="107000"/>
              </a:lnSpc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36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800" i="0" u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combinée à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u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peut encore écrire le son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[</a:t>
            </a:r>
            <a:r>
              <a:rPr lang="fr-FR" sz="1800" b="0" i="0" dirty="0">
                <a:solidFill>
                  <a:srgbClr val="4A4A4A"/>
                </a:solidFill>
                <a:effectLst/>
                <a:latin typeface="DejaVu Sans"/>
              </a:rPr>
              <a:t>ɑ̃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 : la pl</a:t>
            </a:r>
            <a:r>
              <a:rPr lang="fr-FR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Est-ce que vous pouvez trouver d’autres mots où on entend 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fr-FR" sz="1800" b="0" i="0" dirty="0">
                <a:solidFill>
                  <a:srgbClr val="4A4A4A"/>
                </a:solidFill>
                <a:effectLst/>
                <a:latin typeface="DejaVu Sans"/>
              </a:rPr>
              <a:t>ɑ̃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où on voit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-an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 »</a:t>
            </a:r>
            <a:r>
              <a:rPr lang="fr-FR" sz="1800" b="0" u="non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Banc, enfant, étang…</a:t>
            </a: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382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Regardez les mots écrits au tableau. Regardez les lettres qui écrivent les sons-voyelles. Quelle remarque pouvez-vous faire ? 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</a:t>
            </a:r>
            <a:r>
              <a:rPr lang="fr-FR" sz="1800" b="0" u="non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première lettre est toujours une lettre-voyelle.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268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Dans la leçon </a:t>
            </a:r>
            <a:r>
              <a:rPr lang="fr-F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Voyelles et consonnes (2)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qu’avons-nous appris ? »</a:t>
            </a:r>
            <a:endParaRPr lang="fr-FR" sz="1800" dirty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Réponse attendue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(collectivement)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On a appris que :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les mots sont fabriqués avec des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voyelles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(des sons-voyelles et </a:t>
            </a:r>
            <a:r>
              <a:rPr lang="fr-FR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 lettres-voyelles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et des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consonnes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(des sons-consonnes et des lettres-consonnes) ;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les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sons-voyelles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sont écrits avec des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lettres-voyelles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Quand il faut plusieurs lettres pour écrire un son-voyelle, la première de ces lettres est toujours une lettre-voyelle.</a:t>
            </a:r>
            <a:endParaRPr lang="fr-FR" sz="1800" dirty="0"/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Demander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« </a:t>
            </a:r>
            <a:r>
              <a:rPr lang="fr-FR" sz="1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Quels sont les nouveaux mots de la grammaire que vous retenez ? Quels exemples vous aideront à vous en souvenir ?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»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75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Voilà les mots et les exemples importants de la leçon. On va les lire ensemble.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28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Distribuer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trace écrite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puis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donner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consigne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Voilà votre trace écrite.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Avec le crayon vert,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repassez sur les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lettres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mot 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</a:t>
            </a:r>
            <a:r>
              <a:rPr lang="fr-FR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coloriez les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bulles </a:t>
            </a:r>
            <a:r>
              <a:rPr lang="fr-F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consonne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Avec le crayon 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rouge,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repassez sur la lettre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mot 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</a:t>
            </a: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coloriez la bulle </a:t>
            </a:r>
            <a:r>
              <a:rPr lang="fr-F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voyelle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coloriez les sons-voyelles des mots exemples 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  <a:endParaRPr lang="fr-FR" sz="1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057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Proposition de prolongement de la leçon</a:t>
            </a:r>
            <a:endParaRPr lang="fr-FR" sz="1800" dirty="0"/>
          </a:p>
          <a:p>
            <a:r>
              <a:rPr lang="fr-FR" sz="1800" b="1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Ouverture littéraire :</a:t>
            </a:r>
            <a:endParaRPr lang="fr-FR" sz="1800" u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classe peut s’amuser à partir de la comptine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Trois chinois et une contrebasse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fr-FR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https://www.youtube.com/watch?v=f_o6-7PTPRU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mêmes phrases sont dites successivement avec une seule voyelle.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peut lire aussi l’album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trois Chinois avec la contrebasse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Luis </a:t>
            </a:r>
            <a:r>
              <a:rPr lang="fr-F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Murschetz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(La joie de lire, 1997), qui repose sur le même principe.</a:t>
            </a:r>
            <a:endParaRPr lang="fr-FR" sz="1800" dirty="0"/>
          </a:p>
          <a:p>
            <a:r>
              <a:rPr lang="fr-FR" sz="1800" b="1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Ouverture vers la diversité des langues et prise en compte des fréquentations linguistiques diverses des élèves :</a:t>
            </a:r>
            <a:endParaRPr lang="fr-FR" sz="1800" u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SzPts val="1200"/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Demander :</a:t>
            </a:r>
            <a:r>
              <a:rPr lang="fr-FR" sz="1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Y a-t-il des voyelles et des consonnes dans les langues que vous connaissez ? Sont-elles les mêmes qu’en français ? Donnez des exemples à la classe. »</a:t>
            </a:r>
            <a:endParaRPr lang="fr-FR" sz="1800" dirty="0"/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120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latin typeface="+mn-lt"/>
              </a:rPr>
              <a:t>Activités d’entrainement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ivret 1, page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140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1</a:t>
            </a:r>
            <a:r>
              <a:rPr lang="fr-FR" sz="1800" b="1" i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sons-voyelles à dicter sont :</a:t>
            </a:r>
          </a:p>
          <a:p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</a:t>
            </a:r>
            <a:endParaRPr lang="fr-FR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5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 : </a:t>
            </a:r>
            <a:r>
              <a:rPr lang="fr-FR" sz="18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  <a:r>
              <a:rPr lang="fr-FR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lettres-voyelles à l’écrit</a:t>
            </a:r>
            <a:endParaRPr lang="fr-FR" sz="1800" dirty="0"/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Quelle est la lettre qui écrit le son-voyelle ? »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51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1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sons-voyelles à dicter sont :</a:t>
            </a:r>
          </a:p>
          <a:p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</a:t>
            </a:r>
            <a:endParaRPr lang="fr-FR" sz="1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763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2</a:t>
            </a:r>
            <a:r>
              <a:rPr lang="fr-FR" sz="1800" b="1" i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syllabes à dicter sont :</a:t>
            </a:r>
          </a:p>
          <a:p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von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roi</a:t>
            </a:r>
            <a:endParaRPr lang="fr-FR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7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2</a:t>
            </a:r>
            <a:r>
              <a:rPr lang="fr-FR" sz="1800" b="1" i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syllabes à dicter sont :</a:t>
            </a:r>
          </a:p>
          <a:p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von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946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3</a:t>
            </a:r>
            <a:r>
              <a:rPr lang="fr-FR" sz="1800" b="1" i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élèves doivent entourer les lettres en gras ci-dessous.</a:t>
            </a: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eau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ain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fr-FR" sz="1800" b="0" u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Préciser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dans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plante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 voyelle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fait sonner la lettre consonne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047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3</a:t>
            </a:r>
            <a:r>
              <a:rPr lang="fr-FR" sz="1800" b="1" i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élèves doivent entourer les lettres en gras ci-dessous.</a:t>
            </a: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eau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ain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– 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fr-FR" sz="18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Préciser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dans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plante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 voyelle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fait sonner la lettre consonne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331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4</a:t>
            </a:r>
            <a:r>
              <a:rPr lang="fr-FR" sz="1800" b="1" i="0" dirty="0">
                <a:effectLst/>
                <a:latin typeface="+mn-lt"/>
                <a:ea typeface="+mn-ea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Choisir 4 ou 5 mots à dicter parmi ces mots 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675005" algn="l"/>
              </a:tabLst>
            </a:pP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été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vélo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lune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peur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grande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singe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lundi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bonbon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863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r>
              <a:rPr lang="fr-FR" sz="1800" b="1" dirty="0"/>
              <a:t>Exercice 4</a:t>
            </a:r>
            <a:r>
              <a:rPr lang="fr-FR" sz="1800" b="1" i="0" dirty="0">
                <a:effectLst/>
                <a:latin typeface="+mn-lt"/>
                <a:ea typeface="+mn-ea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Choisir 4 ou 5 mots à dicter parmi ces mots 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675005" algn="l"/>
              </a:tabLst>
            </a:pP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été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vélo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lune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fou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peur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grande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singe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lundi</a:t>
            </a:r>
            <a:r>
              <a:rPr lang="fr-FR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bonbon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45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Expliquer 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Dans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il y a aussi à la fin du mot la lettre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-e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 ne note pas de son mais qui appartient au mot écrit. Vous l’avez déjà appris au CP : toutes les lettres n’écrivent pas toujours un son.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99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Quelle est la lettre qui écrit le son-voyelle ? »</a:t>
            </a: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38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Quelle est la lettre qui écrit le son-voyelle ? » </a:t>
            </a: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8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Quelle est la lettre qui écrit le son-voyelle ? » </a:t>
            </a: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33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C’est un cygne. Vous en avez peut-être déjà vu dans un parc.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24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Quelle est la lettre qui écrit le son-voyelle ? 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fr-FR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C310F-AB5B-41FB-8ED9-01BFC8F605C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12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F3F91DD-39A1-5329-EE37-D4AB52AA8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14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20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62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845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9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A55C62-9A69-2885-EC0C-214BC5270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E59CBCB-BC9E-1789-0BDA-8A5E9B898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391D06-DCCA-33EF-4097-43E8694D96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3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53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71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83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62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6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0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3C59-9CA1-4BC7-A3B9-63175AA11E78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124A-F6F8-4D09-8836-852FA647C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42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o6-7PTPRU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8B06AA3B-7FF6-C771-DCB3-091807BAD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5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5F1026C-14E2-F8A7-8387-FB02C859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Rectangle&#10;&#10;Description générée automatiquement">
            <a:extLst>
              <a:ext uri="{FF2B5EF4-FFF2-40B4-BE49-F238E27FC236}">
                <a16:creationId xmlns:a16="http://schemas.microsoft.com/office/drawing/2014/main" id="{75D1EF6E-53C2-218C-2630-98BA202D3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Rectangle&#10;&#10;Description générée automatiquement">
            <a:extLst>
              <a:ext uri="{FF2B5EF4-FFF2-40B4-BE49-F238E27FC236}">
                <a16:creationId xmlns:a16="http://schemas.microsoft.com/office/drawing/2014/main" id="{17EBE92B-45BB-9AAF-F93D-6F953916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8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Rectangle&#10;&#10;Description générée automatiquement">
            <a:extLst>
              <a:ext uri="{FF2B5EF4-FFF2-40B4-BE49-F238E27FC236}">
                <a16:creationId xmlns:a16="http://schemas.microsoft.com/office/drawing/2014/main" id="{736C32F4-58AB-2111-D569-5ACAD3F53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9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Rectangle&#10;&#10;Description générée automatiquement">
            <a:extLst>
              <a:ext uri="{FF2B5EF4-FFF2-40B4-BE49-F238E27FC236}">
                <a16:creationId xmlns:a16="http://schemas.microsoft.com/office/drawing/2014/main" id="{3EC745F7-4118-EB8D-BD64-6BCA4023B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B9C3DF32-8C11-CEFA-B7C8-86AF62C03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0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Rectangle&#10;&#10;Description générée automatiquement">
            <a:extLst>
              <a:ext uri="{FF2B5EF4-FFF2-40B4-BE49-F238E27FC236}">
                <a16:creationId xmlns:a16="http://schemas.microsoft.com/office/drawing/2014/main" id="{23BC8F2F-05E8-0CDC-3FFB-1BA018C30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6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affichage&#10;&#10;Description générée automatiquement">
            <a:extLst>
              <a:ext uri="{FF2B5EF4-FFF2-40B4-BE49-F238E27FC236}">
                <a16:creationId xmlns:a16="http://schemas.microsoft.com/office/drawing/2014/main" id="{1926BBC8-544E-27D1-9EA7-3933A335B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7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ligne&#10;&#10;Description générée automatiquement">
            <a:extLst>
              <a:ext uri="{FF2B5EF4-FFF2-40B4-BE49-F238E27FC236}">
                <a16:creationId xmlns:a16="http://schemas.microsoft.com/office/drawing/2014/main" id="{5F857156-4400-629B-7476-C0CE511E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8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F0F61DD1-AA3D-DDB6-C3C0-28BFDCFC9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6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EF516C81-EF8C-99A7-AF4A-3B195182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F29365C0-2E31-E30A-4434-91C0F4A9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4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676C6D6B-F172-C493-E79A-D32CC3E32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1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DB37771D-5DD4-70E3-3210-33ECC6E78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0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F028C42B-D781-0990-6FD4-18B3F2CE5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8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2A687F82-F97A-A1E6-BE85-A10838130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80B651D7-11B2-5FD9-E032-7749209C9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11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E0AA558-4242-C7A9-E160-3AB1B110E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4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hlinkClick r:id="rId3" highlightClick="1"/>
            <a:extLst>
              <a:ext uri="{FF2B5EF4-FFF2-40B4-BE49-F238E27FC236}">
                <a16:creationId xmlns:a16="http://schemas.microsoft.com/office/drawing/2014/main" id="{DC6292A2-9CB0-9F55-334A-CA3CF88EBD35}"/>
              </a:ext>
            </a:extLst>
          </p:cNvPr>
          <p:cNvSpPr/>
          <p:nvPr/>
        </p:nvSpPr>
        <p:spPr>
          <a:xfrm>
            <a:off x="2566632" y="5379280"/>
            <a:ext cx="4010732" cy="379712"/>
          </a:xfrm>
          <a:prstGeom prst="roundRect">
            <a:avLst/>
          </a:prstGeom>
          <a:solidFill>
            <a:srgbClr val="F37033"/>
          </a:solidFill>
          <a:ln>
            <a:solidFill>
              <a:srgbClr val="F3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       Écouter la comptine en ligne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7936D35-BD4E-3C2F-8A5B-0AC75F565A2C}"/>
              </a:ext>
            </a:extLst>
          </p:cNvPr>
          <p:cNvGrpSpPr/>
          <p:nvPr/>
        </p:nvGrpSpPr>
        <p:grpSpPr>
          <a:xfrm>
            <a:off x="261752" y="1365605"/>
            <a:ext cx="8620491" cy="3908351"/>
            <a:chOff x="261752" y="1365605"/>
            <a:chExt cx="8620491" cy="390835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2297B8F-BABE-B85C-921D-887324269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752" y="1365605"/>
              <a:ext cx="8620491" cy="695004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8A02C55-3A5C-DBB6-37F4-0A3956409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4444" y="2365912"/>
              <a:ext cx="2975106" cy="2908044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4D0FF95C-408B-9083-A2AE-E74657696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006" y="5273454"/>
            <a:ext cx="877900" cy="59136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FAC74E4-87BA-6AAE-3369-BBE347E9B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088" y="5063123"/>
            <a:ext cx="37798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8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dessin humoristique, capture d’écran, clipart&#10;&#10;Description générée automatiquement">
            <a:extLst>
              <a:ext uri="{FF2B5EF4-FFF2-40B4-BE49-F238E27FC236}">
                <a16:creationId xmlns:a16="http://schemas.microsoft.com/office/drawing/2014/main" id="{AB35AF86-3134-C460-EB25-33634CCD1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31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DBAD3936-F319-011C-A9C6-7F31C1F44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0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F576570-7727-A3F0-8F27-A5BB09598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9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8232E781-C4DD-2206-F756-A36E53681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6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D7C3A181-C8C5-E734-37D4-B76392D4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2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69CF4C28-5503-8E33-04A5-3661F6D65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6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CEF52CEB-6480-AD59-6618-A7B294F34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31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8D31E78A-0943-5111-6928-04F5D2973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6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219EEA01-ACA4-817E-DA51-6E76B658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3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4D4AA1FE-8FD5-7194-584E-F769A6873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Système d’exploitation&#10;&#10;Description générée automatiquement">
            <a:extLst>
              <a:ext uri="{FF2B5EF4-FFF2-40B4-BE49-F238E27FC236}">
                <a16:creationId xmlns:a16="http://schemas.microsoft.com/office/drawing/2014/main" id="{074D1F26-390F-F699-C6D7-52671968B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25F64BF-CC32-08C0-93E1-4D5EF1068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110FFF6-1946-1524-FF84-73E7A9210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83AB98C5-5D53-DACF-61B6-091B033AF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ygne, oiseau&#10;&#10;Description générée automatiquement">
            <a:extLst>
              <a:ext uri="{FF2B5EF4-FFF2-40B4-BE49-F238E27FC236}">
                <a16:creationId xmlns:a16="http://schemas.microsoft.com/office/drawing/2014/main" id="{9748A727-EC35-7903-695D-C45220D5A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32AF3DE-4CDB-8154-BA76-0E231D11E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11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D52293-9F56-4B4E-9560-567FD578AE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E3F39-74CC-4A09-B362-3F0AD5005B4B}">
  <ds:schemaRefs>
    <ds:schemaRef ds:uri="http://purl.org/dc/terms/"/>
    <ds:schemaRef ds:uri="85c0154b-c1f1-454a-9cce-58d1a683144e"/>
    <ds:schemaRef ds:uri="http://schemas.microsoft.com/office/2006/documentManagement/types"/>
    <ds:schemaRef ds:uri="http://purl.org/dc/dcmitype/"/>
    <ds:schemaRef ds:uri="78930844-7ca7-4771-ad53-9658c2095a47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FA486B-00FC-49DE-BEBD-54A55E1AB53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</TotalTime>
  <Words>1614</Words>
  <Application>Microsoft Office PowerPoint</Application>
  <PresentationFormat>Affichage à l'écran (4:3)</PresentationFormat>
  <Paragraphs>145</Paragraphs>
  <Slides>36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DejaVu Sans</vt:lpstr>
      <vt:lpstr>Helvetica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8</cp:revision>
  <dcterms:created xsi:type="dcterms:W3CDTF">2023-02-17T14:50:58Z</dcterms:created>
  <dcterms:modified xsi:type="dcterms:W3CDTF">2023-09-04T14:17:31Z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