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58" r:id="rId6"/>
    <p:sldId id="259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AFBD3-E6FE-4F07-B276-B94EC7A1E682}" v="1" dt="2023-09-12T08:48:31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63572" autoAdjust="0"/>
  </p:normalViewPr>
  <p:slideViewPr>
    <p:cSldViewPr snapToGrid="0">
      <p:cViewPr varScale="1">
        <p:scale>
          <a:sx n="72" d="100"/>
          <a:sy n="72" d="100"/>
        </p:scale>
        <p:origin x="1656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61730A67-F90F-41DB-9FCA-70093CE8C6BF}"/>
    <pc:docChg chg="custSel modSld">
      <pc:chgData name="BELLEMIN SANDRA" userId="5fe4e071-d3f4-40df-970f-ee8fcf898346" providerId="ADAL" clId="{61730A67-F90F-41DB-9FCA-70093CE8C6BF}" dt="2023-08-30T07:43:12.540" v="89" actId="962"/>
      <pc:docMkLst>
        <pc:docMk/>
      </pc:docMkLst>
      <pc:sldChg chg="addSp delSp modSp mod modClrScheme chgLayout">
        <pc:chgData name="BELLEMIN SANDRA" userId="5fe4e071-d3f4-40df-970f-ee8fcf898346" providerId="ADAL" clId="{61730A67-F90F-41DB-9FCA-70093CE8C6BF}" dt="2023-08-30T07:41:04.143" v="12" actId="27614"/>
        <pc:sldMkLst>
          <pc:docMk/>
          <pc:sldMk cId="1977215172" sldId="257"/>
        </pc:sldMkLst>
        <pc:spChg chg="del">
          <ac:chgData name="BELLEMIN SANDRA" userId="5fe4e071-d3f4-40df-970f-ee8fcf898346" providerId="ADAL" clId="{61730A67-F90F-41DB-9FCA-70093CE8C6BF}" dt="2023-08-30T07:40:53.788" v="10" actId="478"/>
          <ac:spMkLst>
            <pc:docMk/>
            <pc:sldMk cId="1977215172" sldId="257"/>
            <ac:spMk id="2" creationId="{1625BE57-B467-0E51-DB80-5B79EDC66453}"/>
          </ac:spMkLst>
        </pc:spChg>
        <pc:spChg chg="del">
          <ac:chgData name="BELLEMIN SANDRA" userId="5fe4e071-d3f4-40df-970f-ee8fcf898346" providerId="ADAL" clId="{61730A67-F90F-41DB-9FCA-70093CE8C6BF}" dt="2023-08-30T07:40:53.788" v="10" actId="478"/>
          <ac:spMkLst>
            <pc:docMk/>
            <pc:sldMk cId="1977215172" sldId="257"/>
            <ac:spMk id="3" creationId="{B4721F87-B5FD-BB4E-B39F-A3201F539BD7}"/>
          </ac:spMkLst>
        </pc:spChg>
        <pc:picChg chg="add mod">
          <ac:chgData name="BELLEMIN SANDRA" userId="5fe4e071-d3f4-40df-970f-ee8fcf898346" providerId="ADAL" clId="{61730A67-F90F-41DB-9FCA-70093CE8C6BF}" dt="2023-08-30T07:41:04.143" v="12" actId="27614"/>
          <ac:picMkLst>
            <pc:docMk/>
            <pc:sldMk cId="1977215172" sldId="257"/>
            <ac:picMk id="5" creationId="{EEA40E7F-79AB-ABD5-3F81-87997CFC64F2}"/>
          </ac:picMkLst>
        </pc:picChg>
      </pc:sldChg>
      <pc:sldChg chg="addSp delSp modSp mod modClrScheme chgLayout">
        <pc:chgData name="BELLEMIN SANDRA" userId="5fe4e071-d3f4-40df-970f-ee8fcf898346" providerId="ADAL" clId="{61730A67-F90F-41DB-9FCA-70093CE8C6BF}" dt="2023-08-30T07:41:06.088" v="15" actId="27614"/>
        <pc:sldMkLst>
          <pc:docMk/>
          <pc:sldMk cId="2613117849" sldId="258"/>
        </pc:sldMkLst>
        <pc:picChg chg="del">
          <ac:chgData name="BELLEMIN SANDRA" userId="5fe4e071-d3f4-40df-970f-ee8fcf898346" providerId="ADAL" clId="{61730A67-F90F-41DB-9FCA-70093CE8C6BF}" dt="2023-08-30T07:41:04.575" v="13" actId="478"/>
          <ac:picMkLst>
            <pc:docMk/>
            <pc:sldMk cId="2613117849" sldId="258"/>
            <ac:picMk id="2" creationId="{E549958A-F700-51C4-5901-8865471F523A}"/>
          </ac:picMkLst>
        </pc:picChg>
        <pc:picChg chg="add mod">
          <ac:chgData name="BELLEMIN SANDRA" userId="5fe4e071-d3f4-40df-970f-ee8fcf898346" providerId="ADAL" clId="{61730A67-F90F-41DB-9FCA-70093CE8C6BF}" dt="2023-08-30T07:41:06.088" v="15" actId="27614"/>
          <ac:picMkLst>
            <pc:docMk/>
            <pc:sldMk cId="2613117849" sldId="258"/>
            <ac:picMk id="4" creationId="{20C198B0-5A52-1AFF-E1DE-6BC7D914A680}"/>
          </ac:picMkLst>
        </pc:picChg>
      </pc:sldChg>
      <pc:sldChg chg="addSp delSp modSp mod modClrScheme chgLayout">
        <pc:chgData name="BELLEMIN SANDRA" userId="5fe4e071-d3f4-40df-970f-ee8fcf898346" providerId="ADAL" clId="{61730A67-F90F-41DB-9FCA-70093CE8C6BF}" dt="2023-08-30T07:41:12.032" v="18" actId="27614"/>
        <pc:sldMkLst>
          <pc:docMk/>
          <pc:sldMk cId="1052115974" sldId="259"/>
        </pc:sldMkLst>
        <pc:picChg chg="add mod">
          <ac:chgData name="BELLEMIN SANDRA" userId="5fe4e071-d3f4-40df-970f-ee8fcf898346" providerId="ADAL" clId="{61730A67-F90F-41DB-9FCA-70093CE8C6BF}" dt="2023-08-30T07:41:12.032" v="18" actId="27614"/>
          <ac:picMkLst>
            <pc:docMk/>
            <pc:sldMk cId="1052115974" sldId="259"/>
            <ac:picMk id="3" creationId="{BDA48692-C964-1075-33BB-32ED8B374D2D}"/>
          </ac:picMkLst>
        </pc:picChg>
        <pc:picChg chg="del">
          <ac:chgData name="BELLEMIN SANDRA" userId="5fe4e071-d3f4-40df-970f-ee8fcf898346" providerId="ADAL" clId="{61730A67-F90F-41DB-9FCA-70093CE8C6BF}" dt="2023-08-30T07:41:09.936" v="16" actId="478"/>
          <ac:picMkLst>
            <pc:docMk/>
            <pc:sldMk cId="1052115974" sldId="259"/>
            <ac:picMk id="8" creationId="{A9238C83-BA4A-36B8-83A9-3B4B3D1B5FF6}"/>
          </ac:picMkLst>
        </pc:picChg>
        <pc:picChg chg="del">
          <ac:chgData name="BELLEMIN SANDRA" userId="5fe4e071-d3f4-40df-970f-ee8fcf898346" providerId="ADAL" clId="{61730A67-F90F-41DB-9FCA-70093CE8C6BF}" dt="2023-08-30T07:41:09.936" v="16" actId="478"/>
          <ac:picMkLst>
            <pc:docMk/>
            <pc:sldMk cId="1052115974" sldId="259"/>
            <ac:picMk id="10" creationId="{5D01ABE4-00CC-85CD-271D-F0AE27255440}"/>
          </ac:picMkLst>
        </pc:picChg>
        <pc:picChg chg="del">
          <ac:chgData name="BELLEMIN SANDRA" userId="5fe4e071-d3f4-40df-970f-ee8fcf898346" providerId="ADAL" clId="{61730A67-F90F-41DB-9FCA-70093CE8C6BF}" dt="2023-08-30T07:41:09.936" v="16" actId="478"/>
          <ac:picMkLst>
            <pc:docMk/>
            <pc:sldMk cId="1052115974" sldId="259"/>
            <ac:picMk id="11" creationId="{985CA357-55E2-E453-E860-60C9F79EC1A2}"/>
          </ac:picMkLst>
        </pc:picChg>
        <pc:picChg chg="del">
          <ac:chgData name="BELLEMIN SANDRA" userId="5fe4e071-d3f4-40df-970f-ee8fcf898346" providerId="ADAL" clId="{61730A67-F90F-41DB-9FCA-70093CE8C6BF}" dt="2023-08-30T07:41:09.936" v="16" actId="478"/>
          <ac:picMkLst>
            <pc:docMk/>
            <pc:sldMk cId="1052115974" sldId="259"/>
            <ac:picMk id="12" creationId="{68030D12-86AC-C7A7-0B9A-58965373C8CE}"/>
          </ac:picMkLst>
        </pc:picChg>
        <pc:picChg chg="del">
          <ac:chgData name="BELLEMIN SANDRA" userId="5fe4e071-d3f4-40df-970f-ee8fcf898346" providerId="ADAL" clId="{61730A67-F90F-41DB-9FCA-70093CE8C6BF}" dt="2023-08-30T07:41:09.936" v="16" actId="478"/>
          <ac:picMkLst>
            <pc:docMk/>
            <pc:sldMk cId="1052115974" sldId="259"/>
            <ac:picMk id="13" creationId="{0C267A8C-B3F5-0F6F-3D5C-3ADCBD4F2E6D}"/>
          </ac:picMkLst>
        </pc:picChg>
        <pc:picChg chg="del">
          <ac:chgData name="BELLEMIN SANDRA" userId="5fe4e071-d3f4-40df-970f-ee8fcf898346" providerId="ADAL" clId="{61730A67-F90F-41DB-9FCA-70093CE8C6BF}" dt="2023-08-30T07:41:09.936" v="16" actId="478"/>
          <ac:picMkLst>
            <pc:docMk/>
            <pc:sldMk cId="1052115974" sldId="259"/>
            <ac:picMk id="19" creationId="{9BB65AA0-1660-0855-A16C-D51848D76C6C}"/>
          </ac:picMkLst>
        </pc:picChg>
      </pc:sldChg>
      <pc:sldChg chg="addSp delSp modSp mod">
        <pc:chgData name="BELLEMIN SANDRA" userId="5fe4e071-d3f4-40df-970f-ee8fcf898346" providerId="ADAL" clId="{61730A67-F90F-41DB-9FCA-70093CE8C6BF}" dt="2023-08-30T07:42:07.832" v="57" actId="1076"/>
        <pc:sldMkLst>
          <pc:docMk/>
          <pc:sldMk cId="418206790" sldId="261"/>
        </pc:sldMkLst>
        <pc:graphicFrameChg chg="add del mod">
          <ac:chgData name="BELLEMIN SANDRA" userId="5fe4e071-d3f4-40df-970f-ee8fcf898346" providerId="ADAL" clId="{61730A67-F90F-41DB-9FCA-70093CE8C6BF}" dt="2023-08-30T07:41:18.686" v="21"/>
          <ac:graphicFrameMkLst>
            <pc:docMk/>
            <pc:sldMk cId="418206790" sldId="261"/>
            <ac:graphicFrameMk id="2" creationId="{77879400-A121-F70C-F91A-E7D98EB9B452}"/>
          </ac:graphicFrameMkLst>
        </pc:graphicFrameChg>
        <pc:graphicFrameChg chg="del">
          <ac:chgData name="BELLEMIN SANDRA" userId="5fe4e071-d3f4-40df-970f-ee8fcf898346" providerId="ADAL" clId="{61730A67-F90F-41DB-9FCA-70093CE8C6BF}" dt="2023-08-30T07:41:15.362" v="19" actId="21"/>
          <ac:graphicFrameMkLst>
            <pc:docMk/>
            <pc:sldMk cId="418206790" sldId="261"/>
            <ac:graphicFrameMk id="13" creationId="{9C1CFF82-F067-2E26-90B6-C09DA1354E93}"/>
          </ac:graphicFrameMkLst>
        </pc:graphicFrameChg>
        <pc:picChg chg="del">
          <ac:chgData name="BELLEMIN SANDRA" userId="5fe4e071-d3f4-40df-970f-ee8fcf898346" providerId="ADAL" clId="{61730A67-F90F-41DB-9FCA-70093CE8C6BF}" dt="2023-08-30T07:41:44.922" v="42" actId="21"/>
          <ac:picMkLst>
            <pc:docMk/>
            <pc:sldMk cId="418206790" sldId="261"/>
            <ac:picMk id="4" creationId="{378AA543-D6AE-6EE0-353C-5CCF3D407C7B}"/>
          </ac:picMkLst>
        </pc:picChg>
        <pc:picChg chg="del">
          <ac:chgData name="BELLEMIN SANDRA" userId="5fe4e071-d3f4-40df-970f-ee8fcf898346" providerId="ADAL" clId="{61730A67-F90F-41DB-9FCA-70093CE8C6BF}" dt="2023-08-30T07:41:48.454" v="46" actId="21"/>
          <ac:picMkLst>
            <pc:docMk/>
            <pc:sldMk cId="418206790" sldId="261"/>
            <ac:picMk id="5" creationId="{4F0F9DDE-021A-5355-BE53-88BC9B144D39}"/>
          </ac:picMkLst>
        </pc:picChg>
        <pc:picChg chg="del">
          <ac:chgData name="BELLEMIN SANDRA" userId="5fe4e071-d3f4-40df-970f-ee8fcf898346" providerId="ADAL" clId="{61730A67-F90F-41DB-9FCA-70093CE8C6BF}" dt="2023-08-30T07:41:40.719" v="38" actId="21"/>
          <ac:picMkLst>
            <pc:docMk/>
            <pc:sldMk cId="418206790" sldId="261"/>
            <ac:picMk id="6" creationId="{7882BE5F-53DD-1F2D-B4EE-073AA9043D74}"/>
          </ac:picMkLst>
        </pc:picChg>
        <pc:picChg chg="del">
          <ac:chgData name="BELLEMIN SANDRA" userId="5fe4e071-d3f4-40df-970f-ee8fcf898346" providerId="ADAL" clId="{61730A67-F90F-41DB-9FCA-70093CE8C6BF}" dt="2023-08-30T07:41:37.040" v="34" actId="21"/>
          <ac:picMkLst>
            <pc:docMk/>
            <pc:sldMk cId="418206790" sldId="261"/>
            <ac:picMk id="7" creationId="{04E08FC7-5B90-1955-35C1-28C9227CF7FC}"/>
          </ac:picMkLst>
        </pc:picChg>
        <pc:picChg chg="add mod ord">
          <ac:chgData name="BELLEMIN SANDRA" userId="5fe4e071-d3f4-40df-970f-ee8fcf898346" providerId="ADAL" clId="{61730A67-F90F-41DB-9FCA-70093CE8C6BF}" dt="2023-08-30T07:41:27.727" v="25" actId="167"/>
          <ac:picMkLst>
            <pc:docMk/>
            <pc:sldMk cId="418206790" sldId="261"/>
            <ac:picMk id="8" creationId="{3037BF0A-AFF8-1505-8476-8D8497400694}"/>
          </ac:picMkLst>
        </pc:picChg>
        <pc:picChg chg="del">
          <ac:chgData name="BELLEMIN SANDRA" userId="5fe4e071-d3f4-40df-970f-ee8fcf898346" providerId="ADAL" clId="{61730A67-F90F-41DB-9FCA-70093CE8C6BF}" dt="2023-08-30T07:41:33.932" v="30" actId="21"/>
          <ac:picMkLst>
            <pc:docMk/>
            <pc:sldMk cId="418206790" sldId="261"/>
            <ac:picMk id="9" creationId="{1D00092F-D6B5-D026-DEB7-F3C84C8DE3E3}"/>
          </ac:picMkLst>
        </pc:picChg>
        <pc:picChg chg="add del mod">
          <ac:chgData name="BELLEMIN SANDRA" userId="5fe4e071-d3f4-40df-970f-ee8fcf898346" providerId="ADAL" clId="{61730A67-F90F-41DB-9FCA-70093CE8C6BF}" dt="2023-08-30T07:41:32.414" v="28"/>
          <ac:picMkLst>
            <pc:docMk/>
            <pc:sldMk cId="418206790" sldId="261"/>
            <ac:picMk id="10" creationId="{4C04CE9D-3AE4-18CB-F018-935D672BB2BD}"/>
          </ac:picMkLst>
        </pc:picChg>
        <pc:picChg chg="add mod">
          <ac:chgData name="BELLEMIN SANDRA" userId="5fe4e071-d3f4-40df-970f-ee8fcf898346" providerId="ADAL" clId="{61730A67-F90F-41DB-9FCA-70093CE8C6BF}" dt="2023-08-30T07:42:04.779" v="55" actId="1076"/>
          <ac:picMkLst>
            <pc:docMk/>
            <pc:sldMk cId="418206790" sldId="261"/>
            <ac:picMk id="11" creationId="{B3382538-E48F-5759-00DF-0BFAE315F48F}"/>
          </ac:picMkLst>
        </pc:picChg>
        <pc:picChg chg="del">
          <ac:chgData name="BELLEMIN SANDRA" userId="5fe4e071-d3f4-40df-970f-ee8fcf898346" providerId="ADAL" clId="{61730A67-F90F-41DB-9FCA-70093CE8C6BF}" dt="2023-08-30T07:41:29.601" v="26" actId="21"/>
          <ac:picMkLst>
            <pc:docMk/>
            <pc:sldMk cId="418206790" sldId="261"/>
            <ac:picMk id="12" creationId="{4A0BCFDA-1F2B-B5D8-B1AF-B835E4ECD8E8}"/>
          </ac:picMkLst>
        </pc:picChg>
        <pc:picChg chg="add del mod">
          <ac:chgData name="BELLEMIN SANDRA" userId="5fe4e071-d3f4-40df-970f-ee8fcf898346" providerId="ADAL" clId="{61730A67-F90F-41DB-9FCA-70093CE8C6BF}" dt="2023-08-30T07:41:35.799" v="32"/>
          <ac:picMkLst>
            <pc:docMk/>
            <pc:sldMk cId="418206790" sldId="261"/>
            <ac:picMk id="14" creationId="{14F3D6FE-51B8-0519-CF38-3DAC15222B1B}"/>
          </ac:picMkLst>
        </pc:picChg>
        <pc:picChg chg="add mod">
          <ac:chgData name="BELLEMIN SANDRA" userId="5fe4e071-d3f4-40df-970f-ee8fcf898346" providerId="ADAL" clId="{61730A67-F90F-41DB-9FCA-70093CE8C6BF}" dt="2023-08-30T07:42:06.683" v="56" actId="1076"/>
          <ac:picMkLst>
            <pc:docMk/>
            <pc:sldMk cId="418206790" sldId="261"/>
            <ac:picMk id="15" creationId="{A34460F0-28B9-AC11-BC51-B38A26D30968}"/>
          </ac:picMkLst>
        </pc:picChg>
        <pc:picChg chg="add del mod">
          <ac:chgData name="BELLEMIN SANDRA" userId="5fe4e071-d3f4-40df-970f-ee8fcf898346" providerId="ADAL" clId="{61730A67-F90F-41DB-9FCA-70093CE8C6BF}" dt="2023-08-30T07:41:39.093" v="36"/>
          <ac:picMkLst>
            <pc:docMk/>
            <pc:sldMk cId="418206790" sldId="261"/>
            <ac:picMk id="16" creationId="{F7E85FCA-DF3B-0B59-5052-3A6FEE4196DE}"/>
          </ac:picMkLst>
        </pc:picChg>
        <pc:picChg chg="add mod">
          <ac:chgData name="BELLEMIN SANDRA" userId="5fe4e071-d3f4-40df-970f-ee8fcf898346" providerId="ADAL" clId="{61730A67-F90F-41DB-9FCA-70093CE8C6BF}" dt="2023-08-30T07:42:01.015" v="53" actId="1076"/>
          <ac:picMkLst>
            <pc:docMk/>
            <pc:sldMk cId="418206790" sldId="261"/>
            <ac:picMk id="17" creationId="{8B57B997-3D3A-95AC-83E8-3E61464AEF58}"/>
          </ac:picMkLst>
        </pc:picChg>
        <pc:picChg chg="add del mod">
          <ac:chgData name="BELLEMIN SANDRA" userId="5fe4e071-d3f4-40df-970f-ee8fcf898346" providerId="ADAL" clId="{61730A67-F90F-41DB-9FCA-70093CE8C6BF}" dt="2023-08-30T07:41:43.241" v="40"/>
          <ac:picMkLst>
            <pc:docMk/>
            <pc:sldMk cId="418206790" sldId="261"/>
            <ac:picMk id="18" creationId="{940849AA-9C34-B2AF-C49A-6094735FABC0}"/>
          </ac:picMkLst>
        </pc:picChg>
        <pc:picChg chg="add mod">
          <ac:chgData name="BELLEMIN SANDRA" userId="5fe4e071-d3f4-40df-970f-ee8fcf898346" providerId="ADAL" clId="{61730A67-F90F-41DB-9FCA-70093CE8C6BF}" dt="2023-08-30T07:42:07.832" v="57" actId="1076"/>
          <ac:picMkLst>
            <pc:docMk/>
            <pc:sldMk cId="418206790" sldId="261"/>
            <ac:picMk id="19" creationId="{46A91160-EFE8-90D9-BA08-80B48CC372FE}"/>
          </ac:picMkLst>
        </pc:picChg>
        <pc:picChg chg="add del mod">
          <ac:chgData name="BELLEMIN SANDRA" userId="5fe4e071-d3f4-40df-970f-ee8fcf898346" providerId="ADAL" clId="{61730A67-F90F-41DB-9FCA-70093CE8C6BF}" dt="2023-08-30T07:41:47.050" v="44"/>
          <ac:picMkLst>
            <pc:docMk/>
            <pc:sldMk cId="418206790" sldId="261"/>
            <ac:picMk id="20" creationId="{8C140C6A-515C-91F0-6753-491FA985176A}"/>
          </ac:picMkLst>
        </pc:picChg>
        <pc:picChg chg="add mod">
          <ac:chgData name="BELLEMIN SANDRA" userId="5fe4e071-d3f4-40df-970f-ee8fcf898346" providerId="ADAL" clId="{61730A67-F90F-41DB-9FCA-70093CE8C6BF}" dt="2023-08-30T07:41:54.785" v="51" actId="1076"/>
          <ac:picMkLst>
            <pc:docMk/>
            <pc:sldMk cId="418206790" sldId="261"/>
            <ac:picMk id="21" creationId="{3717A96B-6001-AD22-F09F-40389315D207}"/>
          </ac:picMkLst>
        </pc:picChg>
        <pc:picChg chg="add del mod">
          <ac:chgData name="BELLEMIN SANDRA" userId="5fe4e071-d3f4-40df-970f-ee8fcf898346" providerId="ADAL" clId="{61730A67-F90F-41DB-9FCA-70093CE8C6BF}" dt="2023-08-30T07:41:50.745" v="48"/>
          <ac:picMkLst>
            <pc:docMk/>
            <pc:sldMk cId="418206790" sldId="261"/>
            <ac:picMk id="22" creationId="{86FF73D2-A34F-E6D6-3335-363032341CA9}"/>
          </ac:picMkLst>
        </pc:picChg>
        <pc:picChg chg="add mod">
          <ac:chgData name="BELLEMIN SANDRA" userId="5fe4e071-d3f4-40df-970f-ee8fcf898346" providerId="ADAL" clId="{61730A67-F90F-41DB-9FCA-70093CE8C6BF}" dt="2023-08-30T07:41:52.883" v="50" actId="1076"/>
          <ac:picMkLst>
            <pc:docMk/>
            <pc:sldMk cId="418206790" sldId="261"/>
            <ac:picMk id="23" creationId="{A25B86D4-312D-8688-5A11-BBFE833414A3}"/>
          </ac:picMkLst>
        </pc:picChg>
      </pc:sldChg>
      <pc:sldChg chg="addSp delSp modSp mod modClrScheme chgLayout">
        <pc:chgData name="BELLEMIN SANDRA" userId="5fe4e071-d3f4-40df-970f-ee8fcf898346" providerId="ADAL" clId="{61730A67-F90F-41DB-9FCA-70093CE8C6BF}" dt="2023-08-30T07:42:24.770" v="61" actId="962"/>
        <pc:sldMkLst>
          <pc:docMk/>
          <pc:sldMk cId="3960945975" sldId="262"/>
        </pc:sldMkLst>
        <pc:graphicFrameChg chg="del">
          <ac:chgData name="BELLEMIN SANDRA" userId="5fe4e071-d3f4-40df-970f-ee8fcf898346" providerId="ADAL" clId="{61730A67-F90F-41DB-9FCA-70093CE8C6BF}" dt="2023-08-30T07:42:21.447" v="58" actId="478"/>
          <ac:graphicFrameMkLst>
            <pc:docMk/>
            <pc:sldMk cId="3960945975" sldId="262"/>
            <ac:graphicFrameMk id="4" creationId="{1508C43C-23C3-F2AD-ED21-A48A314352B4}"/>
          </ac:graphicFrameMkLst>
        </pc:graphicFrameChg>
        <pc:picChg chg="del">
          <ac:chgData name="BELLEMIN SANDRA" userId="5fe4e071-d3f4-40df-970f-ee8fcf898346" providerId="ADAL" clId="{61730A67-F90F-41DB-9FCA-70093CE8C6BF}" dt="2023-08-30T07:42:21.447" v="58" actId="478"/>
          <ac:picMkLst>
            <pc:docMk/>
            <pc:sldMk cId="3960945975" sldId="262"/>
            <ac:picMk id="2" creationId="{64B62BF9-0453-ADEB-A4CC-4497FBC50F2B}"/>
          </ac:picMkLst>
        </pc:picChg>
        <pc:picChg chg="del">
          <ac:chgData name="BELLEMIN SANDRA" userId="5fe4e071-d3f4-40df-970f-ee8fcf898346" providerId="ADAL" clId="{61730A67-F90F-41DB-9FCA-70093CE8C6BF}" dt="2023-08-30T07:42:21.447" v="58" actId="478"/>
          <ac:picMkLst>
            <pc:docMk/>
            <pc:sldMk cId="3960945975" sldId="262"/>
            <ac:picMk id="5" creationId="{9A4C65F8-F361-F6A7-7059-D36CC6052F6E}"/>
          </ac:picMkLst>
        </pc:picChg>
        <pc:picChg chg="del">
          <ac:chgData name="BELLEMIN SANDRA" userId="5fe4e071-d3f4-40df-970f-ee8fcf898346" providerId="ADAL" clId="{61730A67-F90F-41DB-9FCA-70093CE8C6BF}" dt="2023-08-30T07:42:21.447" v="58" actId="478"/>
          <ac:picMkLst>
            <pc:docMk/>
            <pc:sldMk cId="3960945975" sldId="262"/>
            <ac:picMk id="6" creationId="{51EC40C3-2C40-7C60-C747-908FDE393E46}"/>
          </ac:picMkLst>
        </pc:picChg>
        <pc:picChg chg="del">
          <ac:chgData name="BELLEMIN SANDRA" userId="5fe4e071-d3f4-40df-970f-ee8fcf898346" providerId="ADAL" clId="{61730A67-F90F-41DB-9FCA-70093CE8C6BF}" dt="2023-08-30T07:42:21.447" v="58" actId="478"/>
          <ac:picMkLst>
            <pc:docMk/>
            <pc:sldMk cId="3960945975" sldId="262"/>
            <ac:picMk id="7" creationId="{654831DA-E0E9-F92C-6BD7-BDD1663DECC3}"/>
          </ac:picMkLst>
        </pc:picChg>
        <pc:picChg chg="del">
          <ac:chgData name="BELLEMIN SANDRA" userId="5fe4e071-d3f4-40df-970f-ee8fcf898346" providerId="ADAL" clId="{61730A67-F90F-41DB-9FCA-70093CE8C6BF}" dt="2023-08-30T07:42:21.447" v="58" actId="478"/>
          <ac:picMkLst>
            <pc:docMk/>
            <pc:sldMk cId="3960945975" sldId="262"/>
            <ac:picMk id="8" creationId="{BE5E70BB-692F-F6E8-7DED-8DA74EF1E51C}"/>
          </ac:picMkLst>
        </pc:picChg>
        <pc:picChg chg="add mod">
          <ac:chgData name="BELLEMIN SANDRA" userId="5fe4e071-d3f4-40df-970f-ee8fcf898346" providerId="ADAL" clId="{61730A67-F90F-41DB-9FCA-70093CE8C6BF}" dt="2023-08-30T07:42:24.770" v="61" actId="962"/>
          <ac:picMkLst>
            <pc:docMk/>
            <pc:sldMk cId="3960945975" sldId="262"/>
            <ac:picMk id="9" creationId="{40171A2B-212E-8760-3727-9FFF630C875F}"/>
          </ac:picMkLst>
        </pc:picChg>
        <pc:picChg chg="del">
          <ac:chgData name="BELLEMIN SANDRA" userId="5fe4e071-d3f4-40df-970f-ee8fcf898346" providerId="ADAL" clId="{61730A67-F90F-41DB-9FCA-70093CE8C6BF}" dt="2023-08-30T07:42:21.447" v="58" actId="478"/>
          <ac:picMkLst>
            <pc:docMk/>
            <pc:sldMk cId="3960945975" sldId="262"/>
            <ac:picMk id="10" creationId="{919ACA8A-7144-A7E7-7F1B-D77248186383}"/>
          </ac:picMkLst>
        </pc:picChg>
      </pc:sldChg>
      <pc:sldChg chg="addSp delSp modSp mod modClrScheme chgLayout">
        <pc:chgData name="BELLEMIN SANDRA" userId="5fe4e071-d3f4-40df-970f-ee8fcf898346" providerId="ADAL" clId="{61730A67-F90F-41DB-9FCA-70093CE8C6BF}" dt="2023-08-30T07:42:47.934" v="71" actId="962"/>
        <pc:sldMkLst>
          <pc:docMk/>
          <pc:sldMk cId="402559857" sldId="264"/>
        </pc:sldMkLst>
        <pc:spChg chg="del">
          <ac:chgData name="BELLEMIN SANDRA" userId="5fe4e071-d3f4-40df-970f-ee8fcf898346" providerId="ADAL" clId="{61730A67-F90F-41DB-9FCA-70093CE8C6BF}" dt="2023-08-30T07:42:46.383" v="68" actId="478"/>
          <ac:spMkLst>
            <pc:docMk/>
            <pc:sldMk cId="402559857" sldId="264"/>
            <ac:spMk id="2" creationId="{C62E5B48-1E42-3158-FD1E-1FBEA3E9D34E}"/>
          </ac:spMkLst>
        </pc:spChg>
        <pc:picChg chg="del">
          <ac:chgData name="BELLEMIN SANDRA" userId="5fe4e071-d3f4-40df-970f-ee8fcf898346" providerId="ADAL" clId="{61730A67-F90F-41DB-9FCA-70093CE8C6BF}" dt="2023-08-30T07:42:46.383" v="68" actId="478"/>
          <ac:picMkLst>
            <pc:docMk/>
            <pc:sldMk cId="402559857" sldId="264"/>
            <ac:picMk id="3" creationId="{A88BCEAE-AA8C-88CC-8864-8BF864804A7F}"/>
          </ac:picMkLst>
        </pc:picChg>
        <pc:picChg chg="add mod">
          <ac:chgData name="BELLEMIN SANDRA" userId="5fe4e071-d3f4-40df-970f-ee8fcf898346" providerId="ADAL" clId="{61730A67-F90F-41DB-9FCA-70093CE8C6BF}" dt="2023-08-30T07:42:47.934" v="71" actId="962"/>
          <ac:picMkLst>
            <pc:docMk/>
            <pc:sldMk cId="402559857" sldId="264"/>
            <ac:picMk id="5" creationId="{272FEBEE-D888-5948-708F-EE6EA58BC115}"/>
          </ac:picMkLst>
        </pc:picChg>
      </pc:sldChg>
      <pc:sldChg chg="addSp delSp modSp mod modClrScheme chgLayout">
        <pc:chgData name="BELLEMIN SANDRA" userId="5fe4e071-d3f4-40df-970f-ee8fcf898346" providerId="ADAL" clId="{61730A67-F90F-41DB-9FCA-70093CE8C6BF}" dt="2023-08-30T07:42:42.905" v="67" actId="962"/>
        <pc:sldMkLst>
          <pc:docMk/>
          <pc:sldMk cId="1591363806" sldId="265"/>
        </pc:sldMkLst>
        <pc:graphicFrameChg chg="del modGraphic">
          <ac:chgData name="BELLEMIN SANDRA" userId="5fe4e071-d3f4-40df-970f-ee8fcf898346" providerId="ADAL" clId="{61730A67-F90F-41DB-9FCA-70093CE8C6BF}" dt="2023-08-30T07:42:34.836" v="63" actId="478"/>
          <ac:graphicFrameMkLst>
            <pc:docMk/>
            <pc:sldMk cId="1591363806" sldId="265"/>
            <ac:graphicFrameMk id="4" creationId="{1508C43C-23C3-F2AD-ED21-A48A314352B4}"/>
          </ac:graphicFrameMkLst>
        </pc:graphicFrameChg>
        <pc:picChg chg="del">
          <ac:chgData name="BELLEMIN SANDRA" userId="5fe4e071-d3f4-40df-970f-ee8fcf898346" providerId="ADAL" clId="{61730A67-F90F-41DB-9FCA-70093CE8C6BF}" dt="2023-08-30T07:42:38.786" v="64" actId="478"/>
          <ac:picMkLst>
            <pc:docMk/>
            <pc:sldMk cId="1591363806" sldId="265"/>
            <ac:picMk id="2" creationId="{CD2DABFD-F6BC-CB03-7904-FA459CC8AEAE}"/>
          </ac:picMkLst>
        </pc:picChg>
        <pc:picChg chg="del">
          <ac:chgData name="BELLEMIN SANDRA" userId="5fe4e071-d3f4-40df-970f-ee8fcf898346" providerId="ADAL" clId="{61730A67-F90F-41DB-9FCA-70093CE8C6BF}" dt="2023-08-30T07:42:38.786" v="64" actId="478"/>
          <ac:picMkLst>
            <pc:docMk/>
            <pc:sldMk cId="1591363806" sldId="265"/>
            <ac:picMk id="3" creationId="{884A8209-5706-CB99-3FB4-418454B17AD5}"/>
          </ac:picMkLst>
        </pc:picChg>
        <pc:picChg chg="del">
          <ac:chgData name="BELLEMIN SANDRA" userId="5fe4e071-d3f4-40df-970f-ee8fcf898346" providerId="ADAL" clId="{61730A67-F90F-41DB-9FCA-70093CE8C6BF}" dt="2023-08-30T07:42:38.786" v="64" actId="478"/>
          <ac:picMkLst>
            <pc:docMk/>
            <pc:sldMk cId="1591363806" sldId="265"/>
            <ac:picMk id="5" creationId="{E9E1BABC-3BE7-62DF-1B4C-D15F421D6C86}"/>
          </ac:picMkLst>
        </pc:picChg>
        <pc:picChg chg="add mod">
          <ac:chgData name="BELLEMIN SANDRA" userId="5fe4e071-d3f4-40df-970f-ee8fcf898346" providerId="ADAL" clId="{61730A67-F90F-41DB-9FCA-70093CE8C6BF}" dt="2023-08-30T07:42:42.905" v="67" actId="962"/>
          <ac:picMkLst>
            <pc:docMk/>
            <pc:sldMk cId="1591363806" sldId="265"/>
            <ac:picMk id="7" creationId="{A6D62C91-5469-15C2-1C09-17FAB98E6F4C}"/>
          </ac:picMkLst>
        </pc:picChg>
        <pc:picChg chg="del">
          <ac:chgData name="BELLEMIN SANDRA" userId="5fe4e071-d3f4-40df-970f-ee8fcf898346" providerId="ADAL" clId="{61730A67-F90F-41DB-9FCA-70093CE8C6BF}" dt="2023-08-30T07:42:38.786" v="64" actId="478"/>
          <ac:picMkLst>
            <pc:docMk/>
            <pc:sldMk cId="1591363806" sldId="265"/>
            <ac:picMk id="13" creationId="{DC6122A6-88C7-F45E-9108-C231B335BDDE}"/>
          </ac:picMkLst>
        </pc:picChg>
        <pc:picChg chg="del">
          <ac:chgData name="BELLEMIN SANDRA" userId="5fe4e071-d3f4-40df-970f-ee8fcf898346" providerId="ADAL" clId="{61730A67-F90F-41DB-9FCA-70093CE8C6BF}" dt="2023-08-30T07:42:38.786" v="64" actId="478"/>
          <ac:picMkLst>
            <pc:docMk/>
            <pc:sldMk cId="1591363806" sldId="265"/>
            <ac:picMk id="14" creationId="{6B30BFF9-C371-C50C-BEAF-492C9DBA8A8E}"/>
          </ac:picMkLst>
        </pc:picChg>
        <pc:picChg chg="del">
          <ac:chgData name="BELLEMIN SANDRA" userId="5fe4e071-d3f4-40df-970f-ee8fcf898346" providerId="ADAL" clId="{61730A67-F90F-41DB-9FCA-70093CE8C6BF}" dt="2023-08-30T07:42:38.786" v="64" actId="478"/>
          <ac:picMkLst>
            <pc:docMk/>
            <pc:sldMk cId="1591363806" sldId="265"/>
            <ac:picMk id="16" creationId="{56376FB4-F257-8D9F-8AEF-67F5FEE9A993}"/>
          </ac:picMkLst>
        </pc:picChg>
      </pc:sldChg>
      <pc:sldChg chg="addSp delSp modSp mod modClrScheme chgLayout">
        <pc:chgData name="BELLEMIN SANDRA" userId="5fe4e071-d3f4-40df-970f-ee8fcf898346" providerId="ADAL" clId="{61730A67-F90F-41DB-9FCA-70093CE8C6BF}" dt="2023-08-30T07:42:57.746" v="76" actId="962"/>
        <pc:sldMkLst>
          <pc:docMk/>
          <pc:sldMk cId="310583853" sldId="266"/>
        </pc:sldMkLst>
        <pc:graphicFrameChg chg="del">
          <ac:chgData name="BELLEMIN SANDRA" userId="5fe4e071-d3f4-40df-970f-ee8fcf898346" providerId="ADAL" clId="{61730A67-F90F-41DB-9FCA-70093CE8C6BF}" dt="2023-08-30T07:42:54.234" v="72" actId="478"/>
          <ac:graphicFrameMkLst>
            <pc:docMk/>
            <pc:sldMk cId="310583853" sldId="266"/>
            <ac:graphicFrameMk id="2" creationId="{44DEBAE7-3292-0176-E135-6265C39573F1}"/>
          </ac:graphicFrameMkLst>
        </pc:graphicFrameChg>
        <pc:picChg chg="del">
          <ac:chgData name="BELLEMIN SANDRA" userId="5fe4e071-d3f4-40df-970f-ee8fcf898346" providerId="ADAL" clId="{61730A67-F90F-41DB-9FCA-70093CE8C6BF}" dt="2023-08-30T07:42:54.234" v="72" actId="478"/>
          <ac:picMkLst>
            <pc:docMk/>
            <pc:sldMk cId="310583853" sldId="266"/>
            <ac:picMk id="3" creationId="{DD6AB92A-A70F-3A5F-1EBF-3F5F487E2F3E}"/>
          </ac:picMkLst>
        </pc:picChg>
        <pc:picChg chg="add mod">
          <ac:chgData name="BELLEMIN SANDRA" userId="5fe4e071-d3f4-40df-970f-ee8fcf898346" providerId="ADAL" clId="{61730A67-F90F-41DB-9FCA-70093CE8C6BF}" dt="2023-08-30T07:42:57.746" v="76" actId="962"/>
          <ac:picMkLst>
            <pc:docMk/>
            <pc:sldMk cId="310583853" sldId="266"/>
            <ac:picMk id="5" creationId="{B44224D5-3E73-521E-A50E-4112A338C3AE}"/>
          </ac:picMkLst>
        </pc:picChg>
        <pc:picChg chg="del">
          <ac:chgData name="BELLEMIN SANDRA" userId="5fe4e071-d3f4-40df-970f-ee8fcf898346" providerId="ADAL" clId="{61730A67-F90F-41DB-9FCA-70093CE8C6BF}" dt="2023-08-30T07:42:54.234" v="72" actId="478"/>
          <ac:picMkLst>
            <pc:docMk/>
            <pc:sldMk cId="310583853" sldId="266"/>
            <ac:picMk id="9" creationId="{FBDAF42E-C1D4-D26F-24EE-C8358654A6C2}"/>
          </ac:picMkLst>
        </pc:picChg>
        <pc:picChg chg="del">
          <ac:chgData name="BELLEMIN SANDRA" userId="5fe4e071-d3f4-40df-970f-ee8fcf898346" providerId="ADAL" clId="{61730A67-F90F-41DB-9FCA-70093CE8C6BF}" dt="2023-08-30T07:42:55.108" v="73" actId="478"/>
          <ac:picMkLst>
            <pc:docMk/>
            <pc:sldMk cId="310583853" sldId="266"/>
            <ac:picMk id="10" creationId="{9BEF49B1-04A4-1209-A7F4-0FAB3D3A92B0}"/>
          </ac:picMkLst>
        </pc:picChg>
        <pc:picChg chg="del">
          <ac:chgData name="BELLEMIN SANDRA" userId="5fe4e071-d3f4-40df-970f-ee8fcf898346" providerId="ADAL" clId="{61730A67-F90F-41DB-9FCA-70093CE8C6BF}" dt="2023-08-30T07:42:54.234" v="72" actId="478"/>
          <ac:picMkLst>
            <pc:docMk/>
            <pc:sldMk cId="310583853" sldId="266"/>
            <ac:picMk id="11" creationId="{EE4C5622-EA28-BA6C-3264-71E3E8B472AC}"/>
          </ac:picMkLst>
        </pc:picChg>
        <pc:picChg chg="del">
          <ac:chgData name="BELLEMIN SANDRA" userId="5fe4e071-d3f4-40df-970f-ee8fcf898346" providerId="ADAL" clId="{61730A67-F90F-41DB-9FCA-70093CE8C6BF}" dt="2023-08-30T07:42:54.234" v="72" actId="478"/>
          <ac:picMkLst>
            <pc:docMk/>
            <pc:sldMk cId="310583853" sldId="266"/>
            <ac:picMk id="12" creationId="{8248FAC2-79D8-F7C3-C890-AFC2F3A2BCA2}"/>
          </ac:picMkLst>
        </pc:picChg>
        <pc:picChg chg="del">
          <ac:chgData name="BELLEMIN SANDRA" userId="5fe4e071-d3f4-40df-970f-ee8fcf898346" providerId="ADAL" clId="{61730A67-F90F-41DB-9FCA-70093CE8C6BF}" dt="2023-08-30T07:42:54.234" v="72" actId="478"/>
          <ac:picMkLst>
            <pc:docMk/>
            <pc:sldMk cId="310583853" sldId="266"/>
            <ac:picMk id="14" creationId="{2651C507-52E5-7667-63A7-FE58878074B9}"/>
          </ac:picMkLst>
        </pc:picChg>
      </pc:sldChg>
      <pc:sldChg chg="addSp delSp modSp mod modClrScheme chgLayout">
        <pc:chgData name="BELLEMIN SANDRA" userId="5fe4e071-d3f4-40df-970f-ee8fcf898346" providerId="ADAL" clId="{61730A67-F90F-41DB-9FCA-70093CE8C6BF}" dt="2023-08-30T07:43:01.343" v="80" actId="962"/>
        <pc:sldMkLst>
          <pc:docMk/>
          <pc:sldMk cId="4078969478" sldId="267"/>
        </pc:sldMkLst>
        <pc:graphicFrameChg chg="del">
          <ac:chgData name="BELLEMIN SANDRA" userId="5fe4e071-d3f4-40df-970f-ee8fcf898346" providerId="ADAL" clId="{61730A67-F90F-41DB-9FCA-70093CE8C6BF}" dt="2023-08-30T07:42:59.565" v="77" actId="478"/>
          <ac:graphicFrameMkLst>
            <pc:docMk/>
            <pc:sldMk cId="4078969478" sldId="267"/>
            <ac:graphicFrameMk id="3" creationId="{487F3C28-5646-3F64-9EAD-5DC1858FD491}"/>
          </ac:graphicFrameMkLst>
        </pc:graphicFrameChg>
        <pc:picChg chg="add mod">
          <ac:chgData name="BELLEMIN SANDRA" userId="5fe4e071-d3f4-40df-970f-ee8fcf898346" providerId="ADAL" clId="{61730A67-F90F-41DB-9FCA-70093CE8C6BF}" dt="2023-08-30T07:43:01.343" v="80" actId="962"/>
          <ac:picMkLst>
            <pc:docMk/>
            <pc:sldMk cId="4078969478" sldId="267"/>
            <ac:picMk id="4" creationId="{7C394B7B-8BA2-2D35-4D97-916C6E61094C}"/>
          </ac:picMkLst>
        </pc:picChg>
      </pc:sldChg>
      <pc:sldChg chg="addSp delSp modSp mod modClrScheme chgLayout">
        <pc:chgData name="BELLEMIN SANDRA" userId="5fe4e071-d3f4-40df-970f-ee8fcf898346" providerId="ADAL" clId="{61730A67-F90F-41DB-9FCA-70093CE8C6BF}" dt="2023-08-30T07:43:08.776" v="85" actId="962"/>
        <pc:sldMkLst>
          <pc:docMk/>
          <pc:sldMk cId="2917119187" sldId="268"/>
        </pc:sldMkLst>
        <pc:spChg chg="del">
          <ac:chgData name="BELLEMIN SANDRA" userId="5fe4e071-d3f4-40df-970f-ee8fcf898346" providerId="ADAL" clId="{61730A67-F90F-41DB-9FCA-70093CE8C6BF}" dt="2023-08-30T07:43:06.223" v="82" actId="478"/>
          <ac:spMkLst>
            <pc:docMk/>
            <pc:sldMk cId="2917119187" sldId="268"/>
            <ac:spMk id="2" creationId="{CC5A2361-AE36-4B63-5A6F-696B4E0809BD}"/>
          </ac:spMkLst>
        </pc:spChg>
        <pc:spChg chg="del">
          <ac:chgData name="BELLEMIN SANDRA" userId="5fe4e071-d3f4-40df-970f-ee8fcf898346" providerId="ADAL" clId="{61730A67-F90F-41DB-9FCA-70093CE8C6BF}" dt="2023-08-30T07:43:06.223" v="82" actId="478"/>
          <ac:spMkLst>
            <pc:docMk/>
            <pc:sldMk cId="2917119187" sldId="268"/>
            <ac:spMk id="3" creationId="{F22C4D57-07B3-7EB0-2CF8-33A658DCE92F}"/>
          </ac:spMkLst>
        </pc:spChg>
        <pc:spChg chg="del">
          <ac:chgData name="BELLEMIN SANDRA" userId="5fe4e071-d3f4-40df-970f-ee8fcf898346" providerId="ADAL" clId="{61730A67-F90F-41DB-9FCA-70093CE8C6BF}" dt="2023-08-30T07:43:06.223" v="82" actId="478"/>
          <ac:spMkLst>
            <pc:docMk/>
            <pc:sldMk cId="2917119187" sldId="268"/>
            <ac:spMk id="4" creationId="{5B6B3605-8B07-B2DF-E73B-3D07CFCB67F3}"/>
          </ac:spMkLst>
        </pc:spChg>
        <pc:spChg chg="del">
          <ac:chgData name="BELLEMIN SANDRA" userId="5fe4e071-d3f4-40df-970f-ee8fcf898346" providerId="ADAL" clId="{61730A67-F90F-41DB-9FCA-70093CE8C6BF}" dt="2023-08-30T07:43:06.223" v="82" actId="478"/>
          <ac:spMkLst>
            <pc:docMk/>
            <pc:sldMk cId="2917119187" sldId="268"/>
            <ac:spMk id="11" creationId="{D83DF987-1F05-9130-E0DD-D3CD35B1EB37}"/>
          </ac:spMkLst>
        </pc:spChg>
        <pc:spChg chg="del">
          <ac:chgData name="BELLEMIN SANDRA" userId="5fe4e071-d3f4-40df-970f-ee8fcf898346" providerId="ADAL" clId="{61730A67-F90F-41DB-9FCA-70093CE8C6BF}" dt="2023-08-30T07:43:06.223" v="82" actId="478"/>
          <ac:spMkLst>
            <pc:docMk/>
            <pc:sldMk cId="2917119187" sldId="268"/>
            <ac:spMk id="12" creationId="{97356C42-73C3-7BC2-94E0-437E5BD39E2F}"/>
          </ac:spMkLst>
        </pc:spChg>
        <pc:graphicFrameChg chg="del">
          <ac:chgData name="BELLEMIN SANDRA" userId="5fe4e071-d3f4-40df-970f-ee8fcf898346" providerId="ADAL" clId="{61730A67-F90F-41DB-9FCA-70093CE8C6BF}" dt="2023-08-30T07:43:03.600" v="81" actId="478"/>
          <ac:graphicFrameMkLst>
            <pc:docMk/>
            <pc:sldMk cId="2917119187" sldId="268"/>
            <ac:graphicFrameMk id="7" creationId="{3F994711-02C5-4FFF-CB70-4874C48E9BCA}"/>
          </ac:graphicFrameMkLst>
        </pc:graphicFrameChg>
        <pc:picChg chg="add mod">
          <ac:chgData name="BELLEMIN SANDRA" userId="5fe4e071-d3f4-40df-970f-ee8fcf898346" providerId="ADAL" clId="{61730A67-F90F-41DB-9FCA-70093CE8C6BF}" dt="2023-08-30T07:43:08.776" v="85" actId="962"/>
          <ac:picMkLst>
            <pc:docMk/>
            <pc:sldMk cId="2917119187" sldId="268"/>
            <ac:picMk id="6" creationId="{1A915A55-F963-6E68-B8B7-18FE63011790}"/>
          </ac:picMkLst>
        </pc:picChg>
      </pc:sldChg>
      <pc:sldChg chg="addSp delSp modSp mod modClrScheme chgLayout">
        <pc:chgData name="BELLEMIN SANDRA" userId="5fe4e071-d3f4-40df-970f-ee8fcf898346" providerId="ADAL" clId="{61730A67-F90F-41DB-9FCA-70093CE8C6BF}" dt="2023-08-30T07:43:12.540" v="89" actId="962"/>
        <pc:sldMkLst>
          <pc:docMk/>
          <pc:sldMk cId="3685027605" sldId="269"/>
        </pc:sldMkLst>
        <pc:grpChg chg="del">
          <ac:chgData name="BELLEMIN SANDRA" userId="5fe4e071-d3f4-40df-970f-ee8fcf898346" providerId="ADAL" clId="{61730A67-F90F-41DB-9FCA-70093CE8C6BF}" dt="2023-08-30T07:43:10.866" v="86" actId="478"/>
          <ac:grpSpMkLst>
            <pc:docMk/>
            <pc:sldMk cId="3685027605" sldId="269"/>
            <ac:grpSpMk id="2" creationId="{4464C949-85DE-085E-0580-E58A609F0B88}"/>
          </ac:grpSpMkLst>
        </pc:grpChg>
        <pc:picChg chg="add mod">
          <ac:chgData name="BELLEMIN SANDRA" userId="5fe4e071-d3f4-40df-970f-ee8fcf898346" providerId="ADAL" clId="{61730A67-F90F-41DB-9FCA-70093CE8C6BF}" dt="2023-08-30T07:43:12.540" v="89" actId="962"/>
          <ac:picMkLst>
            <pc:docMk/>
            <pc:sldMk cId="3685027605" sldId="269"/>
            <ac:picMk id="10" creationId="{84F5BD0A-8E96-7CD4-60BE-93A78ECEC55F}"/>
          </ac:picMkLst>
        </pc:picChg>
      </pc:sldChg>
    </pc:docChg>
  </pc:docChgLst>
  <pc:docChgLst>
    <pc:chgData name="CORNUBERT CLAIRE" userId="463e7911-c62c-4422-9308-3a4a3529b03e" providerId="ADAL" clId="{145AFBD3-E6FE-4F07-B276-B94EC7A1E682}"/>
    <pc:docChg chg="custSel modSld">
      <pc:chgData name="CORNUBERT CLAIRE" userId="463e7911-c62c-4422-9308-3a4a3529b03e" providerId="ADAL" clId="{145AFBD3-E6FE-4F07-B276-B94EC7A1E682}" dt="2023-09-12T08:48:32.346" v="3" actId="962"/>
      <pc:docMkLst>
        <pc:docMk/>
      </pc:docMkLst>
      <pc:sldChg chg="addSp delSp modSp mod">
        <pc:chgData name="CORNUBERT CLAIRE" userId="463e7911-c62c-4422-9308-3a4a3529b03e" providerId="ADAL" clId="{145AFBD3-E6FE-4F07-B276-B94EC7A1E682}" dt="2023-09-12T08:48:32.346" v="3" actId="962"/>
        <pc:sldMkLst>
          <pc:docMk/>
          <pc:sldMk cId="310583853" sldId="266"/>
        </pc:sldMkLst>
        <pc:picChg chg="add mod">
          <ac:chgData name="CORNUBERT CLAIRE" userId="463e7911-c62c-4422-9308-3a4a3529b03e" providerId="ADAL" clId="{145AFBD3-E6FE-4F07-B276-B94EC7A1E682}" dt="2023-09-12T08:48:32.346" v="3" actId="962"/>
          <ac:picMkLst>
            <pc:docMk/>
            <pc:sldMk cId="310583853" sldId="266"/>
            <ac:picMk id="3" creationId="{2EC3E546-90AE-D055-2144-5046CDB502E6}"/>
          </ac:picMkLst>
        </pc:picChg>
        <pc:picChg chg="del">
          <ac:chgData name="CORNUBERT CLAIRE" userId="463e7911-c62c-4422-9308-3a4a3529b03e" providerId="ADAL" clId="{145AFBD3-E6FE-4F07-B276-B94EC7A1E682}" dt="2023-09-12T08:47:17.067" v="0" actId="478"/>
          <ac:picMkLst>
            <pc:docMk/>
            <pc:sldMk cId="310583853" sldId="266"/>
            <ac:picMk id="5" creationId="{B44224D5-3E73-521E-A50E-4112A338C3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159D3-B232-4C43-8C12-3C8D5CFE2F2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661E3-D016-46E3-9396-ED520E9B5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18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dirty="0">
                <a:latin typeface="+mn-lt"/>
              </a:rPr>
              <a:t>LE GROUPE DU NOM </a:t>
            </a:r>
            <a:r>
              <a:rPr lang="fr-FR" sz="1800" b="0" i="1" dirty="0">
                <a:latin typeface="+mn-lt"/>
              </a:rPr>
              <a:t>– Les marques du pluriel</a:t>
            </a:r>
          </a:p>
          <a:p>
            <a:endParaRPr lang="fr-FR" sz="1800" b="1" dirty="0">
              <a:latin typeface="+mn-lt"/>
            </a:endParaRPr>
          </a:p>
          <a:p>
            <a:r>
              <a:rPr lang="fr-FR" sz="1800" b="1" dirty="0">
                <a:latin typeface="+mn-lt"/>
              </a:rPr>
              <a:t>Leçon 3 : Un ou plusieurs ? 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8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endParaRPr lang="fr-FR" sz="1800" b="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90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>
                <a:tab pos="4425950" algn="l"/>
              </a:tabLst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mbria" panose="020405030504060302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</a:t>
            </a:r>
            <a:r>
              <a:rPr lang="fr-FR" sz="1800" b="0" dirty="0">
                <a:solidFill>
                  <a:srgbClr val="FF0000"/>
                </a:solidFill>
                <a:effectLst/>
                <a:latin typeface="+mn-lt"/>
                <a:ea typeface="Cambria" panose="020405030504060302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Les mots en vert indiquent 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</a:rPr>
              <a:t>qu’</a:t>
            </a:r>
            <a:r>
              <a:rPr lang="fr-FR" sz="1800" i="1" dirty="0">
                <a:effectLst/>
                <a:latin typeface="+mn-lt"/>
                <a:ea typeface="Cambria" panose="02040503050406030204" pitchFamily="18" charset="0"/>
              </a:rPr>
              <a:t>il en faut plusieurs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</a:rPr>
              <a:t> et les encadrements sont des marques du pluriel qui ne s’entendent pas. </a:t>
            </a:r>
            <a:r>
              <a:rPr lang="fr-FR" sz="1800">
                <a:effectLst/>
                <a:latin typeface="+mn-lt"/>
                <a:ea typeface="Cambria" panose="02040503050406030204" pitchFamily="18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None/>
              <a:tabLst>
                <a:tab pos="4425950" algn="l"/>
              </a:tabLst>
              <a:defRPr/>
            </a:pPr>
            <a:r>
              <a:rPr lang="fr-FR" sz="180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Quand a-t-on le plus d’indices ? Est-ce à l’oral ou à l’écrit qu’on sait le mieux s’il en faut un ou plusieurs ? »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>
                <a:tab pos="4425950" algn="l"/>
              </a:tabLst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L’écrit est plus précis et donne des marques qui ne s’entendent pas (le -</a:t>
            </a:r>
            <a:r>
              <a:rPr lang="fr-FR" sz="1800" b="1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5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Dans la leçon </a:t>
            </a:r>
            <a:r>
              <a:rPr lang="fr-FR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ou plusieurs ?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qu’avons-nous appris ?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b="1" u="sng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(collectivement) 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On a appris que :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 la lettre</a:t>
            </a:r>
            <a:r>
              <a:rPr lang="fr-FR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sert à donner l’information qu’il y a plusieurs choses. Elle ne fait pas toujours du son ;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 certains mots (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plusieurs</a:t>
            </a:r>
            <a:r>
              <a:rPr lang="fr-FR" sz="18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des</a:t>
            </a:r>
            <a:r>
              <a:rPr lang="fr-FR" sz="18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trois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les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nous disent qu’il y en a plusieurs. D’autres mots comme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un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nous disent qu’il n’y a qu’une chose ;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 il y a plus d’indications à l’écrit qu’à l’oral.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Annoncer </a:t>
            </a:r>
            <a:r>
              <a:rPr lang="fr-FR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On fera une trace écrite après qu’on aura lu toute la recette de la sorcière. »</a:t>
            </a:r>
            <a:endParaRPr lang="fr-FR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86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PHASE 1 :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Enrôlement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fr-FR" sz="1800" dirty="0">
              <a:solidFill>
                <a:srgbClr val="0070C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l"/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solidFill>
                  <a:srgbClr val="70AD47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« Je vais lire une recette très spéciale, une recette de sorcière. Vous devez trouver tous les ingrédients et combien il en faut. »</a:t>
            </a: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solidFill>
                  <a:srgbClr val="70AD47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Lire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à voix haute :</a:t>
            </a:r>
            <a:endParaRPr lang="fr-FR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« Pour ma recette de potion magique, il me faut :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plusieurs crottes d’un âne noir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des scorpions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trois têtards séchés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les larmes d’un crocodile vert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Et ce n’est pas fini… »</a:t>
            </a:r>
            <a:endParaRPr lang="fr-FR" sz="1800" u="none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69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Racontez ce qu’il faut dans cette recette de sorcière. »</a:t>
            </a: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Relire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le texte si nécessaire :</a:t>
            </a: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Pour ma recette de potion magique, il me faut :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plusieurs crottes d’un âne noir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des scorpions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trois têtards séchés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les larmes d’un crocodile vert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Et ce n’est pas fini… »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5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PHASE 2 : </a:t>
            </a:r>
            <a:r>
              <a:rPr lang="fr-FR" sz="1800" b="1" i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  <a:r>
              <a:rPr lang="fr-FR" sz="18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800" b="1" dirty="0">
                <a:effectLst/>
                <a:latin typeface="+mn-lt"/>
                <a:ea typeface="Times New Roman" panose="02020603050405020304" pitchFamily="18" charset="0"/>
              </a:rPr>
              <a:t>Identifier à l’oral les indicateurs de pluralité</a:t>
            </a:r>
            <a:endParaRPr lang="fr-FR" sz="1800" b="1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b="0" i="1" dirty="0">
                <a:latin typeface="+mn-lt"/>
              </a:rPr>
              <a:t>NB : Si vous ne parvenez pas à afficher l’exercice interactif, vous pouvez travailler directement sur cette diapositive en déplaçant les images dans le tableau.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b="0" i="1" dirty="0">
                <a:latin typeface="+mn-lt"/>
              </a:rPr>
              <a:t>(</a:t>
            </a:r>
            <a:r>
              <a:rPr lang="fr-FR" sz="2800" b="0" i="1" dirty="0">
                <a:solidFill>
                  <a:srgbClr val="000000"/>
                </a:solidFill>
                <a:effectLst/>
                <a:latin typeface="WordVisi_MSFontService"/>
              </a:rPr>
              <a:t>Lien vers l’exercice : 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https://view.genial.ly/646e442191ce650018dd31ad/presentation-exercice-genially-diapo-3)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sz="1800" b="1" i="1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On a besoin dans cette recette d’une seule ou de plusieurs crottes ? Dans quelle colonne je dois la mettre ? 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Et l’âne noir ? Et l’image du scorpion ? »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Etc.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Et placer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les images dans l’une des deux colonnes. </a:t>
            </a:r>
            <a:endParaRPr lang="fr-FR" sz="18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Rappeler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le texte si nécessaire :</a:t>
            </a: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Pour ma recette de potion magique, il me faut :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plusieurs crottes d’un âne noir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des scorpions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trois têtards séchés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les larmes d’un crocodile vert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Et ce n’est pas fini… »</a:t>
            </a: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Comment on dirait s’il y en avait un ? S’il y en avait plusieurs ? »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Et corriger </a:t>
            </a:r>
            <a:r>
              <a:rPr lang="fr-FR" sz="1800" b="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place des images au fur et à mesure.</a:t>
            </a:r>
            <a:endParaRPr lang="fr-FR" sz="18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Plusieurs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crottes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/ une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crotte  •  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âne noir / 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ânes noirs  •  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scorpions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/ un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scorpion, etc.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/>
              <a:defRPr/>
            </a:pPr>
            <a:endParaRPr lang="fr-FR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/>
              <a:defRPr/>
            </a:pPr>
            <a:endParaRPr lang="fr-FR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22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Relire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le texte et </a:t>
            </a:r>
            <a:r>
              <a:rPr lang="fr-FR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demander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Quel est le mot qui indique qu’il y en a un seul ou plusieurs ? »</a:t>
            </a: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Pour ma recette de potion magique, il me faut :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plusieurs crottes d’un âne noir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des scorpions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trois têtards séchés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- les larmes d’un crocodile vert</a:t>
            </a:r>
            <a:endParaRPr lang="fr-FR" sz="180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Et ce n’est pas fini…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0" dirty="0">
                <a:solidFill>
                  <a:srgbClr val="00B05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es mots qui indiquent qu’il en faut plusieurs : </a:t>
            </a:r>
            <a:r>
              <a:rPr lang="fr-FR" sz="1800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plusieurs, des, trois, les 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qu’il n’en faut qu’un ou qu’une : </a:t>
            </a:r>
            <a:r>
              <a:rPr lang="fr-FR" sz="1800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 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None/>
            </a:pPr>
            <a:endParaRPr lang="fr-FR" sz="18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4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« Quand j’entends </a:t>
            </a:r>
            <a:r>
              <a:rPr lang="fr-FR" sz="1800" i="1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larme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ou </a:t>
            </a:r>
            <a:r>
              <a:rPr lang="fr-FR" sz="1800" i="1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scorpion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, est-ce que je sais s’il en faut une ou plusieurs ? 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Quand j’entends </a:t>
            </a:r>
            <a:r>
              <a:rPr lang="fr-FR" sz="1800" i="1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âne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ou </a:t>
            </a:r>
            <a:r>
              <a:rPr lang="fr-FR" sz="1800" i="1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crottes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r>
              <a:rPr lang="fr-FR" sz="1800" b="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Etc.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»</a:t>
            </a:r>
            <a:endParaRPr lang="fr-FR" sz="1800" b="0" u="none" dirty="0">
              <a:solidFill>
                <a:schemeClr val="tx1"/>
              </a:solidFill>
              <a:effectLst/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Prononcer </a:t>
            </a:r>
            <a:r>
              <a:rPr lang="fr-FR" sz="1800" b="0" u="none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les noms uniquement.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Réponse 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Non. On ne sait pas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fr-FR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sz="1800" b="1" u="sng" dirty="0">
              <a:solidFill>
                <a:srgbClr val="00B050"/>
              </a:solidFill>
              <a:effectLst/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Expliquer :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« Il y a des mots qui indiquent le pluriel (</a:t>
            </a:r>
            <a:r>
              <a:rPr lang="fr-FR" sz="1800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plusieurs, des, trois, les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…). On connait bien ces mots. »</a:t>
            </a:r>
            <a:endParaRPr lang="fr-FR" sz="1800" b="0" dirty="0">
              <a:solidFill>
                <a:srgbClr val="0070C0"/>
              </a:solidFill>
              <a:effectLst/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« Maintenant, on va regarder comment c’est à l’écrit. » </a:t>
            </a:r>
            <a:endParaRPr lang="fr-FR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16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PHASE 3 :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  <a:r>
              <a:rPr lang="fr-FR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Identifier à l’oral et à l’écrit les indicateurs de pluralité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« Alors, qu’en pensez-vous maintenant ? Est-ce qu’à l’écrit on a d’autres choses qui nous indiquent s’il y en a un ou plusieurs ? »</a:t>
            </a:r>
            <a:endParaRPr lang="fr-FR" sz="1800" b="1" u="none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Réponse probable</a:t>
            </a:r>
            <a:r>
              <a:rPr lang="fr-FR" sz="1800" b="1" dirty="0">
                <a:solidFill>
                  <a:srgbClr val="00B05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Il y a des -</a:t>
            </a:r>
            <a:r>
              <a:rPr lang="fr-FR" sz="1800" b="1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quand il y en a plusieurs.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Annoncer</a:t>
            </a:r>
            <a:r>
              <a:rPr lang="fr-FR" sz="1800" b="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« On va vérifier. »</a:t>
            </a:r>
            <a:endParaRPr lang="fr-FR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48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>
                <a:tab pos="442595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« Maintenant, je vais enlever de notre tableau les images pour qu’on ne regarde que l’écrit. »</a:t>
            </a:r>
            <a:endParaRPr lang="fr-FR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66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>
                <a:tab pos="442595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« Est-ce que vous voyez une lettre – la même – qu’on trouve à la fin des mots pour dire "plusieurs" ? »</a:t>
            </a:r>
            <a:endParaRPr lang="fr-FR" sz="1800" b="0" u="none" dirty="0">
              <a:solidFill>
                <a:schemeClr val="tx1"/>
              </a:solidFill>
              <a:effectLst/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>
                <a:tab pos="4425950" algn="l"/>
              </a:tabLst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C’est le -</a:t>
            </a:r>
            <a:r>
              <a:rPr lang="fr-FR" sz="1800" b="1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fr-FR" sz="1800" b="0" dirty="0">
              <a:solidFill>
                <a:schemeClr val="tx1"/>
              </a:solidFill>
              <a:effectLst/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>
                <a:tab pos="4425950" algn="l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Demander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pour chaque groupe de mots : </a:t>
            </a:r>
            <a:r>
              <a:rPr lang="fr-FR" sz="1800" dirty="0">
                <a:solidFill>
                  <a:srgbClr val="0070C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« Quels mots ou quelles lettres nous permettent de comprendre qu’il faut plusieurs choses ? »</a:t>
            </a:r>
            <a:endParaRPr lang="fr-FR" sz="1800" b="0" u="none" dirty="0">
              <a:solidFill>
                <a:schemeClr val="tx1"/>
              </a:solidFill>
              <a:effectLst/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>
                <a:tab pos="4425950" algn="l"/>
              </a:tabLst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 :</a:t>
            </a:r>
            <a:endParaRPr lang="fr-FR" sz="1800" b="1" i="0" dirty="0">
              <a:solidFill>
                <a:srgbClr val="00B050"/>
              </a:solidFill>
              <a:effectLst/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>
                <a:tab pos="4425950" algn="l"/>
              </a:tabLst>
            </a:pPr>
            <a:r>
              <a:rPr lang="fr-FR" sz="1800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Plusieurs crottes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 : il y a </a:t>
            </a:r>
            <a:r>
              <a:rPr lang="fr-FR" sz="1800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plusieurs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et le -</a:t>
            </a:r>
            <a:r>
              <a:rPr lang="fr-FR" sz="1800" b="1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à </a:t>
            </a:r>
            <a:r>
              <a:rPr lang="fr-FR" sz="1800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crottes 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  <a:r>
              <a:rPr lang="fr-FR" sz="18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>
                <a:tab pos="4425950" algn="l"/>
              </a:tabLst>
            </a:pPr>
            <a:r>
              <a:rPr lang="fr-FR" sz="1800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des scorpions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 : il y a </a:t>
            </a:r>
            <a:r>
              <a:rPr lang="fr-FR" sz="1800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des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et le -</a:t>
            </a:r>
            <a:r>
              <a:rPr lang="fr-FR" sz="1800" b="1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à </a:t>
            </a:r>
            <a:r>
              <a:rPr lang="fr-FR" sz="1800" i="1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scorpions</a:t>
            </a:r>
            <a:r>
              <a:rPr lang="fr-FR" sz="1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, etc.</a:t>
            </a:r>
            <a:endParaRPr lang="fr-FR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61E3-D016-46E3-9396-ED520E9B502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50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477A89-44DE-F626-E347-614587460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7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952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13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13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9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F792EF-6981-10F4-48D1-E4B646BC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0FC749-E044-E0C4-1F42-8756B9E10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65B4686-EF7E-95BA-7AC2-25728AE77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4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84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0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60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2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0666-8CAB-48EE-9693-BCCF4DEE8E8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C8A8-A8FB-4920-8ABF-5094E31F2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0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https://view.genial.ly/646e442191ce650018dd31ad/presentation-exercice-genially-diapo-3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EEA40E7F-79AB-ABD5-3F81-87997CFC6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1A915A55-F963-6E68-B8B7-18FE63011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1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84F5BD0A-8E96-7CD4-60BE-93A78ECE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20C198B0-5A52-1AFF-E1DE-6BC7D914A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1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 humoristique, clipart, illustration&#10;&#10;Description générée automatiquement">
            <a:extLst>
              <a:ext uri="{FF2B5EF4-FFF2-40B4-BE49-F238E27FC236}">
                <a16:creationId xmlns:a16="http://schemas.microsoft.com/office/drawing/2014/main" id="{BDA48692-C964-1075-33BB-32ED8B374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1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037BF0A-AFF8-1505-8476-8D849740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12" y="1213363"/>
            <a:ext cx="7651143" cy="5230821"/>
          </a:xfrm>
          <a:prstGeom prst="rect">
            <a:avLst/>
          </a:prstGeom>
        </p:spPr>
      </p:pic>
      <p:sp>
        <p:nvSpPr>
          <p:cNvPr id="3" name="ZoneTexte 2">
            <a:hlinkClick r:id="rId4" tooltip="activité interactive en ligne"/>
            <a:extLst>
              <a:ext uri="{FF2B5EF4-FFF2-40B4-BE49-F238E27FC236}">
                <a16:creationId xmlns:a16="http://schemas.microsoft.com/office/drawing/2014/main" id="{8D22537D-4692-2DD1-2D31-908125752B66}"/>
              </a:ext>
            </a:extLst>
          </p:cNvPr>
          <p:cNvSpPr txBox="1"/>
          <p:nvPr/>
        </p:nvSpPr>
        <p:spPr>
          <a:xfrm>
            <a:off x="5939125" y="571457"/>
            <a:ext cx="2448130" cy="408623"/>
          </a:xfrm>
          <a:prstGeom prst="roundRect">
            <a:avLst/>
          </a:prstGeom>
          <a:solidFill>
            <a:srgbClr val="28B675"/>
          </a:solidFill>
          <a:ln>
            <a:solidFill>
              <a:srgbClr val="28B6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Faire l’activité en ligne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382538-E48F-5759-00DF-0BFAE315F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605" y="1815141"/>
            <a:ext cx="701101" cy="10120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34460F0-28B9-AC11-BC51-B38A26D30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642095"/>
            <a:ext cx="1652159" cy="20301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B57B997-3D3A-95AC-83E8-3E61464AE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173" y="1907626"/>
            <a:ext cx="1743607" cy="183505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6A91160-EFE8-90D9-BA08-80B48CC37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9125" y="3470347"/>
            <a:ext cx="2505673" cy="214597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717A96B-6001-AD22-F09F-40389315D2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6467" y="5445222"/>
            <a:ext cx="1140051" cy="84132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25B86D4-312D-8688-5A11-BBFE833414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1683" y="5183952"/>
            <a:ext cx="2024047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40171A2B-212E-8760-3727-9FFF630C8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4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dessin humoristique, conception&#10;&#10;Description générée automatiquement">
            <a:extLst>
              <a:ext uri="{FF2B5EF4-FFF2-40B4-BE49-F238E27FC236}">
                <a16:creationId xmlns:a16="http://schemas.microsoft.com/office/drawing/2014/main" id="{A6D62C91-5469-15C2-1C09-17FAB98E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6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272FEBEE-D888-5948-708F-EE6EA58B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2EC3E546-90AE-D055-2144-5046CDB50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C394B7B-8BA2-2D35-4D97-916C6E610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9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5765DE-9F96-485D-8A20-0C95C56DDAC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5c0154b-c1f1-454a-9cce-58d1a683144e"/>
    <ds:schemaRef ds:uri="http://purl.org/dc/terms/"/>
    <ds:schemaRef ds:uri="http://schemas.openxmlformats.org/package/2006/metadata/core-properties"/>
    <ds:schemaRef ds:uri="78930844-7ca7-4771-ad53-9658c2095a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86F2CD-8E56-4C4B-A7C7-215CC35EDB7E}"/>
</file>

<file path=customXml/itemProps3.xml><?xml version="1.0" encoding="utf-8"?>
<ds:datastoreItem xmlns:ds="http://schemas.openxmlformats.org/officeDocument/2006/customXml" ds:itemID="{C5B44447-8513-4AF4-A419-E061A2179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1248</TotalTime>
  <Words>952</Words>
  <Application>Microsoft Office PowerPoint</Application>
  <PresentationFormat>Affichage à l'écran (4:3)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Symbol</vt:lpstr>
      <vt:lpstr>Wingdings 3</vt:lpstr>
      <vt:lpstr>WordVisi_MSFontService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4</cp:revision>
  <dcterms:created xsi:type="dcterms:W3CDTF">2023-02-21T15:35:44Z</dcterms:created>
  <dcterms:modified xsi:type="dcterms:W3CDTF">2023-09-12T08:48:39Z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