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7" r:id="rId5"/>
    <p:sldId id="267" r:id="rId6"/>
    <p:sldId id="285" r:id="rId7"/>
    <p:sldId id="269" r:id="rId8"/>
    <p:sldId id="272" r:id="rId9"/>
    <p:sldId id="288" r:id="rId10"/>
    <p:sldId id="273" r:id="rId11"/>
    <p:sldId id="270" r:id="rId12"/>
    <p:sldId id="274" r:id="rId13"/>
    <p:sldId id="275" r:id="rId14"/>
    <p:sldId id="276" r:id="rId15"/>
    <p:sldId id="284" r:id="rId16"/>
    <p:sldId id="277" r:id="rId17"/>
    <p:sldId id="287" r:id="rId18"/>
    <p:sldId id="279" r:id="rId19"/>
    <p:sldId id="281" r:id="rId20"/>
    <p:sldId id="283" r:id="rId21"/>
    <p:sldId id="258" r:id="rId22"/>
    <p:sldId id="259" r:id="rId23"/>
    <p:sldId id="260" r:id="rId24"/>
    <p:sldId id="261" r:id="rId25"/>
    <p:sldId id="262" r:id="rId26"/>
    <p:sldId id="263" r:id="rId27"/>
    <p:sldId id="264" r:id="rId28"/>
    <p:sldId id="265" r:id="rId29"/>
    <p:sldId id="26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51586" autoAdjust="0"/>
  </p:normalViewPr>
  <p:slideViewPr>
    <p:cSldViewPr snapToGrid="0">
      <p:cViewPr varScale="1">
        <p:scale>
          <a:sx n="59" d="100"/>
          <a:sy n="59" d="100"/>
        </p:scale>
        <p:origin x="2712"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71E6AA77-0D0A-4E4C-A52C-94304670FBF9}"/>
    <pc:docChg chg="undo custSel addSld delSld modSld addSection delSection">
      <pc:chgData name="BELLEMIN SANDRA" userId="5fe4e071-d3f4-40df-970f-ee8fcf898346" providerId="ADAL" clId="{71E6AA77-0D0A-4E4C-A52C-94304670FBF9}" dt="2023-08-30T07:49:33.717" v="159" actId="962"/>
      <pc:docMkLst>
        <pc:docMk/>
      </pc:docMkLst>
      <pc:sldChg chg="addSp delSp modSp mod modClrScheme chgLayout">
        <pc:chgData name="BELLEMIN SANDRA" userId="5fe4e071-d3f4-40df-970f-ee8fcf898346" providerId="ADAL" clId="{71E6AA77-0D0A-4E4C-A52C-94304670FBF9}" dt="2023-08-30T07:46:08.369" v="32" actId="962"/>
        <pc:sldMkLst>
          <pc:docMk/>
          <pc:sldMk cId="4293659144" sldId="257"/>
        </pc:sldMkLst>
        <pc:spChg chg="del">
          <ac:chgData name="BELLEMIN SANDRA" userId="5fe4e071-d3f4-40df-970f-ee8fcf898346" providerId="ADAL" clId="{71E6AA77-0D0A-4E4C-A52C-94304670FBF9}" dt="2023-08-30T07:46:05.912" v="29" actId="478"/>
          <ac:spMkLst>
            <pc:docMk/>
            <pc:sldMk cId="4293659144" sldId="257"/>
            <ac:spMk id="3" creationId="{2FAD2966-5C53-7EA9-2A9B-2A2B67AA6A64}"/>
          </ac:spMkLst>
        </pc:spChg>
        <pc:spChg chg="del">
          <ac:chgData name="BELLEMIN SANDRA" userId="5fe4e071-d3f4-40df-970f-ee8fcf898346" providerId="ADAL" clId="{71E6AA77-0D0A-4E4C-A52C-94304670FBF9}" dt="2023-08-30T07:46:05.912" v="29" actId="478"/>
          <ac:spMkLst>
            <pc:docMk/>
            <pc:sldMk cId="4293659144" sldId="257"/>
            <ac:spMk id="4" creationId="{CDC7F311-F115-8209-3C02-F8E0B6A37A7D}"/>
          </ac:spMkLst>
        </pc:spChg>
        <pc:picChg chg="add mod">
          <ac:chgData name="BELLEMIN SANDRA" userId="5fe4e071-d3f4-40df-970f-ee8fcf898346" providerId="ADAL" clId="{71E6AA77-0D0A-4E4C-A52C-94304670FBF9}" dt="2023-08-30T07:46:08.369" v="32" actId="962"/>
          <ac:picMkLst>
            <pc:docMk/>
            <pc:sldMk cId="4293659144" sldId="257"/>
            <ac:picMk id="5" creationId="{65A68410-52D4-83ED-C522-A0841F271E11}"/>
          </ac:picMkLst>
        </pc:picChg>
      </pc:sldChg>
      <pc:sldChg chg="addSp delSp modSp mod modClrScheme chgLayout">
        <pc:chgData name="BELLEMIN SANDRA" userId="5fe4e071-d3f4-40df-970f-ee8fcf898346" providerId="ADAL" clId="{71E6AA77-0D0A-4E4C-A52C-94304670FBF9}" dt="2023-08-30T07:48:50.832" v="127" actId="962"/>
        <pc:sldMkLst>
          <pc:docMk/>
          <pc:sldMk cId="1993086143" sldId="258"/>
        </pc:sldMkLst>
        <pc:spChg chg="del">
          <ac:chgData name="BELLEMIN SANDRA" userId="5fe4e071-d3f4-40df-970f-ee8fcf898346" providerId="ADAL" clId="{71E6AA77-0D0A-4E4C-A52C-94304670FBF9}" dt="2023-08-30T07:48:46.204" v="124" actId="478"/>
          <ac:spMkLst>
            <pc:docMk/>
            <pc:sldMk cId="1993086143" sldId="258"/>
            <ac:spMk id="5" creationId="{CC5A99C3-5CDB-4579-52A4-EF33189A625C}"/>
          </ac:spMkLst>
        </pc:spChg>
        <pc:picChg chg="add mod">
          <ac:chgData name="BELLEMIN SANDRA" userId="5fe4e071-d3f4-40df-970f-ee8fcf898346" providerId="ADAL" clId="{71E6AA77-0D0A-4E4C-A52C-94304670FBF9}" dt="2023-08-30T07:48:50.832" v="127" actId="962"/>
          <ac:picMkLst>
            <pc:docMk/>
            <pc:sldMk cId="1993086143" sldId="258"/>
            <ac:picMk id="3" creationId="{1073B178-0658-B045-2707-A1DB820412BA}"/>
          </ac:picMkLst>
        </pc:picChg>
        <pc:picChg chg="del">
          <ac:chgData name="BELLEMIN SANDRA" userId="5fe4e071-d3f4-40df-970f-ee8fcf898346" providerId="ADAL" clId="{71E6AA77-0D0A-4E4C-A52C-94304670FBF9}" dt="2023-08-30T07:48:46.204" v="124" actId="478"/>
          <ac:picMkLst>
            <pc:docMk/>
            <pc:sldMk cId="1993086143" sldId="258"/>
            <ac:picMk id="4" creationId="{4B662206-681D-EC73-631D-5B810CB916AB}"/>
          </ac:picMkLst>
        </pc:picChg>
      </pc:sldChg>
      <pc:sldChg chg="addSp delSp modSp mod modClrScheme chgLayout">
        <pc:chgData name="BELLEMIN SANDRA" userId="5fe4e071-d3f4-40df-970f-ee8fcf898346" providerId="ADAL" clId="{71E6AA77-0D0A-4E4C-A52C-94304670FBF9}" dt="2023-08-30T07:48:55.841" v="131" actId="962"/>
        <pc:sldMkLst>
          <pc:docMk/>
          <pc:sldMk cId="3660363433" sldId="259"/>
        </pc:sldMkLst>
        <pc:picChg chg="del">
          <ac:chgData name="BELLEMIN SANDRA" userId="5fe4e071-d3f4-40df-970f-ee8fcf898346" providerId="ADAL" clId="{71E6AA77-0D0A-4E4C-A52C-94304670FBF9}" dt="2023-08-30T07:48:53.574" v="128" actId="478"/>
          <ac:picMkLst>
            <pc:docMk/>
            <pc:sldMk cId="3660363433" sldId="259"/>
            <ac:picMk id="2" creationId="{D29C8D01-8019-D138-A5C6-F6DB77FF79AF}"/>
          </ac:picMkLst>
        </pc:picChg>
        <pc:picChg chg="add mod">
          <ac:chgData name="BELLEMIN SANDRA" userId="5fe4e071-d3f4-40df-970f-ee8fcf898346" providerId="ADAL" clId="{71E6AA77-0D0A-4E4C-A52C-94304670FBF9}" dt="2023-08-30T07:48:55.841" v="131" actId="962"/>
          <ac:picMkLst>
            <pc:docMk/>
            <pc:sldMk cId="3660363433" sldId="259"/>
            <ac:picMk id="4" creationId="{2371B8ED-E3F9-539A-3692-A8F8353CF147}"/>
          </ac:picMkLst>
        </pc:picChg>
        <pc:picChg chg="del">
          <ac:chgData name="BELLEMIN SANDRA" userId="5fe4e071-d3f4-40df-970f-ee8fcf898346" providerId="ADAL" clId="{71E6AA77-0D0A-4E4C-A52C-94304670FBF9}" dt="2023-08-30T07:48:53.574" v="128" actId="478"/>
          <ac:picMkLst>
            <pc:docMk/>
            <pc:sldMk cId="3660363433" sldId="259"/>
            <ac:picMk id="5" creationId="{A33FF3B0-65B3-FC84-64D7-489245A10C50}"/>
          </ac:picMkLst>
        </pc:picChg>
      </pc:sldChg>
      <pc:sldChg chg="addSp delSp modSp mod modClrScheme chgLayout">
        <pc:chgData name="BELLEMIN SANDRA" userId="5fe4e071-d3f4-40df-970f-ee8fcf898346" providerId="ADAL" clId="{71E6AA77-0D0A-4E4C-A52C-94304670FBF9}" dt="2023-08-30T07:49:02.379" v="135" actId="962"/>
        <pc:sldMkLst>
          <pc:docMk/>
          <pc:sldMk cId="2152844194" sldId="260"/>
        </pc:sldMkLst>
        <pc:picChg chg="add mod">
          <ac:chgData name="BELLEMIN SANDRA" userId="5fe4e071-d3f4-40df-970f-ee8fcf898346" providerId="ADAL" clId="{71E6AA77-0D0A-4E4C-A52C-94304670FBF9}" dt="2023-08-30T07:49:02.379" v="135" actId="962"/>
          <ac:picMkLst>
            <pc:docMk/>
            <pc:sldMk cId="2152844194" sldId="260"/>
            <ac:picMk id="3" creationId="{8DB082A8-C9D1-7151-A1CA-5DF11AF07D8F}"/>
          </ac:picMkLst>
        </pc:picChg>
        <pc:picChg chg="del">
          <ac:chgData name="BELLEMIN SANDRA" userId="5fe4e071-d3f4-40df-970f-ee8fcf898346" providerId="ADAL" clId="{71E6AA77-0D0A-4E4C-A52C-94304670FBF9}" dt="2023-08-30T07:49:00.206" v="132" actId="478"/>
          <ac:picMkLst>
            <pc:docMk/>
            <pc:sldMk cId="2152844194" sldId="260"/>
            <ac:picMk id="5" creationId="{D6EFE5BA-59FA-93A8-A3C4-DD928E54E0B1}"/>
          </ac:picMkLst>
        </pc:picChg>
        <pc:picChg chg="del">
          <ac:chgData name="BELLEMIN SANDRA" userId="5fe4e071-d3f4-40df-970f-ee8fcf898346" providerId="ADAL" clId="{71E6AA77-0D0A-4E4C-A52C-94304670FBF9}" dt="2023-08-30T07:49:00.206" v="132" actId="478"/>
          <ac:picMkLst>
            <pc:docMk/>
            <pc:sldMk cId="2152844194" sldId="260"/>
            <ac:picMk id="7" creationId="{65B3EB46-5494-BAC3-5749-0B075188D146}"/>
          </ac:picMkLst>
        </pc:picChg>
      </pc:sldChg>
      <pc:sldChg chg="addSp delSp modSp mod modClrScheme chgLayout">
        <pc:chgData name="BELLEMIN SANDRA" userId="5fe4e071-d3f4-40df-970f-ee8fcf898346" providerId="ADAL" clId="{71E6AA77-0D0A-4E4C-A52C-94304670FBF9}" dt="2023-08-30T07:49:07.668" v="139" actId="962"/>
        <pc:sldMkLst>
          <pc:docMk/>
          <pc:sldMk cId="3599906594" sldId="261"/>
        </pc:sldMkLst>
        <pc:picChg chg="del">
          <ac:chgData name="BELLEMIN SANDRA" userId="5fe4e071-d3f4-40df-970f-ee8fcf898346" providerId="ADAL" clId="{71E6AA77-0D0A-4E4C-A52C-94304670FBF9}" dt="2023-08-30T07:49:05.670" v="136" actId="478"/>
          <ac:picMkLst>
            <pc:docMk/>
            <pc:sldMk cId="3599906594" sldId="261"/>
            <ac:picMk id="3" creationId="{689DF04B-1F5A-3446-E1FC-067E47393CD0}"/>
          </ac:picMkLst>
        </pc:picChg>
        <pc:picChg chg="add mod">
          <ac:chgData name="BELLEMIN SANDRA" userId="5fe4e071-d3f4-40df-970f-ee8fcf898346" providerId="ADAL" clId="{71E6AA77-0D0A-4E4C-A52C-94304670FBF9}" dt="2023-08-30T07:49:07.668" v="139" actId="962"/>
          <ac:picMkLst>
            <pc:docMk/>
            <pc:sldMk cId="3599906594" sldId="261"/>
            <ac:picMk id="4" creationId="{C2AB64E5-53A6-FCFE-F587-236BA8D187C9}"/>
          </ac:picMkLst>
        </pc:picChg>
        <pc:picChg chg="del">
          <ac:chgData name="BELLEMIN SANDRA" userId="5fe4e071-d3f4-40df-970f-ee8fcf898346" providerId="ADAL" clId="{71E6AA77-0D0A-4E4C-A52C-94304670FBF9}" dt="2023-08-30T07:49:05.670" v="136" actId="478"/>
          <ac:picMkLst>
            <pc:docMk/>
            <pc:sldMk cId="3599906594" sldId="261"/>
            <ac:picMk id="6" creationId="{BE678209-430F-707F-3D3B-4A91E7D62CFE}"/>
          </ac:picMkLst>
        </pc:picChg>
      </pc:sldChg>
      <pc:sldChg chg="addSp delSp modSp mod modClrScheme chgLayout">
        <pc:chgData name="BELLEMIN SANDRA" userId="5fe4e071-d3f4-40df-970f-ee8fcf898346" providerId="ADAL" clId="{71E6AA77-0D0A-4E4C-A52C-94304670FBF9}" dt="2023-08-30T07:49:12" v="143" actId="962"/>
        <pc:sldMkLst>
          <pc:docMk/>
          <pc:sldMk cId="777141007" sldId="262"/>
        </pc:sldMkLst>
        <pc:picChg chg="add mod">
          <ac:chgData name="BELLEMIN SANDRA" userId="5fe4e071-d3f4-40df-970f-ee8fcf898346" providerId="ADAL" clId="{71E6AA77-0D0A-4E4C-A52C-94304670FBF9}" dt="2023-08-30T07:49:12" v="143" actId="962"/>
          <ac:picMkLst>
            <pc:docMk/>
            <pc:sldMk cId="777141007" sldId="262"/>
            <ac:picMk id="3" creationId="{2FC00C52-1999-3CA3-B87C-CA5144B180D4}"/>
          </ac:picMkLst>
        </pc:picChg>
        <pc:picChg chg="del">
          <ac:chgData name="BELLEMIN SANDRA" userId="5fe4e071-d3f4-40df-970f-ee8fcf898346" providerId="ADAL" clId="{71E6AA77-0D0A-4E4C-A52C-94304670FBF9}" dt="2023-08-30T07:49:10.412" v="140" actId="478"/>
          <ac:picMkLst>
            <pc:docMk/>
            <pc:sldMk cId="777141007" sldId="262"/>
            <ac:picMk id="4" creationId="{48840E66-CFFE-6981-F9EA-5BB80B5219F6}"/>
          </ac:picMkLst>
        </pc:picChg>
        <pc:picChg chg="del">
          <ac:chgData name="BELLEMIN SANDRA" userId="5fe4e071-d3f4-40df-970f-ee8fcf898346" providerId="ADAL" clId="{71E6AA77-0D0A-4E4C-A52C-94304670FBF9}" dt="2023-08-30T07:49:10.412" v="140" actId="478"/>
          <ac:picMkLst>
            <pc:docMk/>
            <pc:sldMk cId="777141007" sldId="262"/>
            <ac:picMk id="5" creationId="{D6F17AFD-ACC2-4CA2-3C94-03485F46917F}"/>
          </ac:picMkLst>
        </pc:picChg>
      </pc:sldChg>
      <pc:sldChg chg="addSp delSp modSp mod modClrScheme chgLayout">
        <pc:chgData name="BELLEMIN SANDRA" userId="5fe4e071-d3f4-40df-970f-ee8fcf898346" providerId="ADAL" clId="{71E6AA77-0D0A-4E4C-A52C-94304670FBF9}" dt="2023-08-30T07:49:18.055" v="147" actId="962"/>
        <pc:sldMkLst>
          <pc:docMk/>
          <pc:sldMk cId="1133669220" sldId="263"/>
        </pc:sldMkLst>
        <pc:picChg chg="del">
          <ac:chgData name="BELLEMIN SANDRA" userId="5fe4e071-d3f4-40df-970f-ee8fcf898346" providerId="ADAL" clId="{71E6AA77-0D0A-4E4C-A52C-94304670FBF9}" dt="2023-08-30T07:49:16.475" v="144" actId="478"/>
          <ac:picMkLst>
            <pc:docMk/>
            <pc:sldMk cId="1133669220" sldId="263"/>
            <ac:picMk id="3" creationId="{73B232AB-311D-0166-15C8-A28558C847F7}"/>
          </ac:picMkLst>
        </pc:picChg>
        <pc:picChg chg="add mod">
          <ac:chgData name="BELLEMIN SANDRA" userId="5fe4e071-d3f4-40df-970f-ee8fcf898346" providerId="ADAL" clId="{71E6AA77-0D0A-4E4C-A52C-94304670FBF9}" dt="2023-08-30T07:49:18.055" v="147" actId="962"/>
          <ac:picMkLst>
            <pc:docMk/>
            <pc:sldMk cId="1133669220" sldId="263"/>
            <ac:picMk id="4" creationId="{5EE7C550-91E7-94A5-381B-7CED20BB3BAB}"/>
          </ac:picMkLst>
        </pc:picChg>
        <pc:picChg chg="del">
          <ac:chgData name="BELLEMIN SANDRA" userId="5fe4e071-d3f4-40df-970f-ee8fcf898346" providerId="ADAL" clId="{71E6AA77-0D0A-4E4C-A52C-94304670FBF9}" dt="2023-08-30T07:49:16.475" v="144" actId="478"/>
          <ac:picMkLst>
            <pc:docMk/>
            <pc:sldMk cId="1133669220" sldId="263"/>
            <ac:picMk id="5" creationId="{9EE5A18E-6444-9F49-33F5-362E91A8FABB}"/>
          </ac:picMkLst>
        </pc:picChg>
      </pc:sldChg>
      <pc:sldChg chg="addSp delSp modSp mod modClrScheme chgLayout">
        <pc:chgData name="BELLEMIN SANDRA" userId="5fe4e071-d3f4-40df-970f-ee8fcf898346" providerId="ADAL" clId="{71E6AA77-0D0A-4E4C-A52C-94304670FBF9}" dt="2023-08-30T07:49:22.404" v="151" actId="962"/>
        <pc:sldMkLst>
          <pc:docMk/>
          <pc:sldMk cId="4248700622" sldId="264"/>
        </pc:sldMkLst>
        <pc:picChg chg="del">
          <ac:chgData name="BELLEMIN SANDRA" userId="5fe4e071-d3f4-40df-970f-ee8fcf898346" providerId="ADAL" clId="{71E6AA77-0D0A-4E4C-A52C-94304670FBF9}" dt="2023-08-30T07:49:20.584" v="148" actId="478"/>
          <ac:picMkLst>
            <pc:docMk/>
            <pc:sldMk cId="4248700622" sldId="264"/>
            <ac:picMk id="3" creationId="{C37742DD-C679-CD24-CC96-0FBCA4D55699}"/>
          </ac:picMkLst>
        </pc:picChg>
        <pc:picChg chg="del">
          <ac:chgData name="BELLEMIN SANDRA" userId="5fe4e071-d3f4-40df-970f-ee8fcf898346" providerId="ADAL" clId="{71E6AA77-0D0A-4E4C-A52C-94304670FBF9}" dt="2023-08-30T07:49:20.584" v="148" actId="478"/>
          <ac:picMkLst>
            <pc:docMk/>
            <pc:sldMk cId="4248700622" sldId="264"/>
            <ac:picMk id="4" creationId="{8CCF9AE2-2C09-A184-A9FD-CBED2481FD84}"/>
          </ac:picMkLst>
        </pc:picChg>
        <pc:picChg chg="add mod">
          <ac:chgData name="BELLEMIN SANDRA" userId="5fe4e071-d3f4-40df-970f-ee8fcf898346" providerId="ADAL" clId="{71E6AA77-0D0A-4E4C-A52C-94304670FBF9}" dt="2023-08-30T07:49:22.404" v="151" actId="962"/>
          <ac:picMkLst>
            <pc:docMk/>
            <pc:sldMk cId="4248700622" sldId="264"/>
            <ac:picMk id="5" creationId="{0B074E1D-356D-C143-619C-AA98EF2703AB}"/>
          </ac:picMkLst>
        </pc:picChg>
      </pc:sldChg>
      <pc:sldChg chg="addSp delSp modSp mod modClrScheme chgLayout">
        <pc:chgData name="BELLEMIN SANDRA" userId="5fe4e071-d3f4-40df-970f-ee8fcf898346" providerId="ADAL" clId="{71E6AA77-0D0A-4E4C-A52C-94304670FBF9}" dt="2023-08-30T07:49:29.406" v="155" actId="962"/>
        <pc:sldMkLst>
          <pc:docMk/>
          <pc:sldMk cId="4011132457" sldId="265"/>
        </pc:sldMkLst>
        <pc:picChg chg="del">
          <ac:chgData name="BELLEMIN SANDRA" userId="5fe4e071-d3f4-40df-970f-ee8fcf898346" providerId="ADAL" clId="{71E6AA77-0D0A-4E4C-A52C-94304670FBF9}" dt="2023-08-30T07:49:25.659" v="152" actId="478"/>
          <ac:picMkLst>
            <pc:docMk/>
            <pc:sldMk cId="4011132457" sldId="265"/>
            <ac:picMk id="3" creationId="{9ADE77E9-85E6-C98B-564C-280CDF4AC11C}"/>
          </ac:picMkLst>
        </pc:picChg>
        <pc:picChg chg="del">
          <ac:chgData name="BELLEMIN SANDRA" userId="5fe4e071-d3f4-40df-970f-ee8fcf898346" providerId="ADAL" clId="{71E6AA77-0D0A-4E4C-A52C-94304670FBF9}" dt="2023-08-30T07:49:25.659" v="152" actId="478"/>
          <ac:picMkLst>
            <pc:docMk/>
            <pc:sldMk cId="4011132457" sldId="265"/>
            <ac:picMk id="4" creationId="{46DA4153-6C62-FF57-1272-1411152C2E8E}"/>
          </ac:picMkLst>
        </pc:picChg>
        <pc:picChg chg="add mod">
          <ac:chgData name="BELLEMIN SANDRA" userId="5fe4e071-d3f4-40df-970f-ee8fcf898346" providerId="ADAL" clId="{71E6AA77-0D0A-4E4C-A52C-94304670FBF9}" dt="2023-08-30T07:49:29.406" v="155" actId="962"/>
          <ac:picMkLst>
            <pc:docMk/>
            <pc:sldMk cId="4011132457" sldId="265"/>
            <ac:picMk id="5" creationId="{45EF6E93-5912-B215-935C-1923F2567A44}"/>
          </ac:picMkLst>
        </pc:picChg>
      </pc:sldChg>
      <pc:sldChg chg="addSp delSp modSp mod modClrScheme chgLayout">
        <pc:chgData name="BELLEMIN SANDRA" userId="5fe4e071-d3f4-40df-970f-ee8fcf898346" providerId="ADAL" clId="{71E6AA77-0D0A-4E4C-A52C-94304670FBF9}" dt="2023-08-30T07:49:33.717" v="159" actId="962"/>
        <pc:sldMkLst>
          <pc:docMk/>
          <pc:sldMk cId="3632726003" sldId="266"/>
        </pc:sldMkLst>
        <pc:picChg chg="del">
          <ac:chgData name="BELLEMIN SANDRA" userId="5fe4e071-d3f4-40df-970f-ee8fcf898346" providerId="ADAL" clId="{71E6AA77-0D0A-4E4C-A52C-94304670FBF9}" dt="2023-08-30T07:49:32.276" v="156" actId="478"/>
          <ac:picMkLst>
            <pc:docMk/>
            <pc:sldMk cId="3632726003" sldId="266"/>
            <ac:picMk id="2" creationId="{349C8A2E-A238-097C-A9F5-E351F976A740}"/>
          </ac:picMkLst>
        </pc:picChg>
        <pc:picChg chg="del">
          <ac:chgData name="BELLEMIN SANDRA" userId="5fe4e071-d3f4-40df-970f-ee8fcf898346" providerId="ADAL" clId="{71E6AA77-0D0A-4E4C-A52C-94304670FBF9}" dt="2023-08-30T07:49:32.276" v="156" actId="478"/>
          <ac:picMkLst>
            <pc:docMk/>
            <pc:sldMk cId="3632726003" sldId="266"/>
            <ac:picMk id="4" creationId="{3313B2D5-B7F2-6439-11A3-B94323177D97}"/>
          </ac:picMkLst>
        </pc:picChg>
        <pc:picChg chg="add mod">
          <ac:chgData name="BELLEMIN SANDRA" userId="5fe4e071-d3f4-40df-970f-ee8fcf898346" providerId="ADAL" clId="{71E6AA77-0D0A-4E4C-A52C-94304670FBF9}" dt="2023-08-30T07:49:33.717" v="159" actId="962"/>
          <ac:picMkLst>
            <pc:docMk/>
            <pc:sldMk cId="3632726003" sldId="266"/>
            <ac:picMk id="5" creationId="{B5DBD9C3-EF7A-5CAD-5DBC-88FF8D31F736}"/>
          </ac:picMkLst>
        </pc:picChg>
      </pc:sldChg>
      <pc:sldChg chg="addSp delSp modSp mod modClrScheme chgLayout">
        <pc:chgData name="BELLEMIN SANDRA" userId="5fe4e071-d3f4-40df-970f-ee8fcf898346" providerId="ADAL" clId="{71E6AA77-0D0A-4E4C-A52C-94304670FBF9}" dt="2023-08-30T07:46:11.423" v="35" actId="27614"/>
        <pc:sldMkLst>
          <pc:docMk/>
          <pc:sldMk cId="509505429" sldId="267"/>
        </pc:sldMkLst>
        <pc:picChg chg="del">
          <ac:chgData name="BELLEMIN SANDRA" userId="5fe4e071-d3f4-40df-970f-ee8fcf898346" providerId="ADAL" clId="{71E6AA77-0D0A-4E4C-A52C-94304670FBF9}" dt="2023-08-30T07:46:09.736" v="33" actId="478"/>
          <ac:picMkLst>
            <pc:docMk/>
            <pc:sldMk cId="509505429" sldId="267"/>
            <ac:picMk id="2" creationId="{13B3646C-A51E-9232-BE55-8576B74BB876}"/>
          </ac:picMkLst>
        </pc:picChg>
        <pc:picChg chg="add mod">
          <ac:chgData name="BELLEMIN SANDRA" userId="5fe4e071-d3f4-40df-970f-ee8fcf898346" providerId="ADAL" clId="{71E6AA77-0D0A-4E4C-A52C-94304670FBF9}" dt="2023-08-30T07:46:11.423" v="35" actId="27614"/>
          <ac:picMkLst>
            <pc:docMk/>
            <pc:sldMk cId="509505429" sldId="267"/>
            <ac:picMk id="4" creationId="{F87594B1-567E-C03B-7B7B-CBA116B09873}"/>
          </ac:picMkLst>
        </pc:picChg>
      </pc:sldChg>
      <pc:sldChg chg="addSp delSp modSp mod modClrScheme chgLayout">
        <pc:chgData name="BELLEMIN SANDRA" userId="5fe4e071-d3f4-40df-970f-ee8fcf898346" providerId="ADAL" clId="{71E6AA77-0D0A-4E4C-A52C-94304670FBF9}" dt="2023-08-30T07:46:18.222" v="43" actId="962"/>
        <pc:sldMkLst>
          <pc:docMk/>
          <pc:sldMk cId="1701206200" sldId="269"/>
        </pc:sldMkLst>
        <pc:picChg chg="add mod">
          <ac:chgData name="BELLEMIN SANDRA" userId="5fe4e071-d3f4-40df-970f-ee8fcf898346" providerId="ADAL" clId="{71E6AA77-0D0A-4E4C-A52C-94304670FBF9}" dt="2023-08-30T07:46:18.222" v="43" actId="962"/>
          <ac:picMkLst>
            <pc:docMk/>
            <pc:sldMk cId="1701206200" sldId="269"/>
            <ac:picMk id="3" creationId="{68B20254-957C-38F1-D573-B825C518001E}"/>
          </ac:picMkLst>
        </pc:picChg>
        <pc:picChg chg="del">
          <ac:chgData name="BELLEMIN SANDRA" userId="5fe4e071-d3f4-40df-970f-ee8fcf898346" providerId="ADAL" clId="{71E6AA77-0D0A-4E4C-A52C-94304670FBF9}" dt="2023-08-30T07:46:16.716" v="40" actId="478"/>
          <ac:picMkLst>
            <pc:docMk/>
            <pc:sldMk cId="1701206200" sldId="269"/>
            <ac:picMk id="6" creationId="{B9D57E18-20A8-B515-B8E2-45727C697648}"/>
          </ac:picMkLst>
        </pc:picChg>
        <pc:picChg chg="del">
          <ac:chgData name="BELLEMIN SANDRA" userId="5fe4e071-d3f4-40df-970f-ee8fcf898346" providerId="ADAL" clId="{71E6AA77-0D0A-4E4C-A52C-94304670FBF9}" dt="2023-08-30T07:46:16.716" v="40" actId="478"/>
          <ac:picMkLst>
            <pc:docMk/>
            <pc:sldMk cId="1701206200" sldId="269"/>
            <ac:picMk id="8" creationId="{784427DB-EE95-314A-AD2F-0B7853F17BE8}"/>
          </ac:picMkLst>
        </pc:picChg>
        <pc:picChg chg="del">
          <ac:chgData name="BELLEMIN SANDRA" userId="5fe4e071-d3f4-40df-970f-ee8fcf898346" providerId="ADAL" clId="{71E6AA77-0D0A-4E4C-A52C-94304670FBF9}" dt="2023-08-30T07:46:16.716" v="40" actId="478"/>
          <ac:picMkLst>
            <pc:docMk/>
            <pc:sldMk cId="1701206200" sldId="269"/>
            <ac:picMk id="9" creationId="{0C69179D-9FF6-3C81-655E-7763C0940B08}"/>
          </ac:picMkLst>
        </pc:picChg>
        <pc:picChg chg="del">
          <ac:chgData name="BELLEMIN SANDRA" userId="5fe4e071-d3f4-40df-970f-ee8fcf898346" providerId="ADAL" clId="{71E6AA77-0D0A-4E4C-A52C-94304670FBF9}" dt="2023-08-30T07:46:16.716" v="40" actId="478"/>
          <ac:picMkLst>
            <pc:docMk/>
            <pc:sldMk cId="1701206200" sldId="269"/>
            <ac:picMk id="10" creationId="{44964DE6-E2C8-CCAF-6D9D-EA2C0BB5FCDA}"/>
          </ac:picMkLst>
        </pc:picChg>
      </pc:sldChg>
      <pc:sldChg chg="addSp delSp modSp mod modClrScheme chgLayout">
        <pc:chgData name="BELLEMIN SANDRA" userId="5fe4e071-d3f4-40df-970f-ee8fcf898346" providerId="ADAL" clId="{71E6AA77-0D0A-4E4C-A52C-94304670FBF9}" dt="2023-08-30T07:47:28.758" v="82" actId="962"/>
        <pc:sldMkLst>
          <pc:docMk/>
          <pc:sldMk cId="3193690646" sldId="270"/>
        </pc:sldMkLst>
        <pc:graphicFrameChg chg="del modGraphic">
          <ac:chgData name="BELLEMIN SANDRA" userId="5fe4e071-d3f4-40df-970f-ee8fcf898346" providerId="ADAL" clId="{71E6AA77-0D0A-4E4C-A52C-94304670FBF9}" dt="2023-08-30T07:47:26.838" v="79" actId="478"/>
          <ac:graphicFrameMkLst>
            <pc:docMk/>
            <pc:sldMk cId="3193690646" sldId="270"/>
            <ac:graphicFrameMk id="2" creationId="{63D0EF51-819B-996E-8EDC-7DE5F8D84B5E}"/>
          </ac:graphicFrameMkLst>
        </pc:graphicFrameChg>
        <pc:picChg chg="del">
          <ac:chgData name="BELLEMIN SANDRA" userId="5fe4e071-d3f4-40df-970f-ee8fcf898346" providerId="ADAL" clId="{71E6AA77-0D0A-4E4C-A52C-94304670FBF9}" dt="2023-08-30T07:47:26.838" v="79" actId="478"/>
          <ac:picMkLst>
            <pc:docMk/>
            <pc:sldMk cId="3193690646" sldId="270"/>
            <ac:picMk id="3" creationId="{65331239-12DD-D8B5-C098-3DF124D08F59}"/>
          </ac:picMkLst>
        </pc:picChg>
        <pc:picChg chg="add mod">
          <ac:chgData name="BELLEMIN SANDRA" userId="5fe4e071-d3f4-40df-970f-ee8fcf898346" providerId="ADAL" clId="{71E6AA77-0D0A-4E4C-A52C-94304670FBF9}" dt="2023-08-30T07:47:28.758" v="82" actId="962"/>
          <ac:picMkLst>
            <pc:docMk/>
            <pc:sldMk cId="3193690646" sldId="270"/>
            <ac:picMk id="5" creationId="{05AB2CE4-BE8B-3972-F207-33369A5AAB6A}"/>
          </ac:picMkLst>
        </pc:picChg>
        <pc:picChg chg="del">
          <ac:chgData name="BELLEMIN SANDRA" userId="5fe4e071-d3f4-40df-970f-ee8fcf898346" providerId="ADAL" clId="{71E6AA77-0D0A-4E4C-A52C-94304670FBF9}" dt="2023-08-30T07:47:26.838" v="79" actId="478"/>
          <ac:picMkLst>
            <pc:docMk/>
            <pc:sldMk cId="3193690646" sldId="270"/>
            <ac:picMk id="8" creationId="{7ABF9537-40D4-2156-E55E-FFC0A9E9EE64}"/>
          </ac:picMkLst>
        </pc:picChg>
        <pc:picChg chg="del">
          <ac:chgData name="BELLEMIN SANDRA" userId="5fe4e071-d3f4-40df-970f-ee8fcf898346" providerId="ADAL" clId="{71E6AA77-0D0A-4E4C-A52C-94304670FBF9}" dt="2023-08-30T07:47:26.838" v="79" actId="478"/>
          <ac:picMkLst>
            <pc:docMk/>
            <pc:sldMk cId="3193690646" sldId="270"/>
            <ac:picMk id="9" creationId="{50246BB6-CB06-9E49-BC47-4C19EEB13CF5}"/>
          </ac:picMkLst>
        </pc:picChg>
        <pc:picChg chg="del">
          <ac:chgData name="BELLEMIN SANDRA" userId="5fe4e071-d3f4-40df-970f-ee8fcf898346" providerId="ADAL" clId="{71E6AA77-0D0A-4E4C-A52C-94304670FBF9}" dt="2023-08-30T07:47:26.838" v="79" actId="478"/>
          <ac:picMkLst>
            <pc:docMk/>
            <pc:sldMk cId="3193690646" sldId="270"/>
            <ac:picMk id="10" creationId="{36483559-55F8-1382-9F72-33F363FFCC6F}"/>
          </ac:picMkLst>
        </pc:picChg>
      </pc:sldChg>
      <pc:sldChg chg="addSp delSp modSp mod">
        <pc:chgData name="BELLEMIN SANDRA" userId="5fe4e071-d3f4-40df-970f-ee8fcf898346" providerId="ADAL" clId="{71E6AA77-0D0A-4E4C-A52C-94304670FBF9}" dt="2023-08-30T07:46:51.488" v="69" actId="1076"/>
        <pc:sldMkLst>
          <pc:docMk/>
          <pc:sldMk cId="2150168458" sldId="272"/>
        </pc:sldMkLst>
        <pc:graphicFrameChg chg="del">
          <ac:chgData name="BELLEMIN SANDRA" userId="5fe4e071-d3f4-40df-970f-ee8fcf898346" providerId="ADAL" clId="{71E6AA77-0D0A-4E4C-A52C-94304670FBF9}" dt="2023-08-30T07:46:22.016" v="44" actId="21"/>
          <ac:graphicFrameMkLst>
            <pc:docMk/>
            <pc:sldMk cId="2150168458" sldId="272"/>
            <ac:graphicFrameMk id="2" creationId="{712D8B7D-8482-05B5-68B4-74329066822C}"/>
          </ac:graphicFrameMkLst>
        </pc:graphicFrameChg>
        <pc:graphicFrameChg chg="add del mod">
          <ac:chgData name="BELLEMIN SANDRA" userId="5fe4e071-d3f4-40df-970f-ee8fcf898346" providerId="ADAL" clId="{71E6AA77-0D0A-4E4C-A52C-94304670FBF9}" dt="2023-08-30T07:46:24.707" v="46"/>
          <ac:graphicFrameMkLst>
            <pc:docMk/>
            <pc:sldMk cId="2150168458" sldId="272"/>
            <ac:graphicFrameMk id="5" creationId="{AF743E00-A1D4-AC44-4075-D99DC6FA66F7}"/>
          </ac:graphicFrameMkLst>
        </pc:graphicFrameChg>
        <pc:picChg chg="del">
          <ac:chgData name="BELLEMIN SANDRA" userId="5fe4e071-d3f4-40df-970f-ee8fcf898346" providerId="ADAL" clId="{71E6AA77-0D0A-4E4C-A52C-94304670FBF9}" dt="2023-08-30T07:46:31.982" v="50" actId="21"/>
          <ac:picMkLst>
            <pc:docMk/>
            <pc:sldMk cId="2150168458" sldId="272"/>
            <ac:picMk id="4" creationId="{5A87A6A5-170A-2184-25E3-C86D70683587}"/>
          </ac:picMkLst>
        </pc:picChg>
        <pc:picChg chg="add mod ord">
          <ac:chgData name="BELLEMIN SANDRA" userId="5fe4e071-d3f4-40df-970f-ee8fcf898346" providerId="ADAL" clId="{71E6AA77-0D0A-4E4C-A52C-94304670FBF9}" dt="2023-08-30T07:46:30.409" v="49" actId="1076"/>
          <ac:picMkLst>
            <pc:docMk/>
            <pc:sldMk cId="2150168458" sldId="272"/>
            <ac:picMk id="6" creationId="{2BDA8C5D-1BD2-EB44-A2D4-4C9146F36B58}"/>
          </ac:picMkLst>
        </pc:picChg>
        <pc:picChg chg="add del mod">
          <ac:chgData name="BELLEMIN SANDRA" userId="5fe4e071-d3f4-40df-970f-ee8fcf898346" providerId="ADAL" clId="{71E6AA77-0D0A-4E4C-A52C-94304670FBF9}" dt="2023-08-30T07:46:33.686" v="52"/>
          <ac:picMkLst>
            <pc:docMk/>
            <pc:sldMk cId="2150168458" sldId="272"/>
            <ac:picMk id="7" creationId="{20408D0E-DA31-2065-4AB2-6A86DBD73BB5}"/>
          </ac:picMkLst>
        </pc:picChg>
        <pc:picChg chg="del">
          <ac:chgData name="BELLEMIN SANDRA" userId="5fe4e071-d3f4-40df-970f-ee8fcf898346" providerId="ADAL" clId="{71E6AA77-0D0A-4E4C-A52C-94304670FBF9}" dt="2023-08-30T07:46:37.293" v="55" actId="21"/>
          <ac:picMkLst>
            <pc:docMk/>
            <pc:sldMk cId="2150168458" sldId="272"/>
            <ac:picMk id="8" creationId="{4A489B5A-193B-EDCB-BD55-63AB8305E7AA}"/>
          </ac:picMkLst>
        </pc:picChg>
        <pc:picChg chg="del">
          <ac:chgData name="BELLEMIN SANDRA" userId="5fe4e071-d3f4-40df-970f-ee8fcf898346" providerId="ADAL" clId="{71E6AA77-0D0A-4E4C-A52C-94304670FBF9}" dt="2023-08-30T07:46:46.848" v="65" actId="21"/>
          <ac:picMkLst>
            <pc:docMk/>
            <pc:sldMk cId="2150168458" sldId="272"/>
            <ac:picMk id="9" creationId="{41500330-2270-109F-BAB3-5CC1B4EA1C33}"/>
          </ac:picMkLst>
        </pc:picChg>
        <pc:picChg chg="add mod">
          <ac:chgData name="BELLEMIN SANDRA" userId="5fe4e071-d3f4-40df-970f-ee8fcf898346" providerId="ADAL" clId="{71E6AA77-0D0A-4E4C-A52C-94304670FBF9}" dt="2023-08-30T07:46:35.784" v="54" actId="1076"/>
          <ac:picMkLst>
            <pc:docMk/>
            <pc:sldMk cId="2150168458" sldId="272"/>
            <ac:picMk id="10" creationId="{08ACE384-45FA-E56C-676C-AD593CC6E1C7}"/>
          </ac:picMkLst>
        </pc:picChg>
        <pc:picChg chg="add del mod">
          <ac:chgData name="BELLEMIN SANDRA" userId="5fe4e071-d3f4-40df-970f-ee8fcf898346" providerId="ADAL" clId="{71E6AA77-0D0A-4E4C-A52C-94304670FBF9}" dt="2023-08-30T07:46:39.129" v="57"/>
          <ac:picMkLst>
            <pc:docMk/>
            <pc:sldMk cId="2150168458" sldId="272"/>
            <ac:picMk id="11" creationId="{1383842C-6DA1-29B1-70D5-97FA6CA2BFF6}"/>
          </ac:picMkLst>
        </pc:picChg>
        <pc:picChg chg="del">
          <ac:chgData name="BELLEMIN SANDRA" userId="5fe4e071-d3f4-40df-970f-ee8fcf898346" providerId="ADAL" clId="{71E6AA77-0D0A-4E4C-A52C-94304670FBF9}" dt="2023-08-30T07:46:42.037" v="60" actId="21"/>
          <ac:picMkLst>
            <pc:docMk/>
            <pc:sldMk cId="2150168458" sldId="272"/>
            <ac:picMk id="12" creationId="{535B25CD-F699-C78E-0F89-9D49C40651BB}"/>
          </ac:picMkLst>
        </pc:picChg>
        <pc:picChg chg="add mod">
          <ac:chgData name="BELLEMIN SANDRA" userId="5fe4e071-d3f4-40df-970f-ee8fcf898346" providerId="ADAL" clId="{71E6AA77-0D0A-4E4C-A52C-94304670FBF9}" dt="2023-08-30T07:46:40.764" v="59" actId="1076"/>
          <ac:picMkLst>
            <pc:docMk/>
            <pc:sldMk cId="2150168458" sldId="272"/>
            <ac:picMk id="13" creationId="{5BBD326B-04B3-BE17-CE1E-8EB50E8CE69D}"/>
          </ac:picMkLst>
        </pc:picChg>
        <pc:picChg chg="add del mod">
          <ac:chgData name="BELLEMIN SANDRA" userId="5fe4e071-d3f4-40df-970f-ee8fcf898346" providerId="ADAL" clId="{71E6AA77-0D0A-4E4C-A52C-94304670FBF9}" dt="2023-08-30T07:46:43.925" v="62"/>
          <ac:picMkLst>
            <pc:docMk/>
            <pc:sldMk cId="2150168458" sldId="272"/>
            <ac:picMk id="14" creationId="{377EF879-DAD5-2763-9E95-B12E460C5EBF}"/>
          </ac:picMkLst>
        </pc:picChg>
        <pc:picChg chg="add mod">
          <ac:chgData name="BELLEMIN SANDRA" userId="5fe4e071-d3f4-40df-970f-ee8fcf898346" providerId="ADAL" clId="{71E6AA77-0D0A-4E4C-A52C-94304670FBF9}" dt="2023-08-30T07:46:45.660" v="64" actId="1076"/>
          <ac:picMkLst>
            <pc:docMk/>
            <pc:sldMk cId="2150168458" sldId="272"/>
            <ac:picMk id="15" creationId="{BFA29638-7661-0849-C9C2-752541FFC06F}"/>
          </ac:picMkLst>
        </pc:picChg>
        <pc:picChg chg="add del mod">
          <ac:chgData name="BELLEMIN SANDRA" userId="5fe4e071-d3f4-40df-970f-ee8fcf898346" providerId="ADAL" clId="{71E6AA77-0D0A-4E4C-A52C-94304670FBF9}" dt="2023-08-30T07:46:48.782" v="67"/>
          <ac:picMkLst>
            <pc:docMk/>
            <pc:sldMk cId="2150168458" sldId="272"/>
            <ac:picMk id="16" creationId="{3806C394-F929-5CCD-9C8F-2C841195C994}"/>
          </ac:picMkLst>
        </pc:picChg>
        <pc:picChg chg="add mod">
          <ac:chgData name="BELLEMIN SANDRA" userId="5fe4e071-d3f4-40df-970f-ee8fcf898346" providerId="ADAL" clId="{71E6AA77-0D0A-4E4C-A52C-94304670FBF9}" dt="2023-08-30T07:46:51.488" v="69" actId="1076"/>
          <ac:picMkLst>
            <pc:docMk/>
            <pc:sldMk cId="2150168458" sldId="272"/>
            <ac:picMk id="17" creationId="{716A5021-67F1-6A84-7596-D6F2CE15110D}"/>
          </ac:picMkLst>
        </pc:picChg>
      </pc:sldChg>
      <pc:sldChg chg="addSp delSp modSp mod modClrScheme chgLayout">
        <pc:chgData name="BELLEMIN SANDRA" userId="5fe4e071-d3f4-40df-970f-ee8fcf898346" providerId="ADAL" clId="{71E6AA77-0D0A-4E4C-A52C-94304670FBF9}" dt="2023-08-30T07:47:21.329" v="77" actId="962"/>
        <pc:sldMkLst>
          <pc:docMk/>
          <pc:sldMk cId="1291638023" sldId="273"/>
        </pc:sldMkLst>
        <pc:graphicFrameChg chg="del">
          <ac:chgData name="BELLEMIN SANDRA" userId="5fe4e071-d3f4-40df-970f-ee8fcf898346" providerId="ADAL" clId="{71E6AA77-0D0A-4E4C-A52C-94304670FBF9}" dt="2023-08-30T07:47:14.026" v="73" actId="478"/>
          <ac:graphicFrameMkLst>
            <pc:docMk/>
            <pc:sldMk cId="1291638023" sldId="273"/>
            <ac:graphicFrameMk id="2" creationId="{5A86DE87-EB43-485A-7408-AFBBE94A4253}"/>
          </ac:graphicFrameMkLst>
        </pc:graphicFrameChg>
        <pc:picChg chg="del">
          <ac:chgData name="BELLEMIN SANDRA" userId="5fe4e071-d3f4-40df-970f-ee8fcf898346" providerId="ADAL" clId="{71E6AA77-0D0A-4E4C-A52C-94304670FBF9}" dt="2023-08-30T07:47:17.085" v="74" actId="478"/>
          <ac:picMkLst>
            <pc:docMk/>
            <pc:sldMk cId="1291638023" sldId="273"/>
            <ac:picMk id="3" creationId="{AA7178CE-C350-359A-5BFE-AF67E3B1BCE1}"/>
          </ac:picMkLst>
        </pc:picChg>
        <pc:picChg chg="add mod">
          <ac:chgData name="BELLEMIN SANDRA" userId="5fe4e071-d3f4-40df-970f-ee8fcf898346" providerId="ADAL" clId="{71E6AA77-0D0A-4E4C-A52C-94304670FBF9}" dt="2023-08-30T07:47:21.329" v="77" actId="962"/>
          <ac:picMkLst>
            <pc:docMk/>
            <pc:sldMk cId="1291638023" sldId="273"/>
            <ac:picMk id="5" creationId="{E2D6AF75-DCD0-4160-5941-ACF99C90D4E9}"/>
          </ac:picMkLst>
        </pc:picChg>
        <pc:picChg chg="del">
          <ac:chgData name="BELLEMIN SANDRA" userId="5fe4e071-d3f4-40df-970f-ee8fcf898346" providerId="ADAL" clId="{71E6AA77-0D0A-4E4C-A52C-94304670FBF9}" dt="2023-08-30T07:47:17.085" v="74" actId="478"/>
          <ac:picMkLst>
            <pc:docMk/>
            <pc:sldMk cId="1291638023" sldId="273"/>
            <ac:picMk id="8" creationId="{7A970E83-4F26-3496-8D31-68659C972030}"/>
          </ac:picMkLst>
        </pc:picChg>
        <pc:picChg chg="del">
          <ac:chgData name="BELLEMIN SANDRA" userId="5fe4e071-d3f4-40df-970f-ee8fcf898346" providerId="ADAL" clId="{71E6AA77-0D0A-4E4C-A52C-94304670FBF9}" dt="2023-08-30T07:47:17.085" v="74" actId="478"/>
          <ac:picMkLst>
            <pc:docMk/>
            <pc:sldMk cId="1291638023" sldId="273"/>
            <ac:picMk id="9" creationId="{565F4D9C-2E8E-D5B7-6F5B-8E470E56C5A2}"/>
          </ac:picMkLst>
        </pc:picChg>
        <pc:picChg chg="del">
          <ac:chgData name="BELLEMIN SANDRA" userId="5fe4e071-d3f4-40df-970f-ee8fcf898346" providerId="ADAL" clId="{71E6AA77-0D0A-4E4C-A52C-94304670FBF9}" dt="2023-08-30T07:47:17.085" v="74" actId="478"/>
          <ac:picMkLst>
            <pc:docMk/>
            <pc:sldMk cId="1291638023" sldId="273"/>
            <ac:picMk id="10" creationId="{459C2EF1-D5FF-15FB-CFCD-842D4D3C6AC6}"/>
          </ac:picMkLst>
        </pc:picChg>
      </pc:sldChg>
      <pc:sldChg chg="addSp delSp modSp mod modClrScheme chgLayout">
        <pc:chgData name="BELLEMIN SANDRA" userId="5fe4e071-d3f4-40df-970f-ee8fcf898346" providerId="ADAL" clId="{71E6AA77-0D0A-4E4C-A52C-94304670FBF9}" dt="2023-08-30T07:47:33.157" v="86" actId="962"/>
        <pc:sldMkLst>
          <pc:docMk/>
          <pc:sldMk cId="2150737431" sldId="274"/>
        </pc:sldMkLst>
        <pc:spChg chg="del">
          <ac:chgData name="BELLEMIN SANDRA" userId="5fe4e071-d3f4-40df-970f-ee8fcf898346" providerId="ADAL" clId="{71E6AA77-0D0A-4E4C-A52C-94304670FBF9}" dt="2023-08-30T07:47:31.572" v="83" actId="478"/>
          <ac:spMkLst>
            <pc:docMk/>
            <pc:sldMk cId="2150737431" sldId="274"/>
            <ac:spMk id="2" creationId="{16DD2040-E603-376C-F599-7F1A6084F70E}"/>
          </ac:spMkLst>
        </pc:spChg>
        <pc:picChg chg="del">
          <ac:chgData name="BELLEMIN SANDRA" userId="5fe4e071-d3f4-40df-970f-ee8fcf898346" providerId="ADAL" clId="{71E6AA77-0D0A-4E4C-A52C-94304670FBF9}" dt="2023-08-30T07:47:31.572" v="83" actId="478"/>
          <ac:picMkLst>
            <pc:docMk/>
            <pc:sldMk cId="2150737431" sldId="274"/>
            <ac:picMk id="3" creationId="{579A6773-484F-E475-0DD7-4835847C9B3C}"/>
          </ac:picMkLst>
        </pc:picChg>
        <pc:picChg chg="add mod">
          <ac:chgData name="BELLEMIN SANDRA" userId="5fe4e071-d3f4-40df-970f-ee8fcf898346" providerId="ADAL" clId="{71E6AA77-0D0A-4E4C-A52C-94304670FBF9}" dt="2023-08-30T07:47:33.157" v="86" actId="962"/>
          <ac:picMkLst>
            <pc:docMk/>
            <pc:sldMk cId="2150737431" sldId="274"/>
            <ac:picMk id="5" creationId="{9F8C8DB7-0D91-5B1F-85A0-5522355FDB06}"/>
          </ac:picMkLst>
        </pc:picChg>
      </pc:sldChg>
      <pc:sldChg chg="addSp delSp modSp mod modClrScheme chgLayout">
        <pc:chgData name="BELLEMIN SANDRA" userId="5fe4e071-d3f4-40df-970f-ee8fcf898346" providerId="ADAL" clId="{71E6AA77-0D0A-4E4C-A52C-94304670FBF9}" dt="2023-08-30T07:47:40.521" v="90" actId="962"/>
        <pc:sldMkLst>
          <pc:docMk/>
          <pc:sldMk cId="3264801376" sldId="275"/>
        </pc:sldMkLst>
        <pc:graphicFrameChg chg="del">
          <ac:chgData name="BELLEMIN SANDRA" userId="5fe4e071-d3f4-40df-970f-ee8fcf898346" providerId="ADAL" clId="{71E6AA77-0D0A-4E4C-A52C-94304670FBF9}" dt="2023-08-30T07:47:38.287" v="87" actId="478"/>
          <ac:graphicFrameMkLst>
            <pc:docMk/>
            <pc:sldMk cId="3264801376" sldId="275"/>
            <ac:graphicFrameMk id="2" creationId="{93C98FDB-29BE-5798-3966-F35596168B0A}"/>
          </ac:graphicFrameMkLst>
        </pc:graphicFrameChg>
        <pc:picChg chg="add mod">
          <ac:chgData name="BELLEMIN SANDRA" userId="5fe4e071-d3f4-40df-970f-ee8fcf898346" providerId="ADAL" clId="{71E6AA77-0D0A-4E4C-A52C-94304670FBF9}" dt="2023-08-30T07:47:40.521" v="90" actId="962"/>
          <ac:picMkLst>
            <pc:docMk/>
            <pc:sldMk cId="3264801376" sldId="275"/>
            <ac:picMk id="4" creationId="{7751570E-94FC-A751-F13C-6054B6ABFAB1}"/>
          </ac:picMkLst>
        </pc:picChg>
        <pc:picChg chg="del">
          <ac:chgData name="BELLEMIN SANDRA" userId="5fe4e071-d3f4-40df-970f-ee8fcf898346" providerId="ADAL" clId="{71E6AA77-0D0A-4E4C-A52C-94304670FBF9}" dt="2023-08-30T07:47:38.287" v="87" actId="478"/>
          <ac:picMkLst>
            <pc:docMk/>
            <pc:sldMk cId="3264801376" sldId="275"/>
            <ac:picMk id="7" creationId="{84197CC2-91F9-33B0-4271-F69EDF728862}"/>
          </ac:picMkLst>
        </pc:picChg>
        <pc:picChg chg="del">
          <ac:chgData name="BELLEMIN SANDRA" userId="5fe4e071-d3f4-40df-970f-ee8fcf898346" providerId="ADAL" clId="{71E6AA77-0D0A-4E4C-A52C-94304670FBF9}" dt="2023-08-30T07:47:38.287" v="87" actId="478"/>
          <ac:picMkLst>
            <pc:docMk/>
            <pc:sldMk cId="3264801376" sldId="275"/>
            <ac:picMk id="8" creationId="{A0CE0D1B-CA83-3515-D949-C551C1A6949F}"/>
          </ac:picMkLst>
        </pc:picChg>
        <pc:picChg chg="del">
          <ac:chgData name="BELLEMIN SANDRA" userId="5fe4e071-d3f4-40df-970f-ee8fcf898346" providerId="ADAL" clId="{71E6AA77-0D0A-4E4C-A52C-94304670FBF9}" dt="2023-08-30T07:47:38.287" v="87" actId="478"/>
          <ac:picMkLst>
            <pc:docMk/>
            <pc:sldMk cId="3264801376" sldId="275"/>
            <ac:picMk id="9" creationId="{2EF156A3-BDCB-8BC0-FCBC-C64699288010}"/>
          </ac:picMkLst>
        </pc:picChg>
        <pc:picChg chg="del">
          <ac:chgData name="BELLEMIN SANDRA" userId="5fe4e071-d3f4-40df-970f-ee8fcf898346" providerId="ADAL" clId="{71E6AA77-0D0A-4E4C-A52C-94304670FBF9}" dt="2023-08-30T07:47:38.287" v="87" actId="478"/>
          <ac:picMkLst>
            <pc:docMk/>
            <pc:sldMk cId="3264801376" sldId="275"/>
            <ac:picMk id="10" creationId="{621D4A14-A2AB-ABD4-CD95-BC8D4E614CE8}"/>
          </ac:picMkLst>
        </pc:picChg>
      </pc:sldChg>
      <pc:sldChg chg="addSp delSp modSp mod modClrScheme chgLayout">
        <pc:chgData name="BELLEMIN SANDRA" userId="5fe4e071-d3f4-40df-970f-ee8fcf898346" providerId="ADAL" clId="{71E6AA77-0D0A-4E4C-A52C-94304670FBF9}" dt="2023-08-30T07:47:48.410" v="94" actId="962"/>
        <pc:sldMkLst>
          <pc:docMk/>
          <pc:sldMk cId="4112862610" sldId="276"/>
        </pc:sldMkLst>
        <pc:graphicFrameChg chg="del">
          <ac:chgData name="BELLEMIN SANDRA" userId="5fe4e071-d3f4-40df-970f-ee8fcf898346" providerId="ADAL" clId="{71E6AA77-0D0A-4E4C-A52C-94304670FBF9}" dt="2023-08-30T07:47:44.298" v="91" actId="478"/>
          <ac:graphicFrameMkLst>
            <pc:docMk/>
            <pc:sldMk cId="4112862610" sldId="276"/>
            <ac:graphicFrameMk id="12" creationId="{4D12AD45-28E5-9153-6847-F39041440658}"/>
          </ac:graphicFrameMkLst>
        </pc:graphicFrameChg>
        <pc:picChg chg="add mod">
          <ac:chgData name="BELLEMIN SANDRA" userId="5fe4e071-d3f4-40df-970f-ee8fcf898346" providerId="ADAL" clId="{71E6AA77-0D0A-4E4C-A52C-94304670FBF9}" dt="2023-08-30T07:47:48.410" v="94" actId="962"/>
          <ac:picMkLst>
            <pc:docMk/>
            <pc:sldMk cId="4112862610" sldId="276"/>
            <ac:picMk id="3" creationId="{02B1E6CE-E75F-1755-0213-87EA128CE96D}"/>
          </ac:picMkLst>
        </pc:picChg>
      </pc:sldChg>
      <pc:sldChg chg="addSp delSp modSp mod modClrScheme chgLayout">
        <pc:chgData name="BELLEMIN SANDRA" userId="5fe4e071-d3f4-40df-970f-ee8fcf898346" providerId="ADAL" clId="{71E6AA77-0D0A-4E4C-A52C-94304670FBF9}" dt="2023-08-30T07:48:01.608" v="103" actId="962"/>
        <pc:sldMkLst>
          <pc:docMk/>
          <pc:sldMk cId="1393966781" sldId="277"/>
        </pc:sldMkLst>
        <pc:spChg chg="del">
          <ac:chgData name="BELLEMIN SANDRA" userId="5fe4e071-d3f4-40df-970f-ee8fcf898346" providerId="ADAL" clId="{71E6AA77-0D0A-4E4C-A52C-94304670FBF9}" dt="2023-08-30T07:47:59.938" v="100" actId="478"/>
          <ac:spMkLst>
            <pc:docMk/>
            <pc:sldMk cId="1393966781" sldId="277"/>
            <ac:spMk id="5" creationId="{F8C1C451-BB97-BE67-783C-E313742C41B6}"/>
          </ac:spMkLst>
        </pc:spChg>
        <pc:spChg chg="del">
          <ac:chgData name="BELLEMIN SANDRA" userId="5fe4e071-d3f4-40df-970f-ee8fcf898346" providerId="ADAL" clId="{71E6AA77-0D0A-4E4C-A52C-94304670FBF9}" dt="2023-08-30T07:47:59.938" v="100" actId="478"/>
          <ac:spMkLst>
            <pc:docMk/>
            <pc:sldMk cId="1393966781" sldId="277"/>
            <ac:spMk id="6" creationId="{0DC73647-8AA9-7EFE-519F-4D5F4A58992F}"/>
          </ac:spMkLst>
        </pc:spChg>
        <pc:spChg chg="del">
          <ac:chgData name="BELLEMIN SANDRA" userId="5fe4e071-d3f4-40df-970f-ee8fcf898346" providerId="ADAL" clId="{71E6AA77-0D0A-4E4C-A52C-94304670FBF9}" dt="2023-08-30T07:47:59.938" v="100" actId="478"/>
          <ac:spMkLst>
            <pc:docMk/>
            <pc:sldMk cId="1393966781" sldId="277"/>
            <ac:spMk id="7" creationId="{75E19059-8893-3970-F9C9-0BA2A43B9AAE}"/>
          </ac:spMkLst>
        </pc:spChg>
        <pc:spChg chg="del">
          <ac:chgData name="BELLEMIN SANDRA" userId="5fe4e071-d3f4-40df-970f-ee8fcf898346" providerId="ADAL" clId="{71E6AA77-0D0A-4E4C-A52C-94304670FBF9}" dt="2023-08-30T07:47:59.938" v="100" actId="478"/>
          <ac:spMkLst>
            <pc:docMk/>
            <pc:sldMk cId="1393966781" sldId="277"/>
            <ac:spMk id="8" creationId="{761C8B8B-7000-F914-CC73-2F73902A4D56}"/>
          </ac:spMkLst>
        </pc:spChg>
        <pc:spChg chg="del">
          <ac:chgData name="BELLEMIN SANDRA" userId="5fe4e071-d3f4-40df-970f-ee8fcf898346" providerId="ADAL" clId="{71E6AA77-0D0A-4E4C-A52C-94304670FBF9}" dt="2023-08-30T07:47:59.938" v="100" actId="478"/>
          <ac:spMkLst>
            <pc:docMk/>
            <pc:sldMk cId="1393966781" sldId="277"/>
            <ac:spMk id="9" creationId="{5A2B6030-925E-D5B9-EC10-A030CEA383D2}"/>
          </ac:spMkLst>
        </pc:spChg>
        <pc:spChg chg="del">
          <ac:chgData name="BELLEMIN SANDRA" userId="5fe4e071-d3f4-40df-970f-ee8fcf898346" providerId="ADAL" clId="{71E6AA77-0D0A-4E4C-A52C-94304670FBF9}" dt="2023-08-30T07:47:59.938" v="100" actId="478"/>
          <ac:spMkLst>
            <pc:docMk/>
            <pc:sldMk cId="1393966781" sldId="277"/>
            <ac:spMk id="10" creationId="{1D7EFD4F-F3FA-D69D-F285-6A6A824A5B90}"/>
          </ac:spMkLst>
        </pc:spChg>
        <pc:spChg chg="del">
          <ac:chgData name="BELLEMIN SANDRA" userId="5fe4e071-d3f4-40df-970f-ee8fcf898346" providerId="ADAL" clId="{71E6AA77-0D0A-4E4C-A52C-94304670FBF9}" dt="2023-08-30T07:47:59.938" v="100" actId="478"/>
          <ac:spMkLst>
            <pc:docMk/>
            <pc:sldMk cId="1393966781" sldId="277"/>
            <ac:spMk id="11" creationId="{E7E1FC4E-1780-AC8A-706F-356610731E63}"/>
          </ac:spMkLst>
        </pc:spChg>
        <pc:spChg chg="del">
          <ac:chgData name="BELLEMIN SANDRA" userId="5fe4e071-d3f4-40df-970f-ee8fcf898346" providerId="ADAL" clId="{71E6AA77-0D0A-4E4C-A52C-94304670FBF9}" dt="2023-08-30T07:47:59.938" v="100" actId="478"/>
          <ac:spMkLst>
            <pc:docMk/>
            <pc:sldMk cId="1393966781" sldId="277"/>
            <ac:spMk id="12" creationId="{C8CB2ECF-AC62-DEDD-6341-1866AB8B5543}"/>
          </ac:spMkLst>
        </pc:spChg>
        <pc:spChg chg="del">
          <ac:chgData name="BELLEMIN SANDRA" userId="5fe4e071-d3f4-40df-970f-ee8fcf898346" providerId="ADAL" clId="{71E6AA77-0D0A-4E4C-A52C-94304670FBF9}" dt="2023-08-30T07:47:59.938" v="100" actId="478"/>
          <ac:spMkLst>
            <pc:docMk/>
            <pc:sldMk cId="1393966781" sldId="277"/>
            <ac:spMk id="13" creationId="{42B35C2E-C220-DF95-9AAE-2DB486EC6BEE}"/>
          </ac:spMkLst>
        </pc:spChg>
        <pc:spChg chg="del">
          <ac:chgData name="BELLEMIN SANDRA" userId="5fe4e071-d3f4-40df-970f-ee8fcf898346" providerId="ADAL" clId="{71E6AA77-0D0A-4E4C-A52C-94304670FBF9}" dt="2023-08-30T07:47:59.938" v="100" actId="478"/>
          <ac:spMkLst>
            <pc:docMk/>
            <pc:sldMk cId="1393966781" sldId="277"/>
            <ac:spMk id="14" creationId="{C562A2BE-1696-C235-00EF-0AFE0F5863B5}"/>
          </ac:spMkLst>
        </pc:spChg>
        <pc:graphicFrameChg chg="del">
          <ac:chgData name="BELLEMIN SANDRA" userId="5fe4e071-d3f4-40df-970f-ee8fcf898346" providerId="ADAL" clId="{71E6AA77-0D0A-4E4C-A52C-94304670FBF9}" dt="2023-08-30T07:47:57.765" v="99" actId="478"/>
          <ac:graphicFrameMkLst>
            <pc:docMk/>
            <pc:sldMk cId="1393966781" sldId="277"/>
            <ac:graphicFrameMk id="4" creationId="{2A9A9AAE-0959-6EE0-65FF-CC27F248B608}"/>
          </ac:graphicFrameMkLst>
        </pc:graphicFrameChg>
        <pc:picChg chg="add mod">
          <ac:chgData name="BELLEMIN SANDRA" userId="5fe4e071-d3f4-40df-970f-ee8fcf898346" providerId="ADAL" clId="{71E6AA77-0D0A-4E4C-A52C-94304670FBF9}" dt="2023-08-30T07:48:01.608" v="103" actId="962"/>
          <ac:picMkLst>
            <pc:docMk/>
            <pc:sldMk cId="1393966781" sldId="277"/>
            <ac:picMk id="3" creationId="{A4C57FDC-6BAA-D762-18C6-B0A6D8CC4979}"/>
          </ac:picMkLst>
        </pc:picChg>
      </pc:sldChg>
      <pc:sldChg chg="addSp delSp modSp mod modClrScheme chgLayout">
        <pc:chgData name="BELLEMIN SANDRA" userId="5fe4e071-d3f4-40df-970f-ee8fcf898346" providerId="ADAL" clId="{71E6AA77-0D0A-4E4C-A52C-94304670FBF9}" dt="2023-08-30T07:48:12.452" v="112" actId="962"/>
        <pc:sldMkLst>
          <pc:docMk/>
          <pc:sldMk cId="1786939791" sldId="279"/>
        </pc:sldMkLst>
        <pc:grpChg chg="del">
          <ac:chgData name="BELLEMIN SANDRA" userId="5fe4e071-d3f4-40df-970f-ee8fcf898346" providerId="ADAL" clId="{71E6AA77-0D0A-4E4C-A52C-94304670FBF9}" dt="2023-08-30T07:48:10.813" v="109" actId="478"/>
          <ac:grpSpMkLst>
            <pc:docMk/>
            <pc:sldMk cId="1786939791" sldId="279"/>
            <ac:grpSpMk id="2" creationId="{ADF4EFF1-7964-2117-A11D-A08D1FBAE8E3}"/>
          </ac:grpSpMkLst>
        </pc:grpChg>
        <pc:picChg chg="add mod">
          <ac:chgData name="BELLEMIN SANDRA" userId="5fe4e071-d3f4-40df-970f-ee8fcf898346" providerId="ADAL" clId="{71E6AA77-0D0A-4E4C-A52C-94304670FBF9}" dt="2023-08-30T07:48:12.452" v="112" actId="962"/>
          <ac:picMkLst>
            <pc:docMk/>
            <pc:sldMk cId="1786939791" sldId="279"/>
            <ac:picMk id="10" creationId="{994F34AE-790A-DE9C-122C-EAFFE80E7670}"/>
          </ac:picMkLst>
        </pc:picChg>
      </pc:sldChg>
      <pc:sldChg chg="addSp delSp modSp mod modClrScheme chgLayout">
        <pc:chgData name="BELLEMIN SANDRA" userId="5fe4e071-d3f4-40df-970f-ee8fcf898346" providerId="ADAL" clId="{71E6AA77-0D0A-4E4C-A52C-94304670FBF9}" dt="2023-08-30T07:48:35.327" v="118" actId="962"/>
        <pc:sldMkLst>
          <pc:docMk/>
          <pc:sldMk cId="3600658088" sldId="281"/>
        </pc:sldMkLst>
        <pc:spChg chg="del">
          <ac:chgData name="BELLEMIN SANDRA" userId="5fe4e071-d3f4-40df-970f-ee8fcf898346" providerId="ADAL" clId="{71E6AA77-0D0A-4E4C-A52C-94304670FBF9}" dt="2023-08-30T07:48:27.874" v="115" actId="478"/>
          <ac:spMkLst>
            <pc:docMk/>
            <pc:sldMk cId="3600658088" sldId="281"/>
            <ac:spMk id="2" creationId="{B0F9EB3D-5FA9-B8BE-CA15-1FEDD1E8ED21}"/>
          </ac:spMkLst>
        </pc:spChg>
        <pc:spChg chg="del">
          <ac:chgData name="BELLEMIN SANDRA" userId="5fe4e071-d3f4-40df-970f-ee8fcf898346" providerId="ADAL" clId="{71E6AA77-0D0A-4E4C-A52C-94304670FBF9}" dt="2023-08-30T07:48:27.874" v="115" actId="478"/>
          <ac:spMkLst>
            <pc:docMk/>
            <pc:sldMk cId="3600658088" sldId="281"/>
            <ac:spMk id="3" creationId="{25F3D8C0-0C7C-6138-2CEC-6AE395A1BE77}"/>
          </ac:spMkLst>
        </pc:spChg>
        <pc:spChg chg="del">
          <ac:chgData name="BELLEMIN SANDRA" userId="5fe4e071-d3f4-40df-970f-ee8fcf898346" providerId="ADAL" clId="{71E6AA77-0D0A-4E4C-A52C-94304670FBF9}" dt="2023-08-30T07:48:27.874" v="115" actId="478"/>
          <ac:spMkLst>
            <pc:docMk/>
            <pc:sldMk cId="3600658088" sldId="281"/>
            <ac:spMk id="4" creationId="{E61D326F-C5F3-F4D0-41A7-3BE733FD1EED}"/>
          </ac:spMkLst>
        </pc:spChg>
        <pc:spChg chg="del">
          <ac:chgData name="BELLEMIN SANDRA" userId="5fe4e071-d3f4-40df-970f-ee8fcf898346" providerId="ADAL" clId="{71E6AA77-0D0A-4E4C-A52C-94304670FBF9}" dt="2023-08-30T07:48:27.874" v="115" actId="478"/>
          <ac:spMkLst>
            <pc:docMk/>
            <pc:sldMk cId="3600658088" sldId="281"/>
            <ac:spMk id="5" creationId="{B5714343-9F78-B6FC-98EB-5DC687302463}"/>
          </ac:spMkLst>
        </pc:spChg>
        <pc:spChg chg="del">
          <ac:chgData name="BELLEMIN SANDRA" userId="5fe4e071-d3f4-40df-970f-ee8fcf898346" providerId="ADAL" clId="{71E6AA77-0D0A-4E4C-A52C-94304670FBF9}" dt="2023-08-30T07:48:27.874" v="115" actId="478"/>
          <ac:spMkLst>
            <pc:docMk/>
            <pc:sldMk cId="3600658088" sldId="281"/>
            <ac:spMk id="6" creationId="{33B9FCE0-C422-53ED-58A5-06628E00BD67}"/>
          </ac:spMkLst>
        </pc:spChg>
        <pc:spChg chg="del">
          <ac:chgData name="BELLEMIN SANDRA" userId="5fe4e071-d3f4-40df-970f-ee8fcf898346" providerId="ADAL" clId="{71E6AA77-0D0A-4E4C-A52C-94304670FBF9}" dt="2023-08-30T07:48:27.874" v="115" actId="478"/>
          <ac:spMkLst>
            <pc:docMk/>
            <pc:sldMk cId="3600658088" sldId="281"/>
            <ac:spMk id="7" creationId="{CC099050-E19A-11F9-7B23-9C479CA770ED}"/>
          </ac:spMkLst>
        </pc:spChg>
        <pc:spChg chg="del">
          <ac:chgData name="BELLEMIN SANDRA" userId="5fe4e071-d3f4-40df-970f-ee8fcf898346" providerId="ADAL" clId="{71E6AA77-0D0A-4E4C-A52C-94304670FBF9}" dt="2023-08-30T07:48:27.874" v="115" actId="478"/>
          <ac:spMkLst>
            <pc:docMk/>
            <pc:sldMk cId="3600658088" sldId="281"/>
            <ac:spMk id="8" creationId="{76BAA202-34D1-6E08-6362-7CA0B5940E50}"/>
          </ac:spMkLst>
        </pc:spChg>
        <pc:spChg chg="del">
          <ac:chgData name="BELLEMIN SANDRA" userId="5fe4e071-d3f4-40df-970f-ee8fcf898346" providerId="ADAL" clId="{71E6AA77-0D0A-4E4C-A52C-94304670FBF9}" dt="2023-08-30T07:48:27.874" v="115" actId="478"/>
          <ac:spMkLst>
            <pc:docMk/>
            <pc:sldMk cId="3600658088" sldId="281"/>
            <ac:spMk id="9" creationId="{17BCAE0C-2748-C599-1235-C2D163D1E746}"/>
          </ac:spMkLst>
        </pc:spChg>
        <pc:spChg chg="del">
          <ac:chgData name="BELLEMIN SANDRA" userId="5fe4e071-d3f4-40df-970f-ee8fcf898346" providerId="ADAL" clId="{71E6AA77-0D0A-4E4C-A52C-94304670FBF9}" dt="2023-08-30T07:48:27.874" v="115" actId="478"/>
          <ac:spMkLst>
            <pc:docMk/>
            <pc:sldMk cId="3600658088" sldId="281"/>
            <ac:spMk id="10" creationId="{0F155AB1-93B7-AB65-AB85-B8E7D111A610}"/>
          </ac:spMkLst>
        </pc:spChg>
        <pc:spChg chg="del">
          <ac:chgData name="BELLEMIN SANDRA" userId="5fe4e071-d3f4-40df-970f-ee8fcf898346" providerId="ADAL" clId="{71E6AA77-0D0A-4E4C-A52C-94304670FBF9}" dt="2023-08-30T07:48:27.874" v="115" actId="478"/>
          <ac:spMkLst>
            <pc:docMk/>
            <pc:sldMk cId="3600658088" sldId="281"/>
            <ac:spMk id="12" creationId="{681C6E71-A876-3721-7EA8-25C533DFBB6C}"/>
          </ac:spMkLst>
        </pc:spChg>
        <pc:spChg chg="add del mod ord">
          <ac:chgData name="BELLEMIN SANDRA" userId="5fe4e071-d3f4-40df-970f-ee8fcf898346" providerId="ADAL" clId="{71E6AA77-0D0A-4E4C-A52C-94304670FBF9}" dt="2023-08-30T07:48:23.662" v="113" actId="700"/>
          <ac:spMkLst>
            <pc:docMk/>
            <pc:sldMk cId="3600658088" sldId="281"/>
            <ac:spMk id="13" creationId="{C69D7108-A51C-E7D7-C9FA-E101CCBEE8CC}"/>
          </ac:spMkLst>
        </pc:spChg>
        <pc:spChg chg="del">
          <ac:chgData name="BELLEMIN SANDRA" userId="5fe4e071-d3f4-40df-970f-ee8fcf898346" providerId="ADAL" clId="{71E6AA77-0D0A-4E4C-A52C-94304670FBF9}" dt="2023-08-30T07:48:27.874" v="115" actId="478"/>
          <ac:spMkLst>
            <pc:docMk/>
            <pc:sldMk cId="3600658088" sldId="281"/>
            <ac:spMk id="14" creationId="{68202239-5696-E318-CB47-48B6DACABED3}"/>
          </ac:spMkLst>
        </pc:spChg>
        <pc:spChg chg="del">
          <ac:chgData name="BELLEMIN SANDRA" userId="5fe4e071-d3f4-40df-970f-ee8fcf898346" providerId="ADAL" clId="{71E6AA77-0D0A-4E4C-A52C-94304670FBF9}" dt="2023-08-30T07:48:25.853" v="114" actId="478"/>
          <ac:spMkLst>
            <pc:docMk/>
            <pc:sldMk cId="3600658088" sldId="281"/>
            <ac:spMk id="15" creationId="{E3AB594C-B8F6-86FD-C0C7-1B23B4748C96}"/>
          </ac:spMkLst>
        </pc:spChg>
        <pc:spChg chg="add del mod ord">
          <ac:chgData name="BELLEMIN SANDRA" userId="5fe4e071-d3f4-40df-970f-ee8fcf898346" providerId="ADAL" clId="{71E6AA77-0D0A-4E4C-A52C-94304670FBF9}" dt="2023-08-30T07:48:23.662" v="113" actId="700"/>
          <ac:spMkLst>
            <pc:docMk/>
            <pc:sldMk cId="3600658088" sldId="281"/>
            <ac:spMk id="16" creationId="{FD0DBD7B-F313-17DE-FFF6-9DD4FA00A24E}"/>
          </ac:spMkLst>
        </pc:spChg>
        <pc:spChg chg="add del mod ord">
          <ac:chgData name="BELLEMIN SANDRA" userId="5fe4e071-d3f4-40df-970f-ee8fcf898346" providerId="ADAL" clId="{71E6AA77-0D0A-4E4C-A52C-94304670FBF9}" dt="2023-08-30T07:48:23.662" v="113" actId="700"/>
          <ac:spMkLst>
            <pc:docMk/>
            <pc:sldMk cId="3600658088" sldId="281"/>
            <ac:spMk id="17" creationId="{E759D91E-F60D-E010-D627-0C1A78AF488E}"/>
          </ac:spMkLst>
        </pc:spChg>
        <pc:graphicFrameChg chg="del">
          <ac:chgData name="BELLEMIN SANDRA" userId="5fe4e071-d3f4-40df-970f-ee8fcf898346" providerId="ADAL" clId="{71E6AA77-0D0A-4E4C-A52C-94304670FBF9}" dt="2023-08-30T07:48:25.853" v="114" actId="478"/>
          <ac:graphicFrameMkLst>
            <pc:docMk/>
            <pc:sldMk cId="3600658088" sldId="281"/>
            <ac:graphicFrameMk id="11" creationId="{D21F0797-6E5D-5FC6-4444-33D50D3BE263}"/>
          </ac:graphicFrameMkLst>
        </pc:graphicFrameChg>
        <pc:picChg chg="add mod">
          <ac:chgData name="BELLEMIN SANDRA" userId="5fe4e071-d3f4-40df-970f-ee8fcf898346" providerId="ADAL" clId="{71E6AA77-0D0A-4E4C-A52C-94304670FBF9}" dt="2023-08-30T07:48:35.327" v="118" actId="962"/>
          <ac:picMkLst>
            <pc:docMk/>
            <pc:sldMk cId="3600658088" sldId="281"/>
            <ac:picMk id="21" creationId="{52E7312F-F632-DA2E-3EAE-1EDD10C8906F}"/>
          </ac:picMkLst>
        </pc:picChg>
      </pc:sldChg>
      <pc:sldChg chg="addSp delSp modSp mod modClrScheme chgLayout">
        <pc:chgData name="BELLEMIN SANDRA" userId="5fe4e071-d3f4-40df-970f-ee8fcf898346" providerId="ADAL" clId="{71E6AA77-0D0A-4E4C-A52C-94304670FBF9}" dt="2023-08-30T07:48:42.531" v="123" actId="962"/>
        <pc:sldMkLst>
          <pc:docMk/>
          <pc:sldMk cId="1611928813" sldId="283"/>
        </pc:sldMkLst>
        <pc:spChg chg="del">
          <ac:chgData name="BELLEMIN SANDRA" userId="5fe4e071-d3f4-40df-970f-ee8fcf898346" providerId="ADAL" clId="{71E6AA77-0D0A-4E4C-A52C-94304670FBF9}" dt="2023-08-30T07:48:40.889" v="120" actId="478"/>
          <ac:spMkLst>
            <pc:docMk/>
            <pc:sldMk cId="1611928813" sldId="283"/>
            <ac:spMk id="2" creationId="{B0F9EB3D-5FA9-B8BE-CA15-1FEDD1E8ED21}"/>
          </ac:spMkLst>
        </pc:spChg>
        <pc:spChg chg="del">
          <ac:chgData name="BELLEMIN SANDRA" userId="5fe4e071-d3f4-40df-970f-ee8fcf898346" providerId="ADAL" clId="{71E6AA77-0D0A-4E4C-A52C-94304670FBF9}" dt="2023-08-30T07:48:40.889" v="120" actId="478"/>
          <ac:spMkLst>
            <pc:docMk/>
            <pc:sldMk cId="1611928813" sldId="283"/>
            <ac:spMk id="3" creationId="{25F3D8C0-0C7C-6138-2CEC-6AE395A1BE77}"/>
          </ac:spMkLst>
        </pc:spChg>
        <pc:spChg chg="del">
          <ac:chgData name="BELLEMIN SANDRA" userId="5fe4e071-d3f4-40df-970f-ee8fcf898346" providerId="ADAL" clId="{71E6AA77-0D0A-4E4C-A52C-94304670FBF9}" dt="2023-08-30T07:48:40.889" v="120" actId="478"/>
          <ac:spMkLst>
            <pc:docMk/>
            <pc:sldMk cId="1611928813" sldId="283"/>
            <ac:spMk id="4" creationId="{E61D326F-C5F3-F4D0-41A7-3BE733FD1EED}"/>
          </ac:spMkLst>
        </pc:spChg>
        <pc:spChg chg="del">
          <ac:chgData name="BELLEMIN SANDRA" userId="5fe4e071-d3f4-40df-970f-ee8fcf898346" providerId="ADAL" clId="{71E6AA77-0D0A-4E4C-A52C-94304670FBF9}" dt="2023-08-30T07:48:40.889" v="120" actId="478"/>
          <ac:spMkLst>
            <pc:docMk/>
            <pc:sldMk cId="1611928813" sldId="283"/>
            <ac:spMk id="5" creationId="{B5714343-9F78-B6FC-98EB-5DC687302463}"/>
          </ac:spMkLst>
        </pc:spChg>
        <pc:spChg chg="del">
          <ac:chgData name="BELLEMIN SANDRA" userId="5fe4e071-d3f4-40df-970f-ee8fcf898346" providerId="ADAL" clId="{71E6AA77-0D0A-4E4C-A52C-94304670FBF9}" dt="2023-08-30T07:48:40.889" v="120" actId="478"/>
          <ac:spMkLst>
            <pc:docMk/>
            <pc:sldMk cId="1611928813" sldId="283"/>
            <ac:spMk id="6" creationId="{33B9FCE0-C422-53ED-58A5-06628E00BD67}"/>
          </ac:spMkLst>
        </pc:spChg>
        <pc:spChg chg="del">
          <ac:chgData name="BELLEMIN SANDRA" userId="5fe4e071-d3f4-40df-970f-ee8fcf898346" providerId="ADAL" clId="{71E6AA77-0D0A-4E4C-A52C-94304670FBF9}" dt="2023-08-30T07:48:40.889" v="120" actId="478"/>
          <ac:spMkLst>
            <pc:docMk/>
            <pc:sldMk cId="1611928813" sldId="283"/>
            <ac:spMk id="7" creationId="{CC099050-E19A-11F9-7B23-9C479CA770ED}"/>
          </ac:spMkLst>
        </pc:spChg>
        <pc:spChg chg="del">
          <ac:chgData name="BELLEMIN SANDRA" userId="5fe4e071-d3f4-40df-970f-ee8fcf898346" providerId="ADAL" clId="{71E6AA77-0D0A-4E4C-A52C-94304670FBF9}" dt="2023-08-30T07:48:40.889" v="120" actId="478"/>
          <ac:spMkLst>
            <pc:docMk/>
            <pc:sldMk cId="1611928813" sldId="283"/>
            <ac:spMk id="8" creationId="{76BAA202-34D1-6E08-6362-7CA0B5940E50}"/>
          </ac:spMkLst>
        </pc:spChg>
        <pc:spChg chg="del">
          <ac:chgData name="BELLEMIN SANDRA" userId="5fe4e071-d3f4-40df-970f-ee8fcf898346" providerId="ADAL" clId="{71E6AA77-0D0A-4E4C-A52C-94304670FBF9}" dt="2023-08-30T07:48:40.889" v="120" actId="478"/>
          <ac:spMkLst>
            <pc:docMk/>
            <pc:sldMk cId="1611928813" sldId="283"/>
            <ac:spMk id="9" creationId="{17BCAE0C-2748-C599-1235-C2D163D1E746}"/>
          </ac:spMkLst>
        </pc:spChg>
        <pc:spChg chg="del">
          <ac:chgData name="BELLEMIN SANDRA" userId="5fe4e071-d3f4-40df-970f-ee8fcf898346" providerId="ADAL" clId="{71E6AA77-0D0A-4E4C-A52C-94304670FBF9}" dt="2023-08-30T07:48:40.889" v="120" actId="478"/>
          <ac:spMkLst>
            <pc:docMk/>
            <pc:sldMk cId="1611928813" sldId="283"/>
            <ac:spMk id="10" creationId="{0F155AB1-93B7-AB65-AB85-B8E7D111A610}"/>
          </ac:spMkLst>
        </pc:spChg>
        <pc:spChg chg="del">
          <ac:chgData name="BELLEMIN SANDRA" userId="5fe4e071-d3f4-40df-970f-ee8fcf898346" providerId="ADAL" clId="{71E6AA77-0D0A-4E4C-A52C-94304670FBF9}" dt="2023-08-30T07:48:40.889" v="120" actId="478"/>
          <ac:spMkLst>
            <pc:docMk/>
            <pc:sldMk cId="1611928813" sldId="283"/>
            <ac:spMk id="12" creationId="{681C6E71-A876-3721-7EA8-25C533DFBB6C}"/>
          </ac:spMkLst>
        </pc:spChg>
        <pc:spChg chg="del">
          <ac:chgData name="BELLEMIN SANDRA" userId="5fe4e071-d3f4-40df-970f-ee8fcf898346" providerId="ADAL" clId="{71E6AA77-0D0A-4E4C-A52C-94304670FBF9}" dt="2023-08-30T07:48:37.919" v="119" actId="478"/>
          <ac:spMkLst>
            <pc:docMk/>
            <pc:sldMk cId="1611928813" sldId="283"/>
            <ac:spMk id="13" creationId="{36002864-CB4D-EF47-B392-92A12EDAA693}"/>
          </ac:spMkLst>
        </pc:spChg>
        <pc:spChg chg="del">
          <ac:chgData name="BELLEMIN SANDRA" userId="5fe4e071-d3f4-40df-970f-ee8fcf898346" providerId="ADAL" clId="{71E6AA77-0D0A-4E4C-A52C-94304670FBF9}" dt="2023-08-30T07:48:40.889" v="120" actId="478"/>
          <ac:spMkLst>
            <pc:docMk/>
            <pc:sldMk cId="1611928813" sldId="283"/>
            <ac:spMk id="14" creationId="{68202239-5696-E318-CB47-48B6DACABED3}"/>
          </ac:spMkLst>
        </pc:spChg>
        <pc:graphicFrameChg chg="del">
          <ac:chgData name="BELLEMIN SANDRA" userId="5fe4e071-d3f4-40df-970f-ee8fcf898346" providerId="ADAL" clId="{71E6AA77-0D0A-4E4C-A52C-94304670FBF9}" dt="2023-08-30T07:48:37.919" v="119" actId="478"/>
          <ac:graphicFrameMkLst>
            <pc:docMk/>
            <pc:sldMk cId="1611928813" sldId="283"/>
            <ac:graphicFrameMk id="11" creationId="{D21F0797-6E5D-5FC6-4444-33D50D3BE263}"/>
          </ac:graphicFrameMkLst>
        </pc:graphicFrameChg>
        <pc:picChg chg="add mod">
          <ac:chgData name="BELLEMIN SANDRA" userId="5fe4e071-d3f4-40df-970f-ee8fcf898346" providerId="ADAL" clId="{71E6AA77-0D0A-4E4C-A52C-94304670FBF9}" dt="2023-08-30T07:48:42.531" v="123" actId="962"/>
          <ac:picMkLst>
            <pc:docMk/>
            <pc:sldMk cId="1611928813" sldId="283"/>
            <ac:picMk id="16" creationId="{9DFB1AC6-B7B0-EEF6-9EDA-B56A804485F1}"/>
          </ac:picMkLst>
        </pc:picChg>
      </pc:sldChg>
      <pc:sldChg chg="addSp delSp modSp mod modClrScheme chgLayout">
        <pc:chgData name="BELLEMIN SANDRA" userId="5fe4e071-d3f4-40df-970f-ee8fcf898346" providerId="ADAL" clId="{71E6AA77-0D0A-4E4C-A52C-94304670FBF9}" dt="2023-08-30T07:47:55.543" v="98" actId="27614"/>
        <pc:sldMkLst>
          <pc:docMk/>
          <pc:sldMk cId="3896933032" sldId="284"/>
        </pc:sldMkLst>
        <pc:spChg chg="del">
          <ac:chgData name="BELLEMIN SANDRA" userId="5fe4e071-d3f4-40df-970f-ee8fcf898346" providerId="ADAL" clId="{71E6AA77-0D0A-4E4C-A52C-94304670FBF9}" dt="2023-08-30T07:47:53.685" v="96" actId="478"/>
          <ac:spMkLst>
            <pc:docMk/>
            <pc:sldMk cId="3896933032" sldId="284"/>
            <ac:spMk id="4" creationId="{5C1EEDD3-AEA8-43C3-190A-4A06B8FC31DB}"/>
          </ac:spMkLst>
        </pc:spChg>
        <pc:spChg chg="del">
          <ac:chgData name="BELLEMIN SANDRA" userId="5fe4e071-d3f4-40df-970f-ee8fcf898346" providerId="ADAL" clId="{71E6AA77-0D0A-4E4C-A52C-94304670FBF9}" dt="2023-08-30T07:47:53.685" v="96" actId="478"/>
          <ac:spMkLst>
            <pc:docMk/>
            <pc:sldMk cId="3896933032" sldId="284"/>
            <ac:spMk id="5" creationId="{62354885-55A6-B605-85FD-1A15EC275E79}"/>
          </ac:spMkLst>
        </pc:spChg>
        <pc:spChg chg="del">
          <ac:chgData name="BELLEMIN SANDRA" userId="5fe4e071-d3f4-40df-970f-ee8fcf898346" providerId="ADAL" clId="{71E6AA77-0D0A-4E4C-A52C-94304670FBF9}" dt="2023-08-30T07:47:53.685" v="96" actId="478"/>
          <ac:spMkLst>
            <pc:docMk/>
            <pc:sldMk cId="3896933032" sldId="284"/>
            <ac:spMk id="6" creationId="{939C18F0-150B-FA04-1354-E443D1655B1B}"/>
          </ac:spMkLst>
        </pc:spChg>
        <pc:spChg chg="del">
          <ac:chgData name="BELLEMIN SANDRA" userId="5fe4e071-d3f4-40df-970f-ee8fcf898346" providerId="ADAL" clId="{71E6AA77-0D0A-4E4C-A52C-94304670FBF9}" dt="2023-08-30T07:47:53.685" v="96" actId="478"/>
          <ac:spMkLst>
            <pc:docMk/>
            <pc:sldMk cId="3896933032" sldId="284"/>
            <ac:spMk id="8" creationId="{EAEF7EC8-D191-A327-9FD5-03F88CE7BD1A}"/>
          </ac:spMkLst>
        </pc:spChg>
        <pc:spChg chg="del">
          <ac:chgData name="BELLEMIN SANDRA" userId="5fe4e071-d3f4-40df-970f-ee8fcf898346" providerId="ADAL" clId="{71E6AA77-0D0A-4E4C-A52C-94304670FBF9}" dt="2023-08-30T07:47:53.685" v="96" actId="478"/>
          <ac:spMkLst>
            <pc:docMk/>
            <pc:sldMk cId="3896933032" sldId="284"/>
            <ac:spMk id="9" creationId="{28D1BFFB-2776-E910-C347-2161924233C7}"/>
          </ac:spMkLst>
        </pc:spChg>
        <pc:graphicFrameChg chg="del">
          <ac:chgData name="BELLEMIN SANDRA" userId="5fe4e071-d3f4-40df-970f-ee8fcf898346" providerId="ADAL" clId="{71E6AA77-0D0A-4E4C-A52C-94304670FBF9}" dt="2023-08-30T07:47:50.631" v="95" actId="478"/>
          <ac:graphicFrameMkLst>
            <pc:docMk/>
            <pc:sldMk cId="3896933032" sldId="284"/>
            <ac:graphicFrameMk id="2" creationId="{3E772F05-1F90-7DB5-ED9F-13AC37A44813}"/>
          </ac:graphicFrameMkLst>
        </pc:graphicFrameChg>
        <pc:picChg chg="add mod">
          <ac:chgData name="BELLEMIN SANDRA" userId="5fe4e071-d3f4-40df-970f-ee8fcf898346" providerId="ADAL" clId="{71E6AA77-0D0A-4E4C-A52C-94304670FBF9}" dt="2023-08-30T07:47:55.543" v="98" actId="27614"/>
          <ac:picMkLst>
            <pc:docMk/>
            <pc:sldMk cId="3896933032" sldId="284"/>
            <ac:picMk id="7" creationId="{F127C7C6-4B92-3593-0D7C-E0689D9DBCCA}"/>
          </ac:picMkLst>
        </pc:picChg>
      </pc:sldChg>
      <pc:sldChg chg="addSp delSp modSp mod modClrScheme chgLayout">
        <pc:chgData name="BELLEMIN SANDRA" userId="5fe4e071-d3f4-40df-970f-ee8fcf898346" providerId="ADAL" clId="{71E6AA77-0D0A-4E4C-A52C-94304670FBF9}" dt="2023-08-30T07:46:13.466" v="39" actId="962"/>
        <pc:sldMkLst>
          <pc:docMk/>
          <pc:sldMk cId="3778542955" sldId="285"/>
        </pc:sldMkLst>
        <pc:picChg chg="del">
          <ac:chgData name="BELLEMIN SANDRA" userId="5fe4e071-d3f4-40df-970f-ee8fcf898346" providerId="ADAL" clId="{71E6AA77-0D0A-4E4C-A52C-94304670FBF9}" dt="2023-08-30T07:46:12.047" v="36" actId="478"/>
          <ac:picMkLst>
            <pc:docMk/>
            <pc:sldMk cId="3778542955" sldId="285"/>
            <ac:picMk id="2" creationId="{13B3646C-A51E-9232-BE55-8576B74BB876}"/>
          </ac:picMkLst>
        </pc:picChg>
        <pc:picChg chg="add mod">
          <ac:chgData name="BELLEMIN SANDRA" userId="5fe4e071-d3f4-40df-970f-ee8fcf898346" providerId="ADAL" clId="{71E6AA77-0D0A-4E4C-A52C-94304670FBF9}" dt="2023-08-30T07:46:13.466" v="39" actId="962"/>
          <ac:picMkLst>
            <pc:docMk/>
            <pc:sldMk cId="3778542955" sldId="285"/>
            <ac:picMk id="4" creationId="{25BD3975-DEB4-86B1-E5D5-1BACC742C22D}"/>
          </ac:picMkLst>
        </pc:picChg>
      </pc:sldChg>
      <pc:sldChg chg="del">
        <pc:chgData name="BELLEMIN SANDRA" userId="5fe4e071-d3f4-40df-970f-ee8fcf898346" providerId="ADAL" clId="{71E6AA77-0D0A-4E4C-A52C-94304670FBF9}" dt="2023-08-30T07:47:10.324" v="72" actId="47"/>
        <pc:sldMkLst>
          <pc:docMk/>
          <pc:sldMk cId="3358845994" sldId="286"/>
        </pc:sldMkLst>
      </pc:sldChg>
      <pc:sldChg chg="addSp delSp modSp mod modClrScheme chgLayout">
        <pc:chgData name="BELLEMIN SANDRA" userId="5fe4e071-d3f4-40df-970f-ee8fcf898346" providerId="ADAL" clId="{71E6AA77-0D0A-4E4C-A52C-94304670FBF9}" dt="2023-08-30T07:48:09.094" v="108" actId="962"/>
        <pc:sldMkLst>
          <pc:docMk/>
          <pc:sldMk cId="3232303965" sldId="287"/>
        </pc:sldMkLst>
        <pc:spChg chg="del">
          <ac:chgData name="BELLEMIN SANDRA" userId="5fe4e071-d3f4-40df-970f-ee8fcf898346" providerId="ADAL" clId="{71E6AA77-0D0A-4E4C-A52C-94304670FBF9}" dt="2023-08-30T07:48:07.342" v="105" actId="478"/>
          <ac:spMkLst>
            <pc:docMk/>
            <pc:sldMk cId="3232303965" sldId="287"/>
            <ac:spMk id="5" creationId="{F8C1C451-BB97-BE67-783C-E313742C41B6}"/>
          </ac:spMkLst>
        </pc:spChg>
        <pc:spChg chg="del">
          <ac:chgData name="BELLEMIN SANDRA" userId="5fe4e071-d3f4-40df-970f-ee8fcf898346" providerId="ADAL" clId="{71E6AA77-0D0A-4E4C-A52C-94304670FBF9}" dt="2023-08-30T07:48:07.342" v="105" actId="478"/>
          <ac:spMkLst>
            <pc:docMk/>
            <pc:sldMk cId="3232303965" sldId="287"/>
            <ac:spMk id="6" creationId="{0DC73647-8AA9-7EFE-519F-4D5F4A58992F}"/>
          </ac:spMkLst>
        </pc:spChg>
        <pc:spChg chg="del">
          <ac:chgData name="BELLEMIN SANDRA" userId="5fe4e071-d3f4-40df-970f-ee8fcf898346" providerId="ADAL" clId="{71E6AA77-0D0A-4E4C-A52C-94304670FBF9}" dt="2023-08-30T07:48:07.342" v="105" actId="478"/>
          <ac:spMkLst>
            <pc:docMk/>
            <pc:sldMk cId="3232303965" sldId="287"/>
            <ac:spMk id="7" creationId="{75E19059-8893-3970-F9C9-0BA2A43B9AAE}"/>
          </ac:spMkLst>
        </pc:spChg>
        <pc:spChg chg="del">
          <ac:chgData name="BELLEMIN SANDRA" userId="5fe4e071-d3f4-40df-970f-ee8fcf898346" providerId="ADAL" clId="{71E6AA77-0D0A-4E4C-A52C-94304670FBF9}" dt="2023-08-30T07:48:07.342" v="105" actId="478"/>
          <ac:spMkLst>
            <pc:docMk/>
            <pc:sldMk cId="3232303965" sldId="287"/>
            <ac:spMk id="8" creationId="{761C8B8B-7000-F914-CC73-2F73902A4D56}"/>
          </ac:spMkLst>
        </pc:spChg>
        <pc:spChg chg="del">
          <ac:chgData name="BELLEMIN SANDRA" userId="5fe4e071-d3f4-40df-970f-ee8fcf898346" providerId="ADAL" clId="{71E6AA77-0D0A-4E4C-A52C-94304670FBF9}" dt="2023-08-30T07:48:07.342" v="105" actId="478"/>
          <ac:spMkLst>
            <pc:docMk/>
            <pc:sldMk cId="3232303965" sldId="287"/>
            <ac:spMk id="9" creationId="{5A2B6030-925E-D5B9-EC10-A030CEA383D2}"/>
          </ac:spMkLst>
        </pc:spChg>
        <pc:spChg chg="del">
          <ac:chgData name="BELLEMIN SANDRA" userId="5fe4e071-d3f4-40df-970f-ee8fcf898346" providerId="ADAL" clId="{71E6AA77-0D0A-4E4C-A52C-94304670FBF9}" dt="2023-08-30T07:48:07.342" v="105" actId="478"/>
          <ac:spMkLst>
            <pc:docMk/>
            <pc:sldMk cId="3232303965" sldId="287"/>
            <ac:spMk id="10" creationId="{1D7EFD4F-F3FA-D69D-F285-6A6A824A5B90}"/>
          </ac:spMkLst>
        </pc:spChg>
        <pc:spChg chg="del">
          <ac:chgData name="BELLEMIN SANDRA" userId="5fe4e071-d3f4-40df-970f-ee8fcf898346" providerId="ADAL" clId="{71E6AA77-0D0A-4E4C-A52C-94304670FBF9}" dt="2023-08-30T07:48:07.342" v="105" actId="478"/>
          <ac:spMkLst>
            <pc:docMk/>
            <pc:sldMk cId="3232303965" sldId="287"/>
            <ac:spMk id="11" creationId="{E7E1FC4E-1780-AC8A-706F-356610731E63}"/>
          </ac:spMkLst>
        </pc:spChg>
        <pc:spChg chg="del">
          <ac:chgData name="BELLEMIN SANDRA" userId="5fe4e071-d3f4-40df-970f-ee8fcf898346" providerId="ADAL" clId="{71E6AA77-0D0A-4E4C-A52C-94304670FBF9}" dt="2023-08-30T07:48:07.342" v="105" actId="478"/>
          <ac:spMkLst>
            <pc:docMk/>
            <pc:sldMk cId="3232303965" sldId="287"/>
            <ac:spMk id="12" creationId="{C8CB2ECF-AC62-DEDD-6341-1866AB8B5543}"/>
          </ac:spMkLst>
        </pc:spChg>
        <pc:spChg chg="del">
          <ac:chgData name="BELLEMIN SANDRA" userId="5fe4e071-d3f4-40df-970f-ee8fcf898346" providerId="ADAL" clId="{71E6AA77-0D0A-4E4C-A52C-94304670FBF9}" dt="2023-08-30T07:48:07.342" v="105" actId="478"/>
          <ac:spMkLst>
            <pc:docMk/>
            <pc:sldMk cId="3232303965" sldId="287"/>
            <ac:spMk id="13" creationId="{42B35C2E-C220-DF95-9AAE-2DB486EC6BEE}"/>
          </ac:spMkLst>
        </pc:spChg>
        <pc:spChg chg="del">
          <ac:chgData name="BELLEMIN SANDRA" userId="5fe4e071-d3f4-40df-970f-ee8fcf898346" providerId="ADAL" clId="{71E6AA77-0D0A-4E4C-A52C-94304670FBF9}" dt="2023-08-30T07:48:07.342" v="105" actId="478"/>
          <ac:spMkLst>
            <pc:docMk/>
            <pc:sldMk cId="3232303965" sldId="287"/>
            <ac:spMk id="14" creationId="{C562A2BE-1696-C235-00EF-0AFE0F5863B5}"/>
          </ac:spMkLst>
        </pc:spChg>
        <pc:graphicFrameChg chg="del">
          <ac:chgData name="BELLEMIN SANDRA" userId="5fe4e071-d3f4-40df-970f-ee8fcf898346" providerId="ADAL" clId="{71E6AA77-0D0A-4E4C-A52C-94304670FBF9}" dt="2023-08-30T07:48:05.098" v="104" actId="478"/>
          <ac:graphicFrameMkLst>
            <pc:docMk/>
            <pc:sldMk cId="3232303965" sldId="287"/>
            <ac:graphicFrameMk id="4" creationId="{2A9A9AAE-0959-6EE0-65FF-CC27F248B608}"/>
          </ac:graphicFrameMkLst>
        </pc:graphicFrameChg>
        <pc:picChg chg="add mod">
          <ac:chgData name="BELLEMIN SANDRA" userId="5fe4e071-d3f4-40df-970f-ee8fcf898346" providerId="ADAL" clId="{71E6AA77-0D0A-4E4C-A52C-94304670FBF9}" dt="2023-08-30T07:48:09.094" v="108" actId="962"/>
          <ac:picMkLst>
            <pc:docMk/>
            <pc:sldMk cId="3232303965" sldId="287"/>
            <ac:picMk id="3" creationId="{AB3B7BEA-2427-09C2-13B3-AF0EC74A57F0}"/>
          </ac:picMkLst>
        </pc:picChg>
      </pc:sldChg>
      <pc:sldChg chg="add modNotesTx">
        <pc:chgData name="BELLEMIN SANDRA" userId="5fe4e071-d3f4-40df-970f-ee8fcf898346" providerId="ADAL" clId="{71E6AA77-0D0A-4E4C-A52C-94304670FBF9}" dt="2023-08-30T07:47:05.253" v="71"/>
        <pc:sldMkLst>
          <pc:docMk/>
          <pc:sldMk cId="1666063911" sldId="288"/>
        </pc:sldMkLst>
      </pc:sldChg>
    </pc:docChg>
  </pc:docChgLst>
  <pc:docChgLst>
    <pc:chgData name="CORNUBERT CLAIRE" userId="463e7911-c62c-4422-9308-3a4a3529b03e" providerId="ADAL" clId="{CAA38262-790D-4F3B-ACF4-1F987770634B}"/>
    <pc:docChg chg="custSel modSld">
      <pc:chgData name="CORNUBERT CLAIRE" userId="463e7911-c62c-4422-9308-3a4a3529b03e" providerId="ADAL" clId="{CAA38262-790D-4F3B-ACF4-1F987770634B}" dt="2023-09-04T14:38:24.112" v="0" actId="478"/>
      <pc:docMkLst>
        <pc:docMk/>
      </pc:docMkLst>
      <pc:sldChg chg="delSp mod">
        <pc:chgData name="CORNUBERT CLAIRE" userId="463e7911-c62c-4422-9308-3a4a3529b03e" providerId="ADAL" clId="{CAA38262-790D-4F3B-ACF4-1F987770634B}" dt="2023-09-04T14:38:24.112" v="0" actId="478"/>
        <pc:sldMkLst>
          <pc:docMk/>
          <pc:sldMk cId="1666063911" sldId="288"/>
        </pc:sldMkLst>
        <pc:spChg chg="del">
          <ac:chgData name="CORNUBERT CLAIRE" userId="463e7911-c62c-4422-9308-3a4a3529b03e" providerId="ADAL" clId="{CAA38262-790D-4F3B-ACF4-1F987770634B}" dt="2023-09-04T14:38:24.112" v="0" actId="478"/>
          <ac:spMkLst>
            <pc:docMk/>
            <pc:sldMk cId="1666063911" sldId="288"/>
            <ac:spMk id="3" creationId="{604798F2-26CE-432A-1866-7359B2F881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44571-C33E-4162-96D9-605FB9D9ADEB}" type="datetimeFigureOut">
              <a:rPr lang="fr-FR" smtClean="0"/>
              <a:t>04/09/2023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74436-636E-4750-B201-AE160ED47C99}" type="slidenum">
              <a:rPr lang="fr-FR" smtClean="0"/>
              <a:t>‹N°›</a:t>
            </a:fld>
            <a:endParaRPr lang="fr-FR"/>
          </a:p>
        </p:txBody>
      </p:sp>
    </p:spTree>
    <p:extLst>
      <p:ext uri="{BB962C8B-B14F-4D97-AF65-F5344CB8AC3E}">
        <p14:creationId xmlns:p14="http://schemas.microsoft.com/office/powerpoint/2010/main" val="2137343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dirty="0">
                <a:latin typeface="+mn-lt"/>
              </a:rPr>
              <a:t>LE GROUPE DU NOM </a:t>
            </a:r>
            <a:r>
              <a:rPr lang="fr-FR" sz="1800" b="0" i="1" dirty="0">
                <a:latin typeface="+mn-lt"/>
              </a:rPr>
              <a:t>– Les marques du pluriel</a:t>
            </a:r>
          </a:p>
          <a:p>
            <a:endParaRPr lang="fr-FR" sz="1800" b="1" dirty="0">
              <a:latin typeface="+mn-lt"/>
            </a:endParaRPr>
          </a:p>
          <a:p>
            <a:r>
              <a:rPr lang="fr-FR" sz="1800" b="1" dirty="0">
                <a:latin typeface="+mn-lt"/>
              </a:rPr>
              <a:t>Leçon 4 : Un ou plusieurs ?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a:t>
            </a:r>
            <a:r>
              <a:rPr lang="fr-FR" sz="1800" b="0" i="1">
                <a:solidFill>
                  <a:srgbClr val="FF0000"/>
                </a:solidFill>
                <a:effectLst/>
                <a:latin typeface="+mn-lt"/>
                <a:ea typeface="Times New Roman" panose="02020603050405020304" pitchFamily="18" charset="0"/>
                <a:cs typeface="Times New Roman" panose="02020603050405020304" pitchFamily="18" charset="0"/>
              </a:rPr>
              <a:t>Cela vous permettra de poursuivre vos explications de manière plus fluide. </a:t>
            </a:r>
          </a:p>
          <a:p>
            <a:endParaRPr lang="fr-FR" sz="1800" b="1" dirty="0">
              <a:latin typeface="+mn-lt"/>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1</a:t>
            </a:fld>
            <a:endParaRPr lang="fr-FR"/>
          </a:p>
        </p:txBody>
      </p:sp>
    </p:spTree>
    <p:extLst>
      <p:ext uri="{BB962C8B-B14F-4D97-AF65-F5344CB8AC3E}">
        <p14:creationId xmlns:p14="http://schemas.microsoft.com/office/powerpoint/2010/main" val="328295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mn-lt"/>
                <a:ea typeface="Cambria" panose="02040503050406030204" pitchFamily="18" charset="0"/>
                <a:cs typeface="Arial" panose="020B0604020202020204" pitchFamily="34" charset="0"/>
              </a:rPr>
              <a:t>« Maintenant, je vais enlever de notre tableau les images pour qu’on ne regarde que l’écrit. »</a:t>
            </a:r>
            <a:endParaRPr lang="fr-FR" sz="1800" dirty="0">
              <a:effectLst/>
              <a:latin typeface="+mn-lt"/>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10</a:t>
            </a:fld>
            <a:endParaRPr lang="fr-FR"/>
          </a:p>
        </p:txBody>
      </p:sp>
    </p:spTree>
    <p:extLst>
      <p:ext uri="{BB962C8B-B14F-4D97-AF65-F5344CB8AC3E}">
        <p14:creationId xmlns:p14="http://schemas.microsoft.com/office/powerpoint/2010/main" val="994744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SzPts val="1200"/>
              <a:buFont typeface="Symbol" panose="05050102010706020507" pitchFamily="18" charset="2"/>
              <a:buNone/>
              <a:tabLst>
                <a:tab pos="4425950" algn="l"/>
              </a:tabLst>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mn-lt"/>
                <a:ea typeface="Cambria" panose="02040503050406030204" pitchFamily="18" charset="0"/>
                <a:cs typeface="Arial" panose="020B0604020202020204" pitchFamily="34" charset="0"/>
              </a:rPr>
              <a:t>« Est-ce que vous voyez une lettre qu’on trouve à la fin des mots pour dire "plusieurs" ? »</a:t>
            </a:r>
            <a:endParaRPr lang="fr-FR" sz="1800" b="0" u="none" dirty="0">
              <a:solidFill>
                <a:srgbClr val="0070C0"/>
              </a:solidFill>
              <a:effectLst/>
              <a:latin typeface="+mn-lt"/>
              <a:ea typeface="Cambria" panose="02040503050406030204" pitchFamily="18" charset="0"/>
              <a:cs typeface="Arial" panose="020B0604020202020204" pitchFamily="34" charset="0"/>
            </a:endParaRPr>
          </a:p>
          <a:p>
            <a:pPr marL="0" lvl="0" indent="0">
              <a:lnSpc>
                <a:spcPct val="107000"/>
              </a:lnSpc>
              <a:spcAft>
                <a:spcPts val="800"/>
              </a:spcAft>
              <a:buClr>
                <a:srgbClr val="00B050"/>
              </a:buClr>
              <a:buSzPts val="1200"/>
              <a:buFont typeface="Symbol" panose="05050102010706020507" pitchFamily="18" charset="2"/>
              <a:buNone/>
              <a:tabLst>
                <a:tab pos="4425950" algn="l"/>
              </a:tabLst>
            </a:pPr>
            <a:r>
              <a:rPr lang="fr-FR" sz="1800" b="1" u="sng" dirty="0">
                <a:solidFill>
                  <a:srgbClr val="00B050"/>
                </a:solidFill>
                <a:effectLst/>
                <a:latin typeface="+mn-lt"/>
                <a:ea typeface="Cambria" panose="02040503050406030204" pitchFamily="18" charset="0"/>
                <a:cs typeface="Arial" panose="020B0604020202020204" pitchFamily="34" charset="0"/>
              </a:rPr>
              <a:t>Réponse attendue</a:t>
            </a:r>
            <a:r>
              <a:rPr lang="fr-FR" sz="1800" b="1" dirty="0">
                <a:solidFill>
                  <a:srgbClr val="00B050"/>
                </a:solidFill>
                <a:effectLst/>
                <a:latin typeface="+mn-lt"/>
                <a:ea typeface="Cambria" panose="02040503050406030204" pitchFamily="18" charset="0"/>
                <a:cs typeface="Arial" panose="020B0604020202020204" pitchFamily="34" charset="0"/>
              </a:rPr>
              <a:t> : </a:t>
            </a:r>
            <a:r>
              <a:rPr lang="fr-FR" sz="1800" dirty="0">
                <a:effectLst/>
                <a:latin typeface="+mn-lt"/>
                <a:ea typeface="Cambria" panose="02040503050406030204" pitchFamily="18" charset="0"/>
                <a:cs typeface="Arial" panose="020B0604020202020204" pitchFamily="34" charset="0"/>
              </a:rPr>
              <a:t>Le </a:t>
            </a:r>
            <a:r>
              <a:rPr lang="fr-FR" sz="1800" b="1" i="1" dirty="0">
                <a:effectLst/>
                <a:latin typeface="+mn-lt"/>
                <a:ea typeface="Cambria" panose="02040503050406030204" pitchFamily="18" charset="0"/>
                <a:cs typeface="Arial" panose="020B0604020202020204" pitchFamily="34" charset="0"/>
              </a:rPr>
              <a:t>-s</a:t>
            </a:r>
            <a:r>
              <a:rPr lang="fr-FR" sz="1800" dirty="0">
                <a:effectLst/>
                <a:latin typeface="+mn-lt"/>
                <a:ea typeface="Cambria" panose="02040503050406030204" pitchFamily="18" charset="0"/>
                <a:cs typeface="Arial" panose="020B0604020202020204" pitchFamily="34" charset="0"/>
              </a:rPr>
              <a:t>.</a:t>
            </a:r>
            <a:endParaRPr lang="fr-FR" sz="1800" dirty="0">
              <a:effectLst/>
              <a:latin typeface="+mn-lt"/>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11</a:t>
            </a:fld>
            <a:endParaRPr lang="fr-FR"/>
          </a:p>
        </p:txBody>
      </p:sp>
    </p:spTree>
    <p:extLst>
      <p:ext uri="{BB962C8B-B14F-4D97-AF65-F5344CB8AC3E}">
        <p14:creationId xmlns:p14="http://schemas.microsoft.com/office/powerpoint/2010/main" val="1815776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800"/>
              </a:spcAft>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solidFill>
                  <a:srgbClr val="FF0000"/>
                </a:solidFill>
                <a:effectLst/>
                <a:latin typeface="+mn-lt"/>
                <a:ea typeface="Cambria" panose="02040503050406030204" pitchFamily="18" charset="0"/>
                <a:cs typeface="Calibri" panose="020F0502020204030204" pitchFamily="34" charset="0"/>
                <a:sym typeface="Wingdings 3" panose="05040102010807070707" pitchFamily="18" charset="2"/>
              </a:rPr>
              <a:t>« </a:t>
            </a:r>
            <a:r>
              <a:rPr lang="fr-FR" sz="1800" b="0" dirty="0">
                <a:solidFill>
                  <a:srgbClr val="FF0000"/>
                </a:solidFill>
                <a:effectLst/>
                <a:latin typeface="+mn-lt"/>
                <a:ea typeface="Cambria" panose="02040503050406030204" pitchFamily="18" charset="0"/>
                <a:cs typeface="Calibri" panose="020F0502020204030204" pitchFamily="34" charset="0"/>
                <a:sym typeface="Wingdings 3" panose="05040102010807070707" pitchFamily="18" charset="2"/>
              </a:rPr>
              <a:t>Les mots en vert indiquent </a:t>
            </a:r>
            <a:r>
              <a:rPr lang="fr-FR" sz="1800" dirty="0">
                <a:effectLst/>
                <a:latin typeface="+mn-lt"/>
                <a:ea typeface="Cambria" panose="02040503050406030204" pitchFamily="18" charset="0"/>
              </a:rPr>
              <a:t>qu’</a:t>
            </a:r>
            <a:r>
              <a:rPr lang="fr-FR" sz="1800" i="1" dirty="0">
                <a:effectLst/>
                <a:latin typeface="+mn-lt"/>
                <a:ea typeface="Cambria" panose="02040503050406030204" pitchFamily="18" charset="0"/>
              </a:rPr>
              <a:t>il en faut plusieurs</a:t>
            </a:r>
            <a:r>
              <a:rPr lang="fr-FR" sz="1800" dirty="0">
                <a:effectLst/>
                <a:latin typeface="+mn-lt"/>
                <a:ea typeface="Cambria" panose="02040503050406030204" pitchFamily="18" charset="0"/>
              </a:rPr>
              <a:t> et les encadrements sont des marques du pluriel qui ne s’entendent pas. »</a:t>
            </a:r>
            <a:endParaRPr lang="fr-FR" sz="1800" dirty="0">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12</a:t>
            </a:fld>
            <a:endParaRPr lang="fr-FR"/>
          </a:p>
        </p:txBody>
      </p:sp>
    </p:spTree>
    <p:extLst>
      <p:ext uri="{BB962C8B-B14F-4D97-AF65-F5344CB8AC3E}">
        <p14:creationId xmlns:p14="http://schemas.microsoft.com/office/powerpoint/2010/main" val="3906306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latin typeface="+mn-lt"/>
                <a:ea typeface="Calibri" panose="020F0502020204030204" pitchFamily="34" charset="0"/>
                <a:cs typeface="Times New Roman" panose="02020603050405020304" pitchFamily="18" charset="0"/>
              </a:rPr>
              <a:t>PHASE 4 : </a:t>
            </a:r>
            <a:r>
              <a:rPr lang="fr-FR" sz="1800" b="1" i="1" dirty="0">
                <a:solidFill>
                  <a:srgbClr val="000000"/>
                </a:solidFill>
                <a:effectLst/>
                <a:latin typeface="+mn-lt"/>
                <a:ea typeface="Calibri" panose="020F0502020204030204" pitchFamily="34" charset="0"/>
                <a:cs typeface="Times New Roman" panose="02020603050405020304" pitchFamily="18" charset="0"/>
              </a:rPr>
              <a:t>Retour sur les deux séances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1" dirty="0">
              <a:solidFill>
                <a:srgbClr val="00000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effectLst/>
                <a:latin typeface="+mn-lt"/>
                <a:ea typeface="Cambria" panose="02040503050406030204" pitchFamily="18" charset="0"/>
                <a:cs typeface="Arial" panose="020B0604020202020204" pitchFamily="34" charset="0"/>
              </a:rPr>
              <a:t>« Les mots en vert et les lettres en vert indiquent qu’il y en a plusieurs. »</a:t>
            </a:r>
          </a:p>
          <a:p>
            <a:pPr marL="0" lvl="0" indent="0">
              <a:lnSpc>
                <a:spcPct val="107000"/>
              </a:lnSpc>
              <a:spcAft>
                <a:spcPts val="800"/>
              </a:spcAft>
              <a:buClr>
                <a:srgbClr val="00B050"/>
              </a:buClr>
              <a:buSzPts val="1200"/>
              <a:buFont typeface="Symbol" panose="05050102010706020507" pitchFamily="18" charset="2"/>
              <a:buNone/>
              <a:tabLst>
                <a:tab pos="4425950" algn="l"/>
              </a:tabLst>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mn-lt"/>
                <a:ea typeface="Calibri" panose="020F0502020204030204" pitchFamily="34" charset="0"/>
                <a:cs typeface="Arial" panose="020B0604020202020204" pitchFamily="34" charset="0"/>
              </a:rPr>
              <a:t>« Le </a:t>
            </a:r>
            <a:r>
              <a:rPr lang="fr-FR" sz="1800" b="1" dirty="0">
                <a:solidFill>
                  <a:srgbClr val="0070C0"/>
                </a:solidFill>
                <a:effectLst/>
                <a:latin typeface="+mn-lt"/>
                <a:ea typeface="Calibri" panose="020F0502020204030204" pitchFamily="34" charset="0"/>
                <a:cs typeface="Arial" panose="020B0604020202020204" pitchFamily="34" charset="0"/>
              </a:rPr>
              <a:t>-</a:t>
            </a:r>
            <a:r>
              <a:rPr lang="fr-FR" sz="1800" b="1" i="1" dirty="0">
                <a:solidFill>
                  <a:srgbClr val="0070C0"/>
                </a:solidFill>
                <a:effectLst/>
                <a:latin typeface="+mn-lt"/>
                <a:ea typeface="Calibri" panose="020F0502020204030204" pitchFamily="34" charset="0"/>
                <a:cs typeface="Arial" panose="020B0604020202020204" pitchFamily="34" charset="0"/>
              </a:rPr>
              <a:t>s</a:t>
            </a:r>
            <a:r>
              <a:rPr lang="fr-FR" sz="1800" dirty="0">
                <a:solidFill>
                  <a:srgbClr val="0070C0"/>
                </a:solidFill>
                <a:effectLst/>
                <a:latin typeface="+mn-lt"/>
                <a:ea typeface="Calibri" panose="020F0502020204030204" pitchFamily="34" charset="0"/>
                <a:cs typeface="Arial" panose="020B0604020202020204" pitchFamily="34" charset="0"/>
              </a:rPr>
              <a:t> marque qu’il faut plusieurs choses. En grammaire, on dit que c’est une </a:t>
            </a:r>
            <a:r>
              <a:rPr lang="fr-FR" sz="1800" b="1" dirty="0">
                <a:solidFill>
                  <a:srgbClr val="0070C0"/>
                </a:solidFill>
                <a:effectLst/>
                <a:latin typeface="+mn-lt"/>
                <a:ea typeface="Calibri" panose="020F0502020204030204" pitchFamily="34" charset="0"/>
                <a:cs typeface="Arial" panose="020B0604020202020204" pitchFamily="34" charset="0"/>
              </a:rPr>
              <a:t>marque</a:t>
            </a:r>
            <a:r>
              <a:rPr lang="fr-FR" sz="1800" dirty="0">
                <a:solidFill>
                  <a:srgbClr val="0070C0"/>
                </a:solidFill>
                <a:effectLst/>
                <a:latin typeface="+mn-lt"/>
                <a:ea typeface="Calibri" panose="020F0502020204030204" pitchFamily="34" charset="0"/>
                <a:cs typeface="Arial" panose="020B0604020202020204" pitchFamily="34" charset="0"/>
              </a:rPr>
              <a:t>. C’est la marque du </a:t>
            </a:r>
            <a:r>
              <a:rPr lang="fr-FR" sz="1800" b="1" dirty="0">
                <a:solidFill>
                  <a:srgbClr val="0070C0"/>
                </a:solidFill>
                <a:effectLst/>
                <a:latin typeface="+mn-lt"/>
                <a:ea typeface="Calibri" panose="020F0502020204030204" pitchFamily="34" charset="0"/>
                <a:cs typeface="Arial" panose="020B0604020202020204" pitchFamily="34" charset="0"/>
              </a:rPr>
              <a:t>pluriel</a:t>
            </a:r>
            <a:r>
              <a:rPr lang="fr-FR" sz="1800" dirty="0">
                <a:solidFill>
                  <a:srgbClr val="0070C0"/>
                </a:solidFill>
                <a:effectLst/>
                <a:latin typeface="+mn-lt"/>
                <a:ea typeface="Calibri" panose="020F0502020204030204" pitchFamily="34" charset="0"/>
                <a:cs typeface="Arial" panose="020B0604020202020204" pitchFamily="34" charset="0"/>
              </a:rPr>
              <a:t>.</a:t>
            </a:r>
            <a:endParaRPr lang="fr-FR" sz="1800" dirty="0">
              <a:solidFill>
                <a:schemeClr val="tx1"/>
              </a:solidFill>
              <a:effectLst/>
              <a:latin typeface="+mn-lt"/>
              <a:ea typeface="Calibri" panose="020F0502020204030204" pitchFamily="34" charset="0"/>
              <a:cs typeface="Arial" panose="020B0604020202020204" pitchFamily="34" charset="0"/>
            </a:endParaRPr>
          </a:p>
          <a:p>
            <a:pPr marL="0" lvl="0" indent="0">
              <a:lnSpc>
                <a:spcPct val="107000"/>
              </a:lnSpc>
              <a:spcAft>
                <a:spcPts val="800"/>
              </a:spcAft>
              <a:buClr>
                <a:srgbClr val="00B050"/>
              </a:buClr>
              <a:buSzPts val="1200"/>
              <a:buFont typeface="Symbol" panose="05050102010706020507" pitchFamily="18" charset="2"/>
              <a:buNone/>
              <a:tabLst>
                <a:tab pos="4425950" algn="l"/>
              </a:tabLst>
            </a:pPr>
            <a:r>
              <a:rPr lang="fr-FR" sz="1800" b="1" i="1" dirty="0">
                <a:solidFill>
                  <a:srgbClr val="0070C0"/>
                </a:solidFill>
                <a:effectLst/>
                <a:latin typeface="+mn-lt"/>
                <a:ea typeface="Calibri" panose="020F0502020204030204" pitchFamily="34" charset="0"/>
                <a:cs typeface="Arial" panose="020B0604020202020204" pitchFamily="34" charset="0"/>
              </a:rPr>
              <a:t>Plu</a:t>
            </a:r>
            <a:r>
              <a:rPr lang="fr-FR" sz="1800" i="1" dirty="0">
                <a:solidFill>
                  <a:srgbClr val="0070C0"/>
                </a:solidFill>
                <a:effectLst/>
                <a:latin typeface="+mn-lt"/>
                <a:ea typeface="Calibri" panose="020F0502020204030204" pitchFamily="34" charset="0"/>
                <a:cs typeface="Arial" panose="020B0604020202020204" pitchFamily="34" charset="0"/>
              </a:rPr>
              <a:t>sieurs</a:t>
            </a:r>
            <a:r>
              <a:rPr lang="fr-FR" sz="1800" dirty="0">
                <a:solidFill>
                  <a:srgbClr val="0070C0"/>
                </a:solidFill>
                <a:effectLst/>
                <a:latin typeface="+mn-lt"/>
                <a:ea typeface="Calibri" panose="020F0502020204030204" pitchFamily="34" charset="0"/>
                <a:cs typeface="Arial" panose="020B0604020202020204" pitchFamily="34" charset="0"/>
              </a:rPr>
              <a:t> / </a:t>
            </a:r>
            <a:r>
              <a:rPr lang="fr-FR" sz="1800" b="1" i="1" dirty="0">
                <a:solidFill>
                  <a:srgbClr val="0070C0"/>
                </a:solidFill>
                <a:effectLst/>
                <a:latin typeface="+mn-lt"/>
                <a:ea typeface="Calibri" panose="020F0502020204030204" pitchFamily="34" charset="0"/>
                <a:cs typeface="Arial" panose="020B0604020202020204" pitchFamily="34" charset="0"/>
              </a:rPr>
              <a:t>plu</a:t>
            </a:r>
            <a:r>
              <a:rPr lang="fr-FR" sz="1800" i="1" dirty="0">
                <a:solidFill>
                  <a:srgbClr val="0070C0"/>
                </a:solidFill>
                <a:effectLst/>
                <a:latin typeface="+mn-lt"/>
                <a:ea typeface="Calibri" panose="020F0502020204030204" pitchFamily="34" charset="0"/>
                <a:cs typeface="Arial" panose="020B0604020202020204" pitchFamily="34" charset="0"/>
              </a:rPr>
              <a:t>riel</a:t>
            </a:r>
            <a:r>
              <a:rPr lang="fr-FR" sz="1800" dirty="0">
                <a:solidFill>
                  <a:srgbClr val="0070C0"/>
                </a:solidFill>
                <a:effectLst/>
                <a:latin typeface="+mn-lt"/>
                <a:ea typeface="Calibri" panose="020F0502020204030204" pitchFamily="34" charset="0"/>
                <a:cs typeface="Arial" panose="020B0604020202020204" pitchFamily="34" charset="0"/>
              </a:rPr>
              <a:t>. Les mots commencent par la même syllabe.</a:t>
            </a:r>
            <a:endParaRPr lang="fr-FR" sz="1800" dirty="0">
              <a:solidFill>
                <a:schemeClr val="tx1"/>
              </a:solidFill>
              <a:effectLst/>
              <a:latin typeface="+mn-lt"/>
              <a:ea typeface="Calibri" panose="020F0502020204030204" pitchFamily="34" charset="0"/>
              <a:cs typeface="Arial" panose="020B0604020202020204" pitchFamily="34" charset="0"/>
            </a:endParaRPr>
          </a:p>
          <a:p>
            <a:pPr marL="0" lvl="0" indent="0">
              <a:lnSpc>
                <a:spcPct val="107000"/>
              </a:lnSpc>
              <a:spcAft>
                <a:spcPts val="800"/>
              </a:spcAft>
              <a:buClr>
                <a:srgbClr val="00B050"/>
              </a:buClr>
              <a:buSzPts val="1200"/>
              <a:buFont typeface="Symbol" panose="05050102010706020507" pitchFamily="18" charset="2"/>
              <a:buNone/>
              <a:tabLst>
                <a:tab pos="4425950" algn="l"/>
              </a:tabLst>
            </a:pPr>
            <a:r>
              <a:rPr lang="fr-FR" sz="1800" dirty="0">
                <a:solidFill>
                  <a:srgbClr val="0070C0"/>
                </a:solidFill>
                <a:effectLst/>
                <a:latin typeface="+mn-lt"/>
                <a:ea typeface="Calibri" panose="020F0502020204030204" pitchFamily="34" charset="0"/>
                <a:cs typeface="Arial" panose="020B0604020202020204" pitchFamily="34" charset="0"/>
              </a:rPr>
              <a:t>Quand on ne parle que d’une seule chose, il n’y a pas de marque. On dit que les mots sont au </a:t>
            </a:r>
            <a:r>
              <a:rPr lang="fr-FR" sz="1800" b="1" dirty="0">
                <a:solidFill>
                  <a:srgbClr val="0070C0"/>
                </a:solidFill>
                <a:effectLst/>
                <a:latin typeface="+mn-lt"/>
                <a:ea typeface="Calibri" panose="020F0502020204030204" pitchFamily="34" charset="0"/>
                <a:cs typeface="Arial" panose="020B0604020202020204" pitchFamily="34" charset="0"/>
              </a:rPr>
              <a:t>singulier</a:t>
            </a:r>
            <a:r>
              <a:rPr lang="fr-FR" sz="1800" dirty="0">
                <a:solidFill>
                  <a:srgbClr val="0070C0"/>
                </a:solidFill>
                <a:effectLst/>
                <a:latin typeface="+mn-lt"/>
                <a:ea typeface="Calibri" panose="020F0502020204030204" pitchFamily="34" charset="0"/>
                <a:cs typeface="Arial" panose="020B0604020202020204" pitchFamily="34" charset="0"/>
              </a:rPr>
              <a:t>. </a:t>
            </a:r>
            <a:r>
              <a:rPr lang="fr-FR" sz="1800" b="1" i="1" dirty="0">
                <a:solidFill>
                  <a:srgbClr val="0070C0"/>
                </a:solidFill>
                <a:effectLst/>
                <a:latin typeface="+mn-lt"/>
                <a:ea typeface="Calibri" panose="020F0502020204030204" pitchFamily="34" charset="0"/>
                <a:cs typeface="Arial" panose="020B0604020202020204" pitchFamily="34" charset="0"/>
              </a:rPr>
              <a:t>S</a:t>
            </a:r>
            <a:r>
              <a:rPr lang="fr-FR" sz="1800" i="1" dirty="0">
                <a:solidFill>
                  <a:srgbClr val="0070C0"/>
                </a:solidFill>
                <a:effectLst/>
                <a:latin typeface="+mn-lt"/>
                <a:ea typeface="Calibri" panose="020F0502020204030204" pitchFamily="34" charset="0"/>
                <a:cs typeface="Arial" panose="020B0604020202020204" pitchFamily="34" charset="0"/>
              </a:rPr>
              <a:t>eul</a:t>
            </a:r>
            <a:r>
              <a:rPr lang="fr-FR" sz="1800" dirty="0">
                <a:solidFill>
                  <a:srgbClr val="0070C0"/>
                </a:solidFill>
                <a:effectLst/>
                <a:latin typeface="+mn-lt"/>
                <a:ea typeface="Calibri" panose="020F0502020204030204" pitchFamily="34" charset="0"/>
                <a:cs typeface="Arial" panose="020B0604020202020204" pitchFamily="34" charset="0"/>
              </a:rPr>
              <a:t> / </a:t>
            </a:r>
            <a:r>
              <a:rPr lang="fr-FR" sz="1800" b="1" i="1" dirty="0">
                <a:solidFill>
                  <a:srgbClr val="0070C0"/>
                </a:solidFill>
                <a:effectLst/>
                <a:latin typeface="+mn-lt"/>
                <a:ea typeface="Calibri" panose="020F0502020204030204" pitchFamily="34" charset="0"/>
                <a:cs typeface="Arial" panose="020B0604020202020204" pitchFamily="34" charset="0"/>
              </a:rPr>
              <a:t>s</a:t>
            </a:r>
            <a:r>
              <a:rPr lang="fr-FR" sz="1800" i="1" dirty="0">
                <a:solidFill>
                  <a:srgbClr val="0070C0"/>
                </a:solidFill>
                <a:effectLst/>
                <a:latin typeface="+mn-lt"/>
                <a:ea typeface="Calibri" panose="020F0502020204030204" pitchFamily="34" charset="0"/>
                <a:cs typeface="Arial" panose="020B0604020202020204" pitchFamily="34" charset="0"/>
              </a:rPr>
              <a:t>ingulier</a:t>
            </a:r>
            <a:r>
              <a:rPr lang="fr-FR" sz="1800" dirty="0">
                <a:solidFill>
                  <a:srgbClr val="0070C0"/>
                </a:solidFill>
                <a:effectLst/>
                <a:latin typeface="+mn-lt"/>
                <a:ea typeface="Calibri" panose="020F0502020204030204" pitchFamily="34" charset="0"/>
                <a:cs typeface="Arial" panose="020B0604020202020204" pitchFamily="34" charset="0"/>
              </a:rPr>
              <a:t> : les mots commencent par le même son.</a:t>
            </a:r>
            <a:endParaRPr lang="fr-FR" sz="1800" dirty="0">
              <a:solidFill>
                <a:schemeClr val="tx1"/>
              </a:solidFill>
              <a:effectLst/>
              <a:latin typeface="+mn-lt"/>
              <a:ea typeface="Calibri" panose="020F0502020204030204" pitchFamily="34" charset="0"/>
              <a:cs typeface="Arial" panose="020B0604020202020204" pitchFamily="34" charset="0"/>
            </a:endParaRPr>
          </a:p>
          <a:p>
            <a:pPr marL="0" lvl="0" indent="0">
              <a:lnSpc>
                <a:spcPct val="107000"/>
              </a:lnSpc>
              <a:spcAft>
                <a:spcPts val="800"/>
              </a:spcAft>
              <a:buClr>
                <a:srgbClr val="00B050"/>
              </a:buClr>
              <a:buSzPts val="1200"/>
              <a:buFont typeface="Symbol" panose="05050102010706020507" pitchFamily="18" charset="2"/>
              <a:buNone/>
              <a:tabLst>
                <a:tab pos="4425950" algn="l"/>
              </a:tabLst>
            </a:pPr>
            <a:r>
              <a:rPr lang="fr-FR" sz="1800" dirty="0">
                <a:solidFill>
                  <a:srgbClr val="0070C0"/>
                </a:solidFill>
                <a:effectLst/>
                <a:latin typeface="+mn-lt"/>
                <a:ea typeface="Calibri" panose="020F0502020204030204" pitchFamily="34" charset="0"/>
                <a:cs typeface="Arial" panose="020B0604020202020204" pitchFamily="34" charset="0"/>
              </a:rPr>
              <a:t>En grammaire, on dit : </a:t>
            </a:r>
            <a:r>
              <a:rPr lang="fr-FR" sz="1800" b="1" i="1" dirty="0">
                <a:solidFill>
                  <a:srgbClr val="0070C0"/>
                </a:solidFill>
                <a:effectLst/>
                <a:latin typeface="+mn-lt"/>
                <a:ea typeface="Calibri" panose="020F0502020204030204" pitchFamily="34" charset="0"/>
                <a:cs typeface="Arial" panose="020B0604020202020204" pitchFamily="34" charset="0"/>
              </a:rPr>
              <a:t>le mot est au pluriel</a:t>
            </a:r>
            <a:r>
              <a:rPr lang="fr-FR" sz="1800" i="1" dirty="0">
                <a:solidFill>
                  <a:srgbClr val="0070C0"/>
                </a:solidFill>
                <a:effectLst/>
                <a:latin typeface="+mn-lt"/>
                <a:ea typeface="Calibri" panose="020F0502020204030204" pitchFamily="34" charset="0"/>
                <a:cs typeface="Arial" panose="020B0604020202020204" pitchFamily="34" charset="0"/>
              </a:rPr>
              <a:t>  </a:t>
            </a:r>
            <a:r>
              <a:rPr lang="fr-FR" sz="1800" dirty="0">
                <a:solidFill>
                  <a:srgbClr val="0070C0"/>
                </a:solidFill>
                <a:effectLst/>
                <a:latin typeface="+mn-lt"/>
                <a:ea typeface="Calibri" panose="020F0502020204030204" pitchFamily="34" charset="0"/>
                <a:cs typeface="Arial" panose="020B0604020202020204" pitchFamily="34" charset="0"/>
              </a:rPr>
              <a:t>ou </a:t>
            </a:r>
            <a:r>
              <a:rPr lang="fr-FR" sz="1800" b="1" i="1" dirty="0">
                <a:solidFill>
                  <a:srgbClr val="0070C0"/>
                </a:solidFill>
                <a:effectLst/>
                <a:latin typeface="+mn-lt"/>
                <a:ea typeface="Calibri" panose="020F0502020204030204" pitchFamily="34" charset="0"/>
                <a:cs typeface="Arial" panose="020B0604020202020204" pitchFamily="34" charset="0"/>
              </a:rPr>
              <a:t>le mot est au singulier</a:t>
            </a:r>
            <a:r>
              <a:rPr lang="fr-FR" sz="1800" dirty="0">
                <a:solidFill>
                  <a:srgbClr val="0070C0"/>
                </a:solidFill>
                <a:effectLst/>
                <a:latin typeface="+mn-lt"/>
                <a:ea typeface="Calibri" panose="020F0502020204030204" pitchFamily="34" charset="0"/>
                <a:cs typeface="Arial" panose="020B0604020202020204" pitchFamily="34" charset="0"/>
              </a:rPr>
              <a:t>. »</a:t>
            </a:r>
          </a:p>
          <a:p>
            <a:pPr marL="0" lvl="0" indent="0">
              <a:lnSpc>
                <a:spcPct val="107000"/>
              </a:lnSpc>
              <a:spcAft>
                <a:spcPts val="800"/>
              </a:spcAft>
              <a:buClr>
                <a:srgbClr val="00B050"/>
              </a:buClr>
              <a:buSzPts val="1200"/>
              <a:buFont typeface="Symbol" panose="05050102010706020507" pitchFamily="18" charset="2"/>
              <a:buNone/>
              <a:tabLst>
                <a:tab pos="4425950" algn="l"/>
              </a:tabLst>
            </a:pPr>
            <a:endParaRPr lang="fr-FR" sz="1800" dirty="0">
              <a:solidFill>
                <a:srgbClr val="0070C0"/>
              </a:solidFill>
              <a:effectLst/>
              <a:latin typeface="+mn-lt"/>
              <a:ea typeface="Calibri" panose="020F0502020204030204" pitchFamily="34" charset="0"/>
              <a:cs typeface="Arial" panose="020B0604020202020204" pitchFamily="34" charset="0"/>
            </a:endParaRPr>
          </a:p>
          <a:p>
            <a:pPr marL="0" lvl="0" indent="0">
              <a:lnSpc>
                <a:spcPct val="107000"/>
              </a:lnSpc>
              <a:spcAft>
                <a:spcPts val="800"/>
              </a:spcAft>
              <a:buClr>
                <a:srgbClr val="00B050"/>
              </a:buClr>
              <a:buSzPts val="1200"/>
              <a:buFont typeface="Symbol" panose="05050102010706020507" pitchFamily="18" charset="2"/>
              <a:buNone/>
              <a:tabLst>
                <a:tab pos="4425950" algn="l"/>
              </a:tabLst>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effectLst/>
                <a:latin typeface="+mn-lt"/>
                <a:ea typeface="Calibri" panose="020F0502020204030204" pitchFamily="34" charset="0"/>
                <a:cs typeface="Arial" panose="020B0604020202020204" pitchFamily="34" charset="0"/>
              </a:rPr>
              <a:t>« </a:t>
            </a:r>
            <a:r>
              <a:rPr lang="fr-FR" sz="1800" b="0" dirty="0">
                <a:effectLst/>
                <a:latin typeface="+mn-lt"/>
                <a:ea typeface="Calibri" panose="020F0502020204030204" pitchFamily="34" charset="0"/>
                <a:cs typeface="Arial" panose="020B0604020202020204" pitchFamily="34" charset="0"/>
              </a:rPr>
              <a:t>Remarquez</a:t>
            </a:r>
            <a:r>
              <a:rPr lang="fr-FR" sz="1800" b="1" dirty="0">
                <a:effectLst/>
                <a:latin typeface="+mn-lt"/>
                <a:ea typeface="Calibri" panose="020F0502020204030204" pitchFamily="34" charset="0"/>
                <a:cs typeface="Arial" panose="020B0604020202020204" pitchFamily="34" charset="0"/>
              </a:rPr>
              <a:t> </a:t>
            </a:r>
            <a:r>
              <a:rPr lang="fr-FR" sz="1800" dirty="0">
                <a:effectLst/>
                <a:latin typeface="+mn-lt"/>
                <a:ea typeface="Calibri" panose="020F0502020204030204" pitchFamily="34" charset="0"/>
                <a:cs typeface="Arial" panose="020B0604020202020204" pitchFamily="34" charset="0"/>
              </a:rPr>
              <a:t>qu’il y a plusieurs fois à la suite des indications de pluriel : </a:t>
            </a:r>
          </a:p>
          <a:p>
            <a:pPr marL="0" lvl="0" indent="0">
              <a:lnSpc>
                <a:spcPct val="107000"/>
              </a:lnSpc>
              <a:spcAft>
                <a:spcPts val="800"/>
              </a:spcAft>
              <a:buClr>
                <a:srgbClr val="00B050"/>
              </a:buClr>
              <a:buSzPts val="1200"/>
              <a:buFont typeface="Symbol" panose="05050102010706020507" pitchFamily="18" charset="2"/>
              <a:buNone/>
              <a:tabLst>
                <a:tab pos="4425950" algn="l"/>
              </a:tabLst>
            </a:pPr>
            <a:r>
              <a:rPr lang="fr-FR" sz="1800" dirty="0">
                <a:effectLst/>
                <a:latin typeface="+mn-lt"/>
                <a:ea typeface="Calibri" panose="020F0502020204030204" pitchFamily="34" charset="0"/>
                <a:cs typeface="Arial" panose="020B0604020202020204" pitchFamily="34" charset="0"/>
              </a:rPr>
              <a:t>    - deux fois dans </a:t>
            </a:r>
            <a:r>
              <a:rPr lang="fr-FR" sz="1800" i="1" dirty="0">
                <a:effectLst/>
                <a:latin typeface="+mn-lt"/>
                <a:ea typeface="Calibri" panose="020F0502020204030204" pitchFamily="34" charset="0"/>
                <a:cs typeface="Arial" panose="020B0604020202020204" pitchFamily="34" charset="0"/>
              </a:rPr>
              <a:t>plusieurs crottes</a:t>
            </a:r>
            <a:r>
              <a:rPr lang="fr-FR" sz="1800" dirty="0">
                <a:effectLst/>
                <a:latin typeface="+mn-lt"/>
                <a:ea typeface="Calibri" panose="020F0502020204030204" pitchFamily="34" charset="0"/>
                <a:cs typeface="Arial" panose="020B0604020202020204" pitchFamily="34" charset="0"/>
              </a:rPr>
              <a:t>, </a:t>
            </a:r>
            <a:r>
              <a:rPr lang="fr-FR" sz="1800" i="1" dirty="0">
                <a:effectLst/>
                <a:latin typeface="+mn-lt"/>
                <a:ea typeface="Calibri" panose="020F0502020204030204" pitchFamily="34" charset="0"/>
                <a:cs typeface="Arial" panose="020B0604020202020204" pitchFamily="34" charset="0"/>
              </a:rPr>
              <a:t>des scorpions</a:t>
            </a:r>
            <a:r>
              <a:rPr lang="fr-FR" sz="1800" dirty="0">
                <a:effectLst/>
                <a:latin typeface="+mn-lt"/>
                <a:ea typeface="Calibri" panose="020F0502020204030204" pitchFamily="34" charset="0"/>
                <a:cs typeface="Arial" panose="020B0604020202020204" pitchFamily="34" charset="0"/>
              </a:rPr>
              <a:t>, </a:t>
            </a:r>
            <a:r>
              <a:rPr lang="fr-FR" sz="1800" i="1" dirty="0">
                <a:effectLst/>
                <a:latin typeface="+mn-lt"/>
                <a:ea typeface="Calibri" panose="020F0502020204030204" pitchFamily="34" charset="0"/>
                <a:cs typeface="Arial" panose="020B0604020202020204" pitchFamily="34" charset="0"/>
              </a:rPr>
              <a:t>les larmes</a:t>
            </a:r>
            <a:r>
              <a:rPr lang="fr-FR" sz="1800" dirty="0">
                <a:effectLst/>
                <a:latin typeface="+mn-lt"/>
                <a:ea typeface="Calibri" panose="020F0502020204030204" pitchFamily="34" charset="0"/>
                <a:cs typeface="Arial" panose="020B0604020202020204" pitchFamily="34" charset="0"/>
              </a:rPr>
              <a:t> et </a:t>
            </a:r>
            <a:r>
              <a:rPr lang="fr-FR" sz="1800" i="1" dirty="0">
                <a:effectLst/>
                <a:latin typeface="+mn-lt"/>
                <a:ea typeface="Calibri" panose="020F0502020204030204" pitchFamily="34" charset="0"/>
                <a:cs typeface="Arial" panose="020B0604020202020204" pitchFamily="34" charset="0"/>
              </a:rPr>
              <a:t>deux tartes</a:t>
            </a:r>
            <a:r>
              <a:rPr lang="fr-FR" sz="1800" dirty="0">
                <a:effectLst/>
                <a:latin typeface="+mn-lt"/>
                <a:ea typeface="Calibri" panose="020F0502020204030204" pitchFamily="34" charset="0"/>
                <a:cs typeface="Arial" panose="020B0604020202020204" pitchFamily="34" charset="0"/>
              </a:rPr>
              <a:t> ;</a:t>
            </a:r>
            <a:endParaRPr lang="fr-FR" sz="1800" i="0" dirty="0">
              <a:effectLst/>
              <a:latin typeface="+mn-lt"/>
              <a:ea typeface="Calibri" panose="020F0502020204030204" pitchFamily="34" charset="0"/>
              <a:cs typeface="Arial" panose="020B0604020202020204" pitchFamily="34" charset="0"/>
            </a:endParaRPr>
          </a:p>
          <a:p>
            <a:pPr marL="0" lvl="0" indent="0">
              <a:lnSpc>
                <a:spcPct val="107000"/>
              </a:lnSpc>
              <a:spcAft>
                <a:spcPts val="800"/>
              </a:spcAft>
              <a:buClr>
                <a:srgbClr val="00B050"/>
              </a:buClr>
              <a:buSzPts val="1200"/>
              <a:buFont typeface="Symbol" panose="05050102010706020507" pitchFamily="18" charset="2"/>
              <a:buNone/>
              <a:tabLst>
                <a:tab pos="4425950" algn="l"/>
              </a:tabLst>
            </a:pPr>
            <a:r>
              <a:rPr lang="fr-FR" sz="1800" i="0" dirty="0">
                <a:effectLst/>
                <a:latin typeface="+mn-lt"/>
                <a:ea typeface="Calibri" panose="020F0502020204030204" pitchFamily="34" charset="0"/>
                <a:cs typeface="Arial" panose="020B0604020202020204" pitchFamily="34" charset="0"/>
              </a:rPr>
              <a:t>    </a:t>
            </a:r>
            <a:r>
              <a:rPr lang="fr-FR" sz="1800" i="1" dirty="0">
                <a:effectLst/>
                <a:latin typeface="+mn-lt"/>
                <a:ea typeface="Calibri" panose="020F0502020204030204" pitchFamily="34" charset="0"/>
                <a:cs typeface="Arial" panose="020B0604020202020204" pitchFamily="34" charset="0"/>
              </a:rPr>
              <a:t>- </a:t>
            </a:r>
            <a:r>
              <a:rPr lang="fr-FR" sz="1800" dirty="0">
                <a:effectLst/>
                <a:latin typeface="+mn-lt"/>
                <a:ea typeface="Calibri" panose="020F0502020204030204" pitchFamily="34" charset="0"/>
                <a:cs typeface="Arial" panose="020B0604020202020204" pitchFamily="34" charset="0"/>
              </a:rPr>
              <a:t>trois fois dans</a:t>
            </a:r>
            <a:r>
              <a:rPr lang="fr-FR" sz="1800" i="1" dirty="0">
                <a:effectLst/>
                <a:latin typeface="+mn-lt"/>
                <a:ea typeface="Calibri" panose="020F0502020204030204" pitchFamily="34" charset="0"/>
                <a:cs typeface="Arial" panose="020B0604020202020204" pitchFamily="34" charset="0"/>
              </a:rPr>
              <a:t> trois têtards séchés</a:t>
            </a:r>
            <a:r>
              <a:rPr lang="fr-FR" sz="1800" dirty="0">
                <a:effectLst/>
                <a:latin typeface="+mn-lt"/>
                <a:ea typeface="Calibri" panose="020F0502020204030204" pitchFamily="34" charset="0"/>
                <a:cs typeface="Arial" panose="020B0604020202020204" pitchFamily="34" charset="0"/>
              </a:rPr>
              <a:t>,</a:t>
            </a:r>
            <a:r>
              <a:rPr lang="fr-FR" sz="1800" i="1" dirty="0">
                <a:effectLst/>
                <a:latin typeface="+mn-lt"/>
                <a:ea typeface="Calibri" panose="020F0502020204030204" pitchFamily="34" charset="0"/>
                <a:cs typeface="Arial" panose="020B0604020202020204" pitchFamily="34" charset="0"/>
              </a:rPr>
              <a:t> beaucoup de photos floues </a:t>
            </a:r>
            <a:r>
              <a:rPr lang="fr-FR" sz="1800" dirty="0">
                <a:effectLst/>
                <a:latin typeface="+mn-lt"/>
                <a:ea typeface="Calibri" panose="020F0502020204030204" pitchFamily="34" charset="0"/>
                <a:cs typeface="Arial" panose="020B0604020202020204" pitchFamily="34" charset="0"/>
              </a:rPr>
              <a:t>et </a:t>
            </a:r>
            <a:r>
              <a:rPr lang="fr-FR" sz="1800" i="1" dirty="0">
                <a:effectLst/>
                <a:latin typeface="+mn-lt"/>
                <a:ea typeface="Calibri" panose="020F0502020204030204" pitchFamily="34" charset="0"/>
                <a:cs typeface="Arial" panose="020B0604020202020204" pitchFamily="34" charset="0"/>
              </a:rPr>
              <a:t>quatre petits insectes</a:t>
            </a:r>
            <a:r>
              <a:rPr lang="fr-FR" sz="1800" dirty="0">
                <a:effectLst/>
                <a:latin typeface="+mn-lt"/>
                <a:ea typeface="Calibri" panose="020F0502020204030204" pitchFamily="34" charset="0"/>
                <a:cs typeface="Arial" panose="020B0604020202020204" pitchFamily="34" charset="0"/>
              </a:rPr>
              <a:t>. »</a:t>
            </a:r>
          </a:p>
          <a:p>
            <a:pPr marL="228600">
              <a:lnSpc>
                <a:spcPct val="107000"/>
              </a:lnSpc>
              <a:spcAft>
                <a:spcPts val="800"/>
              </a:spcAft>
              <a:tabLst>
                <a:tab pos="4425950" algn="l"/>
              </a:tabLst>
            </a:pPr>
            <a:r>
              <a:rPr lang="fr-FR" sz="1800" b="1" dirty="0">
                <a:effectLst/>
                <a:latin typeface="+mn-lt"/>
                <a:ea typeface="Calibri" panose="020F0502020204030204" pitchFamily="34" charset="0"/>
                <a:cs typeface="Arial" panose="020B0604020202020204" pitchFamily="34" charset="0"/>
              </a:rPr>
              <a:t> </a:t>
            </a:r>
            <a:endParaRPr lang="fr-FR" sz="1800" dirty="0">
              <a:effectLst/>
              <a:latin typeface="+mn-lt"/>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13</a:t>
            </a:fld>
            <a:endParaRPr lang="fr-FR"/>
          </a:p>
        </p:txBody>
      </p:sp>
    </p:spTree>
    <p:extLst>
      <p:ext uri="{BB962C8B-B14F-4D97-AF65-F5344CB8AC3E}">
        <p14:creationId xmlns:p14="http://schemas.microsoft.com/office/powerpoint/2010/main" val="1260364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SzPts val="1200"/>
              <a:buFont typeface="Symbol" panose="05050102010706020507" pitchFamily="18" charset="2"/>
              <a:buNone/>
              <a:tabLst>
                <a:tab pos="4425950" algn="l"/>
              </a:tabLst>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mn-lt"/>
                <a:ea typeface="Cambria" panose="02040503050406030204" pitchFamily="18" charset="0"/>
                <a:cs typeface="Arial" panose="020B0604020202020204" pitchFamily="34" charset="0"/>
              </a:rPr>
              <a:t>« </a:t>
            </a:r>
            <a:r>
              <a:rPr lang="fr-FR" sz="1800" dirty="0">
                <a:solidFill>
                  <a:srgbClr val="0070C0"/>
                </a:solidFill>
                <a:effectLst/>
                <a:latin typeface="+mn-lt"/>
                <a:ea typeface="Calibri" panose="020F0502020204030204" pitchFamily="34" charset="0"/>
                <a:cs typeface="Arial" panose="020B0604020202020204" pitchFamily="34" charset="0"/>
              </a:rPr>
              <a:t>Ces mots donnent tous une indication de pluriel pour nous montrer qu’ils vont ensemble. C’est une aide pour le lecteur, pour qu’il voit bien quels sont les mots qui vont ensemble. »</a:t>
            </a:r>
            <a:endParaRPr lang="fr-FR" sz="1800" dirty="0">
              <a:effectLst/>
              <a:latin typeface="+mn-lt"/>
              <a:ea typeface="Calibri" panose="020F0502020204030204" pitchFamily="34" charset="0"/>
              <a:cs typeface="Arial" panose="020B0604020202020204" pitchFamily="34" charset="0"/>
            </a:endParaRPr>
          </a:p>
          <a:p>
            <a:pPr marL="0" lvl="0" indent="0">
              <a:lnSpc>
                <a:spcPct val="107000"/>
              </a:lnSpc>
              <a:spcAft>
                <a:spcPts val="800"/>
              </a:spcAft>
              <a:buClr>
                <a:srgbClr val="00B050"/>
              </a:buClr>
              <a:buSzPts val="1200"/>
              <a:buFont typeface="Symbol" panose="05050102010706020507" pitchFamily="18" charset="2"/>
              <a:buNone/>
              <a:tabLst>
                <a:tab pos="4425950" algn="l"/>
              </a:tabLst>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solidFill>
                  <a:srgbClr val="000000"/>
                </a:solidFill>
                <a:effectLst/>
                <a:latin typeface="+mn-lt"/>
                <a:ea typeface="Calibri" panose="020F0502020204030204" pitchFamily="34" charset="0"/>
                <a:cs typeface="Arial" panose="020B0604020202020204" pitchFamily="34" charset="0"/>
              </a:rPr>
              <a:t>Demander</a:t>
            </a:r>
            <a:r>
              <a:rPr lang="fr-FR" sz="1800" dirty="0">
                <a:solidFill>
                  <a:srgbClr val="000000"/>
                </a:solidFill>
                <a:effectLst/>
                <a:latin typeface="+mn-lt"/>
                <a:ea typeface="Calibri" panose="020F0502020204030204" pitchFamily="34" charset="0"/>
                <a:cs typeface="Arial" panose="020B0604020202020204" pitchFamily="34" charset="0"/>
              </a:rPr>
              <a:t> : </a:t>
            </a:r>
            <a:r>
              <a:rPr lang="fr-FR" sz="1800" dirty="0">
                <a:solidFill>
                  <a:srgbClr val="0070C0"/>
                </a:solidFill>
                <a:effectLst/>
                <a:latin typeface="+mn-lt"/>
                <a:ea typeface="Calibri" panose="020F0502020204030204" pitchFamily="34" charset="0"/>
                <a:cs typeface="Arial" panose="020B0604020202020204" pitchFamily="34" charset="0"/>
              </a:rPr>
              <a:t>« Est-ce qu’il vaut mieux avoir la recette à l’oral ou à l’écrit pour la réussir ? Pourquoi ? »</a:t>
            </a:r>
            <a:endParaRPr lang="fr-FR" sz="1800" b="0" u="none" dirty="0">
              <a:solidFill>
                <a:schemeClr val="tx1"/>
              </a:solidFill>
              <a:effectLst/>
              <a:latin typeface="+mn-lt"/>
              <a:ea typeface="Calibri" panose="020F0502020204030204" pitchFamily="34" charset="0"/>
              <a:cs typeface="Arial" panose="020B0604020202020204" pitchFamily="34" charset="0"/>
            </a:endParaRPr>
          </a:p>
          <a:p>
            <a:pPr marL="0" lvl="0" indent="0">
              <a:lnSpc>
                <a:spcPct val="107000"/>
              </a:lnSpc>
              <a:spcAft>
                <a:spcPts val="800"/>
              </a:spcAft>
              <a:buClr>
                <a:srgbClr val="00B050"/>
              </a:buClr>
              <a:buSzPts val="1200"/>
              <a:buFont typeface="Symbol" panose="05050102010706020507" pitchFamily="18" charset="2"/>
              <a:buNone/>
              <a:tabLst>
                <a:tab pos="4425950" algn="l"/>
              </a:tabLst>
            </a:pPr>
            <a:r>
              <a:rPr lang="fr-FR" sz="1800" b="1" u="sng" dirty="0">
                <a:solidFill>
                  <a:srgbClr val="00B050"/>
                </a:solidFill>
                <a:effectLst/>
                <a:latin typeface="+mn-lt"/>
                <a:ea typeface="Calibri" panose="020F0502020204030204" pitchFamily="34" charset="0"/>
                <a:cs typeface="Arial" panose="020B0604020202020204" pitchFamily="34" charset="0"/>
              </a:rPr>
              <a:t>Réponse attendue</a:t>
            </a:r>
            <a:r>
              <a:rPr lang="fr-FR" sz="1800" b="1" dirty="0">
                <a:solidFill>
                  <a:srgbClr val="00B050"/>
                </a:solidFill>
                <a:effectLst/>
                <a:latin typeface="+mn-lt"/>
                <a:ea typeface="Calibri" panose="020F0502020204030204" pitchFamily="34" charset="0"/>
                <a:cs typeface="Arial" panose="020B0604020202020204" pitchFamily="34" charset="0"/>
              </a:rPr>
              <a:t> : </a:t>
            </a:r>
            <a:r>
              <a:rPr lang="fr-FR" sz="1800" dirty="0">
                <a:effectLst/>
                <a:latin typeface="+mn-lt"/>
                <a:ea typeface="Calibri" panose="020F0502020204030204" pitchFamily="34" charset="0"/>
                <a:cs typeface="Arial" panose="020B0604020202020204" pitchFamily="34" charset="0"/>
              </a:rPr>
              <a:t>L’écrit est plus précis et donne des marques qui ne s’entendent pas (le </a:t>
            </a:r>
            <a:r>
              <a:rPr lang="fr-FR" sz="1800" b="1" i="1" dirty="0">
                <a:effectLst/>
                <a:latin typeface="+mn-lt"/>
                <a:ea typeface="Calibri" panose="020F0502020204030204" pitchFamily="34" charset="0"/>
                <a:cs typeface="Arial" panose="020B0604020202020204" pitchFamily="34" charset="0"/>
              </a:rPr>
              <a:t>-s</a:t>
            </a:r>
            <a:r>
              <a:rPr lang="fr-FR" sz="1800" dirty="0">
                <a:effectLst/>
                <a:latin typeface="+mn-lt"/>
                <a:ea typeface="Calibri" panose="020F0502020204030204" pitchFamily="34" charset="0"/>
                <a:cs typeface="Arial" panose="020B0604020202020204" pitchFamily="34" charset="0"/>
              </a:rPr>
              <a:t>).</a:t>
            </a:r>
            <a:endParaRPr lang="fr-FR" sz="1800" dirty="0">
              <a:solidFill>
                <a:schemeClr val="tx1"/>
              </a:solidFill>
              <a:effectLst/>
              <a:latin typeface="+mn-lt"/>
              <a:ea typeface="Calibri" panose="020F0502020204030204" pitchFamily="34" charset="0"/>
              <a:cs typeface="Arial" panose="020B0604020202020204" pitchFamily="34" charset="0"/>
            </a:endParaRPr>
          </a:p>
          <a:p>
            <a:pPr marL="0" lvl="0" indent="0">
              <a:lnSpc>
                <a:spcPct val="107000"/>
              </a:lnSpc>
              <a:spcAft>
                <a:spcPts val="800"/>
              </a:spcAft>
              <a:buClr>
                <a:srgbClr val="00B050"/>
              </a:buClr>
              <a:buSzPts val="1200"/>
              <a:buFont typeface="Symbol" panose="05050102010706020507" pitchFamily="18" charset="2"/>
              <a:buNone/>
              <a:tabLst>
                <a:tab pos="4425950" algn="l"/>
              </a:tabLst>
            </a:pPr>
            <a:r>
              <a:rPr lang="fr-FR" sz="1800" dirty="0">
                <a:solidFill>
                  <a:srgbClr val="000000"/>
                </a:solidFill>
                <a:effectLst/>
                <a:latin typeface="+mn-lt"/>
                <a:ea typeface="Cambria" panose="02040503050406030204" pitchFamily="18" charset="0"/>
                <a:cs typeface="Arial" panose="020B0604020202020204" pitchFamily="34" charset="0"/>
              </a:rPr>
              <a:t>Les marques du pluriel se retrouvent plusieurs fois dans les mots</a:t>
            </a:r>
            <a:r>
              <a:rPr lang="fr-FR" sz="1800" dirty="0">
                <a:effectLst/>
                <a:latin typeface="+mn-lt"/>
                <a:ea typeface="Cambria" panose="02040503050406030204" pitchFamily="18" charset="0"/>
                <a:cs typeface="Arial" panose="020B0604020202020204" pitchFamily="34" charset="0"/>
              </a:rPr>
              <a:t> qui vont ensemble.</a:t>
            </a:r>
            <a:endParaRPr lang="fr-FR" sz="1800" dirty="0">
              <a:effectLst/>
              <a:latin typeface="+mn-lt"/>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14</a:t>
            </a:fld>
            <a:endParaRPr lang="fr-FR"/>
          </a:p>
        </p:txBody>
      </p:sp>
    </p:spTree>
    <p:extLst>
      <p:ext uri="{BB962C8B-B14F-4D97-AF65-F5344CB8AC3E}">
        <p14:creationId xmlns:p14="http://schemas.microsoft.com/office/powerpoint/2010/main" val="494058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0000"/>
                </a:solidFill>
                <a:effectLst/>
                <a:latin typeface="+mn-lt"/>
                <a:ea typeface="Calibri" panose="020F0502020204030204" pitchFamily="34" charset="0"/>
                <a:cs typeface="Times New Roman" panose="02020603050405020304" pitchFamily="18" charset="0"/>
              </a:rPr>
              <a:t>« Dans la leçon </a:t>
            </a:r>
            <a:r>
              <a:rPr lang="fr-FR" sz="1800" i="1" dirty="0">
                <a:solidFill>
                  <a:srgbClr val="000000"/>
                </a:solidFill>
                <a:effectLst/>
                <a:latin typeface="+mn-lt"/>
                <a:ea typeface="Calibri" panose="020F0502020204030204" pitchFamily="34" charset="0"/>
                <a:cs typeface="Times New Roman" panose="02020603050405020304" pitchFamily="18" charset="0"/>
              </a:rPr>
              <a:t>Un ou plusieurs ?</a:t>
            </a:r>
            <a:r>
              <a:rPr lang="fr-FR" sz="1800" dirty="0">
                <a:solidFill>
                  <a:srgbClr val="000000"/>
                </a:solidFill>
                <a:effectLst/>
                <a:latin typeface="+mn-lt"/>
                <a:ea typeface="Calibri" panose="020F0502020204030204" pitchFamily="34" charset="0"/>
                <a:cs typeface="Times New Roman" panose="02020603050405020304" pitchFamily="18" charset="0"/>
              </a:rPr>
              <a:t>, qu’avons-nous appris ? »</a:t>
            </a:r>
          </a:p>
          <a:p>
            <a:pPr marL="0" indent="0">
              <a:buFont typeface="Wingdings 3" panose="05040102010807070707" pitchFamily="18" charset="2"/>
              <a:buNone/>
            </a:pPr>
            <a:r>
              <a:rPr lang="fr-FR" sz="1800" b="1" u="sng" dirty="0">
                <a:solidFill>
                  <a:srgbClr val="FF0000"/>
                </a:solidFill>
                <a:effectLst/>
                <a:latin typeface="+mn-lt"/>
                <a:ea typeface="Calibri" panose="020F0502020204030204" pitchFamily="34" charset="0"/>
                <a:cs typeface="Calibri" panose="020F0502020204030204" pitchFamily="34" charset="0"/>
                <a:sym typeface="Wingdings 3" pitchFamily="2" charset="2"/>
              </a:rPr>
              <a:t>Réponse attendue</a:t>
            </a:r>
            <a:r>
              <a:rPr lang="fr-FR" sz="18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1" dirty="0">
                <a:solidFill>
                  <a:srgbClr val="FF0000"/>
                </a:solidFill>
                <a:effectLst/>
                <a:latin typeface="+mn-lt"/>
                <a:ea typeface="Calibri" panose="020F0502020204030204" pitchFamily="34" charset="0"/>
                <a:cs typeface="Calibri" panose="020F0502020204030204" pitchFamily="34" charset="0"/>
                <a:sym typeface="Wingdings 3" pitchFamily="2" charset="2"/>
              </a:rPr>
              <a:t>(collectivement) </a:t>
            </a:r>
            <a:r>
              <a:rPr lang="fr-FR" sz="1800" dirty="0">
                <a:solidFill>
                  <a:srgbClr val="000000"/>
                </a:solidFill>
                <a:effectLst/>
                <a:latin typeface="+mn-lt"/>
                <a:ea typeface="Calibri" panose="020F0502020204030204" pitchFamily="34" charset="0"/>
                <a:cs typeface="Times New Roman" panose="02020603050405020304" pitchFamily="18" charset="0"/>
              </a:rPr>
              <a:t>: </a:t>
            </a:r>
            <a:r>
              <a:rPr lang="fr-FR" sz="1800" dirty="0">
                <a:solidFill>
                  <a:srgbClr val="000000"/>
                </a:solidFill>
                <a:effectLst/>
                <a:latin typeface="+mn-lt"/>
                <a:ea typeface="Times New Roman" panose="02020603050405020304" pitchFamily="18" charset="0"/>
              </a:rPr>
              <a:t>On a appris que :</a:t>
            </a:r>
          </a:p>
          <a:p>
            <a:r>
              <a:rPr lang="fr-FR" sz="1800" dirty="0">
                <a:solidFill>
                  <a:srgbClr val="000000"/>
                </a:solidFill>
                <a:effectLst/>
                <a:latin typeface="+mn-lt"/>
                <a:ea typeface="Times New Roman" panose="02020603050405020304" pitchFamily="18" charset="0"/>
              </a:rPr>
              <a:t>- certains mots (</a:t>
            </a:r>
            <a:r>
              <a:rPr lang="fr-FR" sz="1800" i="1" dirty="0">
                <a:solidFill>
                  <a:srgbClr val="000000"/>
                </a:solidFill>
                <a:effectLst/>
                <a:latin typeface="+mn-lt"/>
                <a:ea typeface="Times New Roman" panose="02020603050405020304" pitchFamily="18" charset="0"/>
              </a:rPr>
              <a:t>un</a:t>
            </a:r>
            <a:r>
              <a:rPr lang="fr-FR" sz="1800" dirty="0">
                <a:solidFill>
                  <a:srgbClr val="000000"/>
                </a:solidFill>
                <a:effectLst/>
                <a:latin typeface="+mn-lt"/>
                <a:ea typeface="Times New Roman" panose="02020603050405020304" pitchFamily="18" charset="0"/>
              </a:rPr>
              <a:t>, </a:t>
            </a:r>
            <a:r>
              <a:rPr lang="fr-FR" sz="1800" i="1" dirty="0">
                <a:solidFill>
                  <a:srgbClr val="000000"/>
                </a:solidFill>
                <a:effectLst/>
                <a:latin typeface="+mn-lt"/>
                <a:ea typeface="Times New Roman" panose="02020603050405020304" pitchFamily="18" charset="0"/>
              </a:rPr>
              <a:t>une</a:t>
            </a:r>
            <a:r>
              <a:rPr lang="fr-FR" sz="1800" dirty="0">
                <a:solidFill>
                  <a:srgbClr val="000000"/>
                </a:solidFill>
                <a:effectLst/>
                <a:latin typeface="+mn-lt"/>
                <a:ea typeface="Times New Roman" panose="02020603050405020304" pitchFamily="18" charset="0"/>
              </a:rPr>
              <a:t>, </a:t>
            </a:r>
            <a:r>
              <a:rPr lang="fr-FR" sz="1800" i="1" dirty="0">
                <a:solidFill>
                  <a:srgbClr val="000000"/>
                </a:solidFill>
                <a:effectLst/>
                <a:latin typeface="+mn-lt"/>
                <a:ea typeface="Times New Roman" panose="02020603050405020304" pitchFamily="18" charset="0"/>
              </a:rPr>
              <a:t>deux</a:t>
            </a:r>
            <a:r>
              <a:rPr lang="fr-FR" sz="1800" dirty="0">
                <a:solidFill>
                  <a:srgbClr val="000000"/>
                </a:solidFill>
                <a:effectLst/>
                <a:latin typeface="+mn-lt"/>
                <a:ea typeface="Times New Roman" panose="02020603050405020304" pitchFamily="18" charset="0"/>
              </a:rPr>
              <a:t>, </a:t>
            </a:r>
            <a:r>
              <a:rPr lang="fr-FR" sz="1800" i="1" dirty="0">
                <a:solidFill>
                  <a:srgbClr val="000000"/>
                </a:solidFill>
                <a:effectLst/>
                <a:latin typeface="+mn-lt"/>
                <a:ea typeface="Times New Roman" panose="02020603050405020304" pitchFamily="18" charset="0"/>
              </a:rPr>
              <a:t>des</a:t>
            </a:r>
            <a:r>
              <a:rPr lang="fr-FR" sz="1800" dirty="0">
                <a:solidFill>
                  <a:srgbClr val="000000"/>
                </a:solidFill>
                <a:effectLst/>
                <a:latin typeface="+mn-lt"/>
                <a:ea typeface="Times New Roman" panose="02020603050405020304" pitchFamily="18" charset="0"/>
              </a:rPr>
              <a:t>, </a:t>
            </a:r>
            <a:r>
              <a:rPr lang="fr-FR" sz="1800" i="1" dirty="0">
                <a:solidFill>
                  <a:srgbClr val="000000"/>
                </a:solidFill>
                <a:effectLst/>
                <a:latin typeface="+mn-lt"/>
                <a:ea typeface="Times New Roman" panose="02020603050405020304" pitchFamily="18" charset="0"/>
              </a:rPr>
              <a:t>beaucoup de</a:t>
            </a:r>
            <a:r>
              <a:rPr lang="fr-FR" sz="1800" dirty="0">
                <a:solidFill>
                  <a:srgbClr val="000000"/>
                </a:solidFill>
                <a:effectLst/>
                <a:latin typeface="+mn-lt"/>
                <a:ea typeface="Times New Roman" panose="02020603050405020304" pitchFamily="18" charset="0"/>
              </a:rPr>
              <a:t>, etc.) nous aident à comprendre s’il faut une ou plusieurs choses ;</a:t>
            </a:r>
            <a:endParaRPr lang="fr-FR" sz="1800" dirty="0">
              <a:effectLst/>
              <a:latin typeface="+mn-lt"/>
              <a:ea typeface="Times New Roman" panose="02020603050405020304" pitchFamily="18" charset="0"/>
            </a:endParaRPr>
          </a:p>
          <a:p>
            <a:r>
              <a:rPr lang="fr-FR" sz="1800" dirty="0">
                <a:solidFill>
                  <a:srgbClr val="000000"/>
                </a:solidFill>
                <a:effectLst/>
                <a:latin typeface="+mn-lt"/>
                <a:ea typeface="Times New Roman" panose="02020603050405020304" pitchFamily="18" charset="0"/>
              </a:rPr>
              <a:t>- quand on voit une marque comme le </a:t>
            </a:r>
            <a:r>
              <a:rPr lang="fr-FR" sz="1800" b="1" dirty="0">
                <a:solidFill>
                  <a:srgbClr val="000000"/>
                </a:solidFill>
                <a:effectLst/>
                <a:latin typeface="+mn-lt"/>
                <a:ea typeface="Times New Roman" panose="02020603050405020304" pitchFamily="18" charset="0"/>
              </a:rPr>
              <a:t>-</a:t>
            </a:r>
            <a:r>
              <a:rPr lang="fr-FR" sz="1800" b="1" i="1" dirty="0">
                <a:solidFill>
                  <a:srgbClr val="000000"/>
                </a:solidFill>
                <a:effectLst/>
                <a:latin typeface="+mn-lt"/>
                <a:ea typeface="Times New Roman" panose="02020603050405020304" pitchFamily="18" charset="0"/>
              </a:rPr>
              <a:t>s</a:t>
            </a:r>
            <a:r>
              <a:rPr lang="fr-FR" sz="1800" b="1" dirty="0">
                <a:solidFill>
                  <a:srgbClr val="000000"/>
                </a:solidFill>
                <a:effectLst/>
                <a:latin typeface="+mn-lt"/>
                <a:ea typeface="Times New Roman" panose="02020603050405020304" pitchFamily="18" charset="0"/>
              </a:rPr>
              <a:t> </a:t>
            </a:r>
            <a:r>
              <a:rPr lang="fr-FR" sz="1800" dirty="0">
                <a:solidFill>
                  <a:srgbClr val="000000"/>
                </a:solidFill>
                <a:effectLst/>
                <a:latin typeface="+mn-lt"/>
                <a:ea typeface="Times New Roman" panose="02020603050405020304" pitchFamily="18" charset="0"/>
              </a:rPr>
              <a:t>qui dit qu’</a:t>
            </a:r>
            <a:r>
              <a:rPr lang="fr-FR" sz="1800" b="1" dirty="0">
                <a:solidFill>
                  <a:srgbClr val="000000"/>
                </a:solidFill>
                <a:effectLst/>
                <a:latin typeface="+mn-lt"/>
                <a:ea typeface="Times New Roman" panose="02020603050405020304" pitchFamily="18" charset="0"/>
              </a:rPr>
              <a:t>il y en a plusieurs</a:t>
            </a:r>
            <a:r>
              <a:rPr lang="fr-FR" sz="1800" dirty="0">
                <a:solidFill>
                  <a:srgbClr val="000000"/>
                </a:solidFill>
                <a:effectLst/>
                <a:latin typeface="+mn-lt"/>
                <a:ea typeface="Times New Roman" panose="02020603050405020304" pitchFamily="18" charset="0"/>
              </a:rPr>
              <a:t>, on dit que le mot est au </a:t>
            </a:r>
            <a:r>
              <a:rPr lang="fr-FR" sz="1800" b="1" dirty="0">
                <a:solidFill>
                  <a:srgbClr val="000000"/>
                </a:solidFill>
                <a:effectLst/>
                <a:latin typeface="+mn-lt"/>
                <a:ea typeface="Times New Roman" panose="02020603050405020304" pitchFamily="18" charset="0"/>
              </a:rPr>
              <a:t>pluriel </a:t>
            </a:r>
            <a:r>
              <a:rPr lang="fr-FR" sz="1800" b="0" dirty="0">
                <a:solidFill>
                  <a:srgbClr val="000000"/>
                </a:solidFill>
                <a:effectLst/>
                <a:latin typeface="+mn-lt"/>
                <a:ea typeface="Times New Roman" panose="02020603050405020304" pitchFamily="18" charset="0"/>
              </a:rPr>
              <a:t>;</a:t>
            </a:r>
            <a:endParaRPr lang="fr-FR" sz="1800" dirty="0">
              <a:solidFill>
                <a:srgbClr val="000000"/>
              </a:solidFill>
              <a:effectLst/>
              <a:latin typeface="+mn-lt"/>
              <a:ea typeface="Times New Roman" panose="02020603050405020304" pitchFamily="18" charset="0"/>
            </a:endParaRPr>
          </a:p>
          <a:p>
            <a:r>
              <a:rPr lang="fr-FR" sz="1800" dirty="0">
                <a:solidFill>
                  <a:srgbClr val="000000"/>
                </a:solidFill>
                <a:effectLst/>
                <a:latin typeface="+mn-lt"/>
                <a:ea typeface="Times New Roman" panose="02020603050405020304" pitchFamily="18" charset="0"/>
              </a:rPr>
              <a:t>- quand on ne voit pas de marque, on dit que le mot est au </a:t>
            </a:r>
            <a:r>
              <a:rPr lang="fr-FR" sz="1800" b="1" dirty="0">
                <a:solidFill>
                  <a:srgbClr val="000000"/>
                </a:solidFill>
                <a:effectLst/>
                <a:latin typeface="+mn-lt"/>
                <a:ea typeface="Times New Roman" panose="02020603050405020304" pitchFamily="18" charset="0"/>
              </a:rPr>
              <a:t>singulier</a:t>
            </a:r>
            <a:r>
              <a:rPr lang="fr-FR" sz="1800" dirty="0">
                <a:solidFill>
                  <a:srgbClr val="000000"/>
                </a:solidFill>
                <a:effectLst/>
                <a:latin typeface="+mn-lt"/>
                <a:ea typeface="Times New Roman" panose="02020603050405020304" pitchFamily="18" charset="0"/>
              </a:rPr>
              <a:t> : il y en a </a:t>
            </a:r>
            <a:r>
              <a:rPr lang="fr-FR" sz="1800" b="1" dirty="0">
                <a:solidFill>
                  <a:srgbClr val="000000"/>
                </a:solidFill>
                <a:effectLst/>
                <a:latin typeface="+mn-lt"/>
                <a:ea typeface="Times New Roman" panose="02020603050405020304" pitchFamily="18" charset="0"/>
              </a:rPr>
              <a:t>un seul</a:t>
            </a:r>
            <a:r>
              <a:rPr lang="fr-FR" sz="1800" dirty="0">
                <a:solidFill>
                  <a:srgbClr val="000000"/>
                </a:solidFill>
                <a:effectLst/>
                <a:latin typeface="+mn-lt"/>
                <a:ea typeface="Times New Roman" panose="02020603050405020304" pitchFamily="18" charset="0"/>
              </a:rPr>
              <a:t> ou </a:t>
            </a:r>
            <a:r>
              <a:rPr lang="fr-FR" sz="1800" b="1" dirty="0">
                <a:solidFill>
                  <a:srgbClr val="000000"/>
                </a:solidFill>
                <a:effectLst/>
                <a:latin typeface="+mn-lt"/>
                <a:ea typeface="Times New Roman" panose="02020603050405020304" pitchFamily="18" charset="0"/>
              </a:rPr>
              <a:t>une seule </a:t>
            </a:r>
            <a:r>
              <a:rPr lang="fr-FR" sz="1800" b="0" dirty="0">
                <a:solidFill>
                  <a:srgbClr val="000000"/>
                </a:solidFill>
                <a:effectLst/>
                <a:latin typeface="+mn-lt"/>
                <a:ea typeface="Times New Roman" panose="02020603050405020304" pitchFamily="18" charset="0"/>
              </a:rPr>
              <a:t>;</a:t>
            </a:r>
            <a:endParaRPr lang="fr-FR" sz="1800" b="0" dirty="0">
              <a:effectLst/>
              <a:latin typeface="+mn-lt"/>
              <a:ea typeface="Times New Roman" panose="02020603050405020304" pitchFamily="18" charset="0"/>
            </a:endParaRPr>
          </a:p>
          <a:p>
            <a:r>
              <a:rPr lang="fr-FR" sz="1800" dirty="0">
                <a:solidFill>
                  <a:srgbClr val="000000"/>
                </a:solidFill>
                <a:effectLst/>
                <a:latin typeface="+mn-lt"/>
                <a:ea typeface="Times New Roman" panose="02020603050405020304" pitchFamily="18" charset="0"/>
              </a:rPr>
              <a:t>- les indices comme le </a:t>
            </a:r>
            <a:r>
              <a:rPr lang="fr-FR" sz="1800" b="1" i="1" dirty="0">
                <a:solidFill>
                  <a:srgbClr val="000000"/>
                </a:solidFill>
                <a:effectLst/>
                <a:latin typeface="+mn-lt"/>
                <a:ea typeface="Times New Roman" panose="02020603050405020304" pitchFamily="18" charset="0"/>
              </a:rPr>
              <a:t>-s</a:t>
            </a:r>
            <a:r>
              <a:rPr lang="fr-FR" sz="1800" i="1" dirty="0">
                <a:solidFill>
                  <a:srgbClr val="000000"/>
                </a:solidFill>
                <a:effectLst/>
                <a:latin typeface="+mn-lt"/>
                <a:ea typeface="Times New Roman" panose="02020603050405020304" pitchFamily="18" charset="0"/>
              </a:rPr>
              <a:t> </a:t>
            </a:r>
            <a:r>
              <a:rPr lang="fr-FR" sz="1800" dirty="0">
                <a:solidFill>
                  <a:srgbClr val="000000"/>
                </a:solidFill>
                <a:effectLst/>
                <a:latin typeface="+mn-lt"/>
                <a:ea typeface="Times New Roman" panose="02020603050405020304" pitchFamily="18" charset="0"/>
              </a:rPr>
              <a:t>ne s’entendent pas mais quelquefois la liaison nous aide : </a:t>
            </a:r>
            <a:r>
              <a:rPr lang="fr-FR" sz="1800" i="1" dirty="0">
                <a:solidFill>
                  <a:srgbClr val="000000"/>
                </a:solidFill>
                <a:effectLst/>
                <a:latin typeface="+mn-lt"/>
                <a:ea typeface="Times New Roman" panose="02020603050405020304" pitchFamily="18" charset="0"/>
              </a:rPr>
              <a:t>quatre</a:t>
            </a:r>
            <a:r>
              <a:rPr lang="fr-FR" sz="1800" dirty="0">
                <a:solidFill>
                  <a:srgbClr val="000000"/>
                </a:solidFill>
                <a:effectLst/>
                <a:latin typeface="+mn-lt"/>
                <a:ea typeface="Times New Roman" panose="02020603050405020304" pitchFamily="18" charset="0"/>
              </a:rPr>
              <a:t> </a:t>
            </a:r>
            <a:r>
              <a:rPr lang="fr-FR" sz="1800" i="1" dirty="0">
                <a:solidFill>
                  <a:srgbClr val="000000"/>
                </a:solidFill>
                <a:effectLst/>
                <a:latin typeface="+mn-lt"/>
                <a:ea typeface="Times New Roman" panose="02020603050405020304" pitchFamily="18" charset="0"/>
              </a:rPr>
              <a:t>petit</a:t>
            </a:r>
            <a:r>
              <a:rPr lang="fr-FR" sz="1800" b="1" i="1" dirty="0">
                <a:solidFill>
                  <a:srgbClr val="000000"/>
                </a:solidFill>
                <a:effectLst/>
                <a:latin typeface="+mn-lt"/>
                <a:ea typeface="Times New Roman" panose="02020603050405020304" pitchFamily="18" charset="0"/>
              </a:rPr>
              <a:t>s</a:t>
            </a:r>
            <a:r>
              <a:rPr lang="fr-FR" sz="1800" b="1" u="none" strike="noStrike" dirty="0">
                <a:solidFill>
                  <a:srgbClr val="000000"/>
                </a:solidFill>
                <a:effectLst/>
                <a:latin typeface="+mn-lt"/>
                <a:ea typeface="Times New Roman" panose="02020603050405020304" pitchFamily="18" charset="0"/>
              </a:rPr>
              <a:t>‿</a:t>
            </a:r>
            <a:r>
              <a:rPr lang="fr-FR" sz="1800" i="1" dirty="0">
                <a:solidFill>
                  <a:srgbClr val="000000"/>
                </a:solidFill>
                <a:effectLst/>
                <a:latin typeface="+mn-lt"/>
                <a:ea typeface="Times New Roman" panose="02020603050405020304" pitchFamily="18" charset="0"/>
              </a:rPr>
              <a:t>insectes</a:t>
            </a:r>
            <a:r>
              <a:rPr lang="fr-FR" sz="1800" dirty="0">
                <a:solidFill>
                  <a:srgbClr val="000000"/>
                </a:solidFill>
                <a:effectLst/>
                <a:latin typeface="+mn-lt"/>
                <a:ea typeface="Times New Roman" panose="02020603050405020304" pitchFamily="18" charset="0"/>
              </a:rPr>
              <a:t>. </a:t>
            </a:r>
            <a:endParaRPr lang="fr-FR" sz="1800" dirty="0">
              <a:effectLst/>
              <a:latin typeface="+mn-lt"/>
              <a:ea typeface="Times New Roman" panose="02020603050405020304" pitchFamily="18" charset="0"/>
            </a:endParaRPr>
          </a:p>
          <a:p>
            <a:r>
              <a:rPr lang="fr-FR" sz="1800" b="0" dirty="0">
                <a:solidFill>
                  <a:srgbClr val="000000"/>
                </a:solidFill>
                <a:effectLst/>
                <a:latin typeface="+mn-lt"/>
                <a:ea typeface="Times New Roman" panose="02020603050405020304" pitchFamily="18" charset="0"/>
                <a:sym typeface="Wingdings" panose="05000000000000000000" pitchFamily="2" charset="2"/>
              </a:rPr>
              <a:t>- </a:t>
            </a:r>
            <a:r>
              <a:rPr lang="fr-FR" sz="1800" b="1" dirty="0">
                <a:solidFill>
                  <a:srgbClr val="000000"/>
                </a:solidFill>
                <a:effectLst/>
                <a:latin typeface="+mn-lt"/>
                <a:ea typeface="Times New Roman" panose="02020603050405020304" pitchFamily="18" charset="0"/>
              </a:rPr>
              <a:t>Les marques du pluriel se retrouvent sur plusieurs mots qui vont ensemble.</a:t>
            </a:r>
            <a:endParaRPr lang="fr-FR" sz="1800" dirty="0">
              <a:effectLst/>
              <a:latin typeface="+mn-lt"/>
              <a:ea typeface="Times New Roman" panose="02020603050405020304" pitchFamily="18" charset="0"/>
            </a:endParaRPr>
          </a:p>
          <a:p>
            <a:r>
              <a:rPr lang="fr-FR" sz="1800" b="1" cap="small" dirty="0">
                <a:solidFill>
                  <a:srgbClr val="7030A0"/>
                </a:solidFill>
                <a:effectLst/>
                <a:latin typeface="+mn-lt"/>
                <a:ea typeface="Times New Roman" panose="02020603050405020304" pitchFamily="18" charset="0"/>
              </a:rPr>
              <a:t>  </a:t>
            </a:r>
            <a:r>
              <a:rPr lang="fr-FR" sz="1800" b="1" dirty="0">
                <a:solidFill>
                  <a:srgbClr val="000000"/>
                </a:solidFill>
                <a:effectLst/>
                <a:latin typeface="+mn-lt"/>
                <a:ea typeface="Times New Roman" panose="02020603050405020304" pitchFamily="18" charset="0"/>
              </a:rPr>
              <a:t>L’écrit nous informe plus que l’oral.</a:t>
            </a:r>
            <a:endParaRPr lang="fr-FR" sz="1800" dirty="0">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15</a:t>
            </a:fld>
            <a:endParaRPr lang="fr-FR"/>
          </a:p>
        </p:txBody>
      </p:sp>
    </p:spTree>
    <p:extLst>
      <p:ext uri="{BB962C8B-B14F-4D97-AF65-F5344CB8AC3E}">
        <p14:creationId xmlns:p14="http://schemas.microsoft.com/office/powerpoint/2010/main" val="777921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0000"/>
                </a:solidFill>
                <a:effectLst/>
                <a:latin typeface="+mn-lt"/>
                <a:ea typeface="Calibri" panose="020F0502020204030204" pitchFamily="34" charset="0"/>
                <a:cs typeface="Times New Roman" panose="02020603050405020304" pitchFamily="18" charset="0"/>
              </a:rPr>
              <a:t>« Voilà les mots et les exemples importants de la leçon. On va les lire ensemble. »</a:t>
            </a: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16</a:t>
            </a:fld>
            <a:endParaRPr lang="fr-FR"/>
          </a:p>
        </p:txBody>
      </p:sp>
    </p:spTree>
    <p:extLst>
      <p:ext uri="{BB962C8B-B14F-4D97-AF65-F5344CB8AC3E}">
        <p14:creationId xmlns:p14="http://schemas.microsoft.com/office/powerpoint/2010/main" val="3447647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SzPts val="1200"/>
              <a:buFont typeface="Symbol" panose="05050102010706020507" pitchFamily="18" charset="2"/>
              <a:buNone/>
            </a:pPr>
            <a:r>
              <a:rPr lang="fr-FR" sz="18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effectLst/>
                <a:latin typeface="+mn-lt"/>
                <a:ea typeface="Calibri" panose="020F0502020204030204" pitchFamily="34" charset="0"/>
                <a:cs typeface="Arial" panose="020B0604020202020204" pitchFamily="34" charset="0"/>
              </a:rPr>
              <a:t>Distribuer </a:t>
            </a:r>
            <a:r>
              <a:rPr lang="fr-FR" sz="1800" dirty="0">
                <a:effectLst/>
                <a:latin typeface="+mn-lt"/>
                <a:ea typeface="Calibri" panose="020F0502020204030204" pitchFamily="34" charset="0"/>
                <a:cs typeface="Arial" panose="020B0604020202020204" pitchFamily="34" charset="0"/>
              </a:rPr>
              <a:t>la trace écrite à compléter </a:t>
            </a:r>
            <a:r>
              <a:rPr lang="fr-FR" sz="1800" i="1" dirty="0">
                <a:effectLst/>
                <a:latin typeface="Times New Roman" panose="02020603050405020304" pitchFamily="18" charset="0"/>
                <a:ea typeface="Calibri" panose="020F0502020204030204" pitchFamily="34" charset="0"/>
              </a:rPr>
              <a:t>(cf. Fichier photocopiable)</a:t>
            </a:r>
            <a:r>
              <a:rPr lang="fr-FR" sz="1800" dirty="0">
                <a:effectLst/>
                <a:latin typeface="+mn-lt"/>
                <a:ea typeface="Calibri" panose="020F0502020204030204" pitchFamily="34" charset="0"/>
                <a:cs typeface="Arial" panose="020B0604020202020204" pitchFamily="34" charset="0"/>
              </a:rPr>
              <a:t>.</a:t>
            </a:r>
          </a:p>
          <a:p>
            <a:pPr marL="0" lvl="0" indent="0">
              <a:lnSpc>
                <a:spcPct val="107000"/>
              </a:lnSpc>
              <a:buClr>
                <a:srgbClr val="00B050"/>
              </a:buClr>
              <a:buSzPts val="1200"/>
              <a:buFont typeface="Symbol" panose="05050102010706020507" pitchFamily="18" charset="2"/>
              <a:buNone/>
            </a:pPr>
            <a:r>
              <a:rPr lang="fr-FR" sz="1800" dirty="0">
                <a:solidFill>
                  <a:srgbClr val="0070C0"/>
                </a:solidFill>
                <a:effectLst/>
                <a:latin typeface="+mn-lt"/>
                <a:ea typeface="Calibri" panose="020F0502020204030204" pitchFamily="34" charset="0"/>
                <a:cs typeface="Arial" panose="020B0604020202020204" pitchFamily="34" charset="0"/>
              </a:rPr>
              <a:t>« Voilà votre trace écrite. Vous allez ajouter les couleurs.</a:t>
            </a:r>
            <a:endParaRPr lang="fr-FR" sz="1800" dirty="0">
              <a:solidFill>
                <a:schemeClr val="tx1"/>
              </a:solidFill>
              <a:effectLst/>
              <a:latin typeface="+mn-lt"/>
              <a:ea typeface="Calibri" panose="020F0502020204030204" pitchFamily="34" charset="0"/>
              <a:cs typeface="Arial" panose="020B0604020202020204" pitchFamily="34" charset="0"/>
            </a:endParaRPr>
          </a:p>
          <a:p>
            <a:pPr marL="0" lvl="0" indent="0">
              <a:lnSpc>
                <a:spcPct val="107000"/>
              </a:lnSpc>
              <a:buClr>
                <a:srgbClr val="00B050"/>
              </a:buClr>
              <a:buSzPts val="1200"/>
              <a:buFont typeface="Symbol" panose="05050102010706020507" pitchFamily="18" charset="2"/>
              <a:buNone/>
            </a:pPr>
            <a:r>
              <a:rPr lang="fr-FR" sz="1800" dirty="0">
                <a:solidFill>
                  <a:srgbClr val="0070C0"/>
                </a:solidFill>
                <a:effectLst/>
                <a:latin typeface="+mn-lt"/>
                <a:ea typeface="Calibri" panose="020F0502020204030204" pitchFamily="34" charset="0"/>
                <a:cs typeface="Arial" panose="020B0604020202020204" pitchFamily="34" charset="0"/>
              </a:rPr>
              <a:t>Avec le crayon vert,</a:t>
            </a:r>
            <a:r>
              <a:rPr lang="fr-FR" sz="1800" dirty="0">
                <a:effectLst/>
                <a:latin typeface="+mn-lt"/>
                <a:ea typeface="Calibri" panose="020F0502020204030204" pitchFamily="34" charset="0"/>
                <a:cs typeface="Arial" panose="020B0604020202020204" pitchFamily="34" charset="0"/>
              </a:rPr>
              <a:t> </a:t>
            </a:r>
            <a:r>
              <a:rPr lang="fr-FR" sz="1800" dirty="0">
                <a:solidFill>
                  <a:srgbClr val="0070C0"/>
                </a:solidFill>
                <a:effectLst/>
                <a:latin typeface="+mn-lt"/>
                <a:ea typeface="Calibri" panose="020F0502020204030204" pitchFamily="34" charset="0"/>
                <a:cs typeface="Arial" panose="020B0604020202020204" pitchFamily="34" charset="0"/>
              </a:rPr>
              <a:t>soulignez les mots qui disent qu’il y en a plusieurs, puis coloriez légèrement l’intérieur des cadres des lettres. »</a:t>
            </a:r>
            <a:endParaRPr lang="fr-FR" sz="1800" dirty="0">
              <a:effectLst/>
              <a:latin typeface="+mn-lt"/>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17</a:t>
            </a:fld>
            <a:endParaRPr lang="fr-FR"/>
          </a:p>
        </p:txBody>
      </p:sp>
    </p:spTree>
    <p:extLst>
      <p:ext uri="{BB962C8B-B14F-4D97-AF65-F5344CB8AC3E}">
        <p14:creationId xmlns:p14="http://schemas.microsoft.com/office/powerpoint/2010/main" val="177974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latin typeface="+mn-lt"/>
              </a:rPr>
              <a:t>Activités d’entrainement</a:t>
            </a:r>
            <a:endParaRPr lang="fr-FR" sz="1800" b="1"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FF0000"/>
                </a:solidFill>
                <a:effectLst/>
                <a:latin typeface="+mn-lt"/>
                <a:ea typeface="Calibri" panose="020F0502020204030204" pitchFamily="34" charset="0"/>
                <a:cs typeface="Times New Roman" panose="02020603050405020304" pitchFamily="18" charset="0"/>
                <a:sym typeface="Wingdings 3" pitchFamily="2" charset="2"/>
              </a:rPr>
              <a:t>L</a:t>
            </a:r>
            <a:r>
              <a:rPr lang="fr-FR" sz="1800" b="0" dirty="0">
                <a:solidFill>
                  <a:srgbClr val="FF0000"/>
                </a:solidFill>
                <a:effectLst/>
                <a:latin typeface="+mn-lt"/>
                <a:ea typeface="Calibri" panose="020F0502020204030204" pitchFamily="34" charset="0"/>
                <a:cs typeface="Calibri" panose="020F0502020204030204" pitchFamily="34" charset="0"/>
                <a:sym typeface="Wingdings 3" pitchFamily="2" charset="2"/>
              </a:rPr>
              <a:t>ivret 2, page 2</a:t>
            </a:r>
            <a:endParaRPr lang="fr-FR" sz="1800" dirty="0">
              <a:latin typeface="+mn-lt"/>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18</a:t>
            </a:fld>
            <a:endParaRPr lang="fr-FR"/>
          </a:p>
        </p:txBody>
      </p:sp>
    </p:spTree>
    <p:extLst>
      <p:ext uri="{BB962C8B-B14F-4D97-AF65-F5344CB8AC3E}">
        <p14:creationId xmlns:p14="http://schemas.microsoft.com/office/powerpoint/2010/main" val="3301687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1 </a:t>
            </a:r>
            <a:r>
              <a:rPr lang="fr-FR" sz="1800" b="0" i="1" dirty="0">
                <a:latin typeface="+mn-lt"/>
              </a:rPr>
              <a:t>Les élèves doivent entourer les lettres en gras et les déterminants ci-dessous.</a:t>
            </a:r>
          </a:p>
          <a:p>
            <a:r>
              <a:rPr lang="fr-FR" sz="1800" b="1" dirty="0">
                <a:solidFill>
                  <a:srgbClr val="00B0F0"/>
                </a:solidFill>
                <a:effectLst/>
                <a:latin typeface="+mn-lt"/>
                <a:ea typeface="Times New Roman" panose="02020603050405020304" pitchFamily="18" charset="0"/>
              </a:rPr>
              <a:t>a.</a:t>
            </a:r>
            <a:r>
              <a:rPr lang="fr-FR" sz="1800" dirty="0">
                <a:effectLst/>
                <a:latin typeface="+mn-lt"/>
                <a:ea typeface="Times New Roman" panose="02020603050405020304" pitchFamily="18" charset="0"/>
              </a:rPr>
              <a:t> Plusieurs </a:t>
            </a:r>
            <a:r>
              <a:rPr lang="fr-FR" sz="1800" dirty="0">
                <a:effectLst/>
                <a:latin typeface="+mn-lt"/>
                <a:ea typeface="Times New Roman" panose="02020603050405020304" pitchFamily="18" charset="0"/>
                <a:sym typeface="Wingdings" panose="05000000000000000000" pitchFamily="2" charset="2"/>
              </a:rPr>
              <a:t></a:t>
            </a:r>
            <a:r>
              <a:rPr lang="fr-FR" sz="1800" dirty="0">
                <a:effectLst/>
                <a:latin typeface="+mn-lt"/>
                <a:ea typeface="Times New Roman" panose="02020603050405020304" pitchFamily="18" charset="0"/>
              </a:rPr>
              <a:t> </a:t>
            </a:r>
            <a:r>
              <a:rPr lang="fr-FR" sz="1800" b="1" dirty="0">
                <a:effectLst/>
                <a:latin typeface="+mn-lt"/>
                <a:ea typeface="Times New Roman" panose="02020603050405020304" pitchFamily="18" charset="0"/>
              </a:rPr>
              <a:t>les</a:t>
            </a:r>
            <a:r>
              <a:rPr lang="fr-FR" sz="1800" dirty="0">
                <a:effectLst/>
                <a:latin typeface="+mn-lt"/>
                <a:ea typeface="Times New Roman" panose="02020603050405020304" pitchFamily="18" charset="0"/>
              </a:rPr>
              <a:t> vache</a:t>
            </a:r>
            <a:r>
              <a:rPr lang="fr-FR" sz="1800" b="1" dirty="0">
                <a:effectLst/>
                <a:latin typeface="+mn-lt"/>
                <a:ea typeface="Times New Roman" panose="02020603050405020304" pitchFamily="18" charset="0"/>
              </a:rPr>
              <a:t>s</a:t>
            </a:r>
          </a:p>
          <a:p>
            <a:r>
              <a:rPr lang="fr-FR" sz="1800" b="1" dirty="0">
                <a:solidFill>
                  <a:srgbClr val="00B0F0"/>
                </a:solidFill>
                <a:effectLst/>
                <a:latin typeface="+mn-lt"/>
                <a:ea typeface="Times New Roman" panose="02020603050405020304" pitchFamily="18" charset="0"/>
              </a:rPr>
              <a:t>b.</a:t>
            </a:r>
            <a:r>
              <a:rPr lang="fr-FR" sz="1800" dirty="0">
                <a:effectLst/>
                <a:latin typeface="+mn-lt"/>
                <a:ea typeface="Times New Roman" panose="02020603050405020304" pitchFamily="18" charset="0"/>
              </a:rPr>
              <a:t> Une </a:t>
            </a:r>
            <a:r>
              <a:rPr lang="fr-FR" sz="1800" dirty="0">
                <a:effectLst/>
                <a:latin typeface="+mn-lt"/>
                <a:ea typeface="Times New Roman" panose="02020603050405020304" pitchFamily="18" charset="0"/>
                <a:sym typeface="Wingdings" panose="05000000000000000000" pitchFamily="2" charset="2"/>
              </a:rPr>
              <a:t></a:t>
            </a:r>
            <a:r>
              <a:rPr lang="fr-FR" sz="1800" dirty="0">
                <a:effectLst/>
                <a:latin typeface="+mn-lt"/>
                <a:ea typeface="Times New Roman" panose="02020603050405020304" pitchFamily="18" charset="0"/>
              </a:rPr>
              <a:t> </a:t>
            </a:r>
            <a:r>
              <a:rPr lang="fr-FR" sz="1800" b="1" dirty="0">
                <a:effectLst/>
                <a:latin typeface="+mn-lt"/>
                <a:ea typeface="Times New Roman" panose="02020603050405020304" pitchFamily="18" charset="0"/>
              </a:rPr>
              <a:t>la</a:t>
            </a:r>
            <a:r>
              <a:rPr lang="fr-FR" sz="1800" dirty="0">
                <a:effectLst/>
                <a:latin typeface="+mn-lt"/>
                <a:ea typeface="Times New Roman" panose="02020603050405020304" pitchFamily="18" charset="0"/>
              </a:rPr>
              <a:t> vache</a:t>
            </a:r>
          </a:p>
          <a:p>
            <a:r>
              <a:rPr lang="fr-FR" sz="1800" b="1" dirty="0">
                <a:solidFill>
                  <a:srgbClr val="00B0F0"/>
                </a:solidFill>
                <a:effectLst/>
                <a:latin typeface="+mn-lt"/>
                <a:ea typeface="Times New Roman" panose="02020603050405020304" pitchFamily="18" charset="0"/>
              </a:rPr>
              <a:t>c</a:t>
            </a:r>
            <a:r>
              <a:rPr lang="fr-FR" sz="1800" b="1" i="1" dirty="0">
                <a:solidFill>
                  <a:srgbClr val="00B0F0"/>
                </a:solidFill>
                <a:effectLst/>
                <a:latin typeface="+mn-lt"/>
                <a:ea typeface="Times New Roman" panose="02020603050405020304" pitchFamily="18" charset="0"/>
              </a:rPr>
              <a:t>.</a:t>
            </a:r>
            <a:r>
              <a:rPr lang="fr-FR" sz="1800" b="1" i="1" dirty="0">
                <a:effectLst/>
                <a:latin typeface="+mn-lt"/>
                <a:ea typeface="Times New Roman" panose="02020603050405020304" pitchFamily="18" charset="0"/>
              </a:rPr>
              <a:t> </a:t>
            </a:r>
            <a:r>
              <a:rPr lang="fr-FR" sz="1800" dirty="0">
                <a:effectLst/>
                <a:latin typeface="+mn-lt"/>
                <a:ea typeface="Times New Roman" panose="02020603050405020304" pitchFamily="18" charset="0"/>
              </a:rPr>
              <a:t>Plusieurs </a:t>
            </a:r>
            <a:r>
              <a:rPr lang="fr-FR" sz="1800" dirty="0">
                <a:effectLst/>
                <a:latin typeface="+mn-lt"/>
                <a:ea typeface="Times New Roman" panose="02020603050405020304" pitchFamily="18" charset="0"/>
                <a:sym typeface="Wingdings" panose="05000000000000000000" pitchFamily="2" charset="2"/>
              </a:rPr>
              <a:t></a:t>
            </a:r>
            <a:r>
              <a:rPr lang="fr-FR" sz="1800" dirty="0">
                <a:effectLst/>
                <a:latin typeface="+mn-lt"/>
                <a:ea typeface="Times New Roman" panose="02020603050405020304" pitchFamily="18" charset="0"/>
              </a:rPr>
              <a:t> </a:t>
            </a:r>
            <a:r>
              <a:rPr lang="fr-FR" sz="1800" b="1" dirty="0">
                <a:effectLst/>
                <a:latin typeface="+mn-lt"/>
                <a:ea typeface="Times New Roman" panose="02020603050405020304" pitchFamily="18" charset="0"/>
              </a:rPr>
              <a:t>six</a:t>
            </a:r>
            <a:r>
              <a:rPr lang="fr-FR" sz="1800" dirty="0">
                <a:effectLst/>
                <a:latin typeface="+mn-lt"/>
                <a:ea typeface="Times New Roman" panose="02020603050405020304" pitchFamily="18" charset="0"/>
              </a:rPr>
              <a:t> vache</a:t>
            </a:r>
            <a:r>
              <a:rPr lang="fr-FR" sz="1800" b="1" dirty="0">
                <a:effectLst/>
                <a:latin typeface="+mn-lt"/>
                <a:ea typeface="Times New Roman" panose="02020603050405020304" pitchFamily="18" charset="0"/>
              </a:rPr>
              <a:t>s</a:t>
            </a:r>
          </a:p>
          <a:p>
            <a:r>
              <a:rPr lang="fr-FR" sz="1800" i="1" dirty="0">
                <a:effectLst/>
                <a:latin typeface="+mn-lt"/>
                <a:ea typeface="Times New Roman" panose="02020603050405020304" pitchFamily="18" charset="0"/>
              </a:rPr>
              <a:t>Ne pas hésiter à entourer l’absence de marque à </a:t>
            </a:r>
            <a:r>
              <a:rPr lang="fr-FR" sz="1800" b="1" dirty="0">
                <a:effectLst/>
                <a:latin typeface="+mn-lt"/>
                <a:ea typeface="Times New Roman" panose="02020603050405020304" pitchFamily="18" charset="0"/>
              </a:rPr>
              <a:t>vache</a:t>
            </a:r>
            <a:r>
              <a:rPr lang="fr-FR" sz="1800" i="1" dirty="0">
                <a:effectLst/>
                <a:latin typeface="+mn-lt"/>
                <a:ea typeface="Times New Roman" panose="02020603050405020304" pitchFamily="18" charset="0"/>
              </a:rPr>
              <a:t>.</a:t>
            </a:r>
            <a:endParaRPr lang="fr-FR" sz="1800" dirty="0">
              <a:effectLst/>
              <a:latin typeface="+mn-lt"/>
              <a:ea typeface="Times New Roman" panose="02020603050405020304" pitchFamily="18" charset="0"/>
            </a:endParaRPr>
          </a:p>
          <a:p>
            <a:r>
              <a:rPr lang="fr-FR" sz="1800" i="1" dirty="0">
                <a:effectLst/>
                <a:latin typeface="+mn-lt"/>
                <a:ea typeface="Times New Roman" panose="02020603050405020304" pitchFamily="18" charset="0"/>
              </a:rPr>
              <a:t>Faire ressortir que, chaque fois qu’il y a plusieurs vaches, tous les mots qui vont ensemble indiquent le pluriel.</a:t>
            </a:r>
            <a:endParaRPr lang="fr-FR" sz="1800" dirty="0">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19</a:t>
            </a:fld>
            <a:endParaRPr lang="fr-FR"/>
          </a:p>
        </p:txBody>
      </p:sp>
    </p:spTree>
    <p:extLst>
      <p:ext uri="{BB962C8B-B14F-4D97-AF65-F5344CB8AC3E}">
        <p14:creationId xmlns:p14="http://schemas.microsoft.com/office/powerpoint/2010/main" val="280539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latin typeface="+mn-lt"/>
                <a:ea typeface="Calibri" panose="020F0502020204030204" pitchFamily="34" charset="0"/>
                <a:cs typeface="Times New Roman" panose="02020603050405020304" pitchFamily="18" charset="0"/>
              </a:rPr>
              <a:t>PHASE 1 : </a:t>
            </a:r>
            <a:r>
              <a:rPr lang="fr-FR" sz="1800" b="1" i="1" dirty="0">
                <a:solidFill>
                  <a:srgbClr val="000000"/>
                </a:solidFill>
                <a:effectLst/>
                <a:latin typeface="+mn-lt"/>
                <a:ea typeface="Calibri" panose="020F0502020204030204" pitchFamily="34" charset="0"/>
                <a:cs typeface="Times New Roman" panose="02020603050405020304" pitchFamily="18" charset="0"/>
              </a:rPr>
              <a:t>Enrôlement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1" dirty="0">
              <a:solidFill>
                <a:srgbClr val="00000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mn-lt"/>
                <a:ea typeface="Calibri" panose="020F0502020204030204" pitchFamily="34" charset="0"/>
                <a:cs typeface="Arial" panose="020B0604020202020204" pitchFamily="34" charset="0"/>
              </a:rPr>
              <a:t>« On va continuer la leçon qui s’appelle </a:t>
            </a:r>
            <a:r>
              <a:rPr lang="fr-FR" sz="1800" i="1" dirty="0">
                <a:solidFill>
                  <a:srgbClr val="0070C0"/>
                </a:solidFill>
                <a:effectLst/>
                <a:latin typeface="+mn-lt"/>
                <a:ea typeface="Calibri" panose="020F0502020204030204" pitchFamily="34" charset="0"/>
                <a:cs typeface="Arial" panose="020B0604020202020204" pitchFamily="34" charset="0"/>
              </a:rPr>
              <a:t>Un ou plusieurs ? </a:t>
            </a:r>
            <a:r>
              <a:rPr lang="fr-FR" sz="1800" dirty="0">
                <a:solidFill>
                  <a:srgbClr val="0070C0"/>
                </a:solidFill>
                <a:effectLst/>
                <a:latin typeface="+mn-lt"/>
                <a:ea typeface="Calibri" panose="020F0502020204030204" pitchFamily="34" charset="0"/>
                <a:cs typeface="Arial" panose="020B0604020202020204" pitchFamily="34" charset="0"/>
              </a:rPr>
              <a:t>Qu’avait-on appris la dernière fois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rgbClr val="00B050"/>
                </a:solidFill>
                <a:effectLst/>
                <a:latin typeface="+mn-lt"/>
                <a:ea typeface="Calibri" panose="020F0502020204030204" pitchFamily="34" charset="0"/>
                <a:cs typeface="Arial" panose="020B0604020202020204" pitchFamily="34" charset="0"/>
              </a:rPr>
              <a:t>Réponse attendue</a:t>
            </a:r>
            <a:r>
              <a:rPr lang="fr-FR" sz="1800" b="1" dirty="0">
                <a:solidFill>
                  <a:srgbClr val="00B050"/>
                </a:solidFill>
                <a:effectLst/>
                <a:latin typeface="+mn-lt"/>
                <a:ea typeface="Calibri" panose="020F0502020204030204" pitchFamily="34" charset="0"/>
                <a:cs typeface="Arial" panose="020B0604020202020204" pitchFamily="34" charset="0"/>
              </a:rPr>
              <a:t> </a:t>
            </a:r>
            <a:r>
              <a:rPr lang="fr-FR" sz="1800" b="0" dirty="0">
                <a:solidFill>
                  <a:srgbClr val="00B050"/>
                </a:solidFill>
                <a:effectLst/>
                <a:latin typeface="+mn-lt"/>
                <a:ea typeface="Calibri" panose="020F0502020204030204" pitchFamily="34" charset="0"/>
                <a:cs typeface="Arial" panose="020B0604020202020204" pitchFamily="34" charset="0"/>
              </a:rPr>
              <a:t>: </a:t>
            </a:r>
            <a:r>
              <a:rPr lang="fr-FR" sz="1800" dirty="0">
                <a:solidFill>
                  <a:srgbClr val="000000"/>
                </a:solidFill>
                <a:effectLst/>
                <a:latin typeface="+mn-lt"/>
                <a:ea typeface="Calibri" panose="020F0502020204030204" pitchFamily="34" charset="0"/>
                <a:cs typeface="Arial" panose="020B0604020202020204" pitchFamily="34" charset="0"/>
              </a:rPr>
              <a:t>Le </a:t>
            </a:r>
            <a:r>
              <a:rPr lang="fr-FR" sz="1800" b="1" i="1" dirty="0">
                <a:solidFill>
                  <a:srgbClr val="000000"/>
                </a:solidFill>
                <a:effectLst/>
                <a:latin typeface="+mn-lt"/>
                <a:ea typeface="Calibri" panose="020F0502020204030204" pitchFamily="34" charset="0"/>
                <a:cs typeface="Arial" panose="020B0604020202020204" pitchFamily="34" charset="0"/>
              </a:rPr>
              <a:t>-s</a:t>
            </a:r>
            <a:r>
              <a:rPr lang="fr-FR" sz="1800" dirty="0">
                <a:solidFill>
                  <a:srgbClr val="000000"/>
                </a:solidFill>
                <a:effectLst/>
                <a:latin typeface="+mn-lt"/>
                <a:ea typeface="Calibri" panose="020F0502020204030204" pitchFamily="34" charset="0"/>
                <a:cs typeface="Arial" panose="020B0604020202020204" pitchFamily="34" charset="0"/>
              </a:rPr>
              <a:t> </a:t>
            </a:r>
            <a:r>
              <a:rPr lang="fr-FR" sz="1800" dirty="0">
                <a:effectLst/>
                <a:latin typeface="+mn-lt"/>
                <a:ea typeface="Calibri" panose="020F0502020204030204" pitchFamily="34" charset="0"/>
                <a:cs typeface="Arial" panose="020B0604020202020204" pitchFamily="34" charset="0"/>
              </a:rPr>
              <a:t> </a:t>
            </a:r>
            <a:r>
              <a:rPr lang="fr-FR" sz="1800" dirty="0">
                <a:solidFill>
                  <a:srgbClr val="000000"/>
                </a:solidFill>
                <a:effectLst/>
                <a:latin typeface="+mn-lt"/>
                <a:ea typeface="Calibri" panose="020F0502020204030204" pitchFamily="34" charset="0"/>
                <a:cs typeface="Arial" panose="020B0604020202020204" pitchFamily="34" charset="0"/>
              </a:rPr>
              <a:t>marque qu’il y a plusieurs choses.</a:t>
            </a:r>
            <a:endParaRPr lang="fr-FR" sz="1800" dirty="0">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mn-lt"/>
                <a:ea typeface="Calibri" panose="020F0502020204030204" pitchFamily="34" charset="0"/>
                <a:cs typeface="Arial" panose="020B0604020202020204" pitchFamily="34" charset="0"/>
              </a:rPr>
              <a:t>À l’écrit, il y a plus d’indications.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solidFill>
                  <a:srgbClr val="000000"/>
                </a:solidFill>
                <a:effectLst/>
                <a:latin typeface="+mn-lt"/>
                <a:ea typeface="Calibri" panose="020F0502020204030204" pitchFamily="34" charset="0"/>
                <a:cs typeface="Arial" panose="020B0604020202020204" pitchFamily="34" charset="0"/>
              </a:rPr>
              <a:t>Annoncer</a:t>
            </a:r>
            <a:r>
              <a:rPr lang="fr-FR" sz="1800" dirty="0">
                <a:solidFill>
                  <a:srgbClr val="000000"/>
                </a:solidFill>
                <a:effectLst/>
                <a:latin typeface="+mn-lt"/>
                <a:ea typeface="Calibri" panose="020F0502020204030204" pitchFamily="34" charset="0"/>
                <a:cs typeface="Arial" panose="020B0604020202020204" pitchFamily="34" charset="0"/>
              </a:rPr>
              <a:t> </a:t>
            </a:r>
            <a:r>
              <a:rPr lang="fr-FR" sz="1800" b="0" dirty="0">
                <a:solidFill>
                  <a:srgbClr val="000000"/>
                </a:solidFill>
                <a:effectLst/>
                <a:latin typeface="+mn-lt"/>
                <a:ea typeface="Calibri" panose="020F0502020204030204" pitchFamily="34" charset="0"/>
                <a:cs typeface="Arial" panose="020B0604020202020204" pitchFamily="34" charset="0"/>
              </a:rPr>
              <a:t>:</a:t>
            </a:r>
            <a:r>
              <a:rPr lang="fr-FR" sz="1800" dirty="0">
                <a:solidFill>
                  <a:srgbClr val="000000"/>
                </a:solidFill>
                <a:effectLst/>
                <a:latin typeface="+mn-lt"/>
                <a:ea typeface="Calibri" panose="020F0502020204030204" pitchFamily="34" charset="0"/>
                <a:cs typeface="Arial" panose="020B0604020202020204" pitchFamily="34" charset="0"/>
              </a:rPr>
              <a:t> </a:t>
            </a:r>
            <a:r>
              <a:rPr lang="fr-FR" sz="1800" dirty="0">
                <a:solidFill>
                  <a:srgbClr val="0070C0"/>
                </a:solidFill>
                <a:effectLst/>
                <a:latin typeface="+mn-lt"/>
                <a:ea typeface="Calibri" panose="020F0502020204030204" pitchFamily="34" charset="0"/>
                <a:cs typeface="Arial" panose="020B0604020202020204" pitchFamily="34" charset="0"/>
              </a:rPr>
              <a:t>« Je vais lire la suite de la recette. Soyez bien attentifs à chaque ingrédient et repérez s’il en faut un ou plusieurs. Quels mots ou quelles lettres nous aident à le savoir. »</a:t>
            </a:r>
            <a:endParaRPr lang="fr-FR" sz="18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mn-lt"/>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2</a:t>
            </a:fld>
            <a:endParaRPr lang="fr-FR"/>
          </a:p>
        </p:txBody>
      </p:sp>
    </p:spTree>
    <p:extLst>
      <p:ext uri="{BB962C8B-B14F-4D97-AF65-F5344CB8AC3E}">
        <p14:creationId xmlns:p14="http://schemas.microsoft.com/office/powerpoint/2010/main" val="3440700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t>Exercice 1 </a:t>
            </a:r>
            <a:endParaRPr lang="fr-FR" sz="1800" b="1" dirty="0">
              <a:latin typeface="+mn-lt"/>
            </a:endParaRPr>
          </a:p>
          <a:p>
            <a:r>
              <a:rPr lang="fr-FR" sz="1800" b="0" i="1" dirty="0">
                <a:latin typeface="+mn-lt"/>
              </a:rPr>
              <a:t>Les élèves doivent entourer les lettres en gras et les déterminants ci-dessous.</a:t>
            </a:r>
          </a:p>
          <a:p>
            <a:r>
              <a:rPr lang="fr-FR" sz="1800" b="1" dirty="0">
                <a:solidFill>
                  <a:srgbClr val="00B0F0"/>
                </a:solidFill>
                <a:effectLst/>
                <a:latin typeface="+mn-lt"/>
                <a:ea typeface="Times New Roman" panose="02020603050405020304" pitchFamily="18" charset="0"/>
              </a:rPr>
              <a:t>a.</a:t>
            </a:r>
            <a:r>
              <a:rPr lang="fr-FR" sz="1800" dirty="0">
                <a:effectLst/>
                <a:latin typeface="+mn-lt"/>
                <a:ea typeface="Times New Roman" panose="02020603050405020304" pitchFamily="18" charset="0"/>
              </a:rPr>
              <a:t> Plusieurs </a:t>
            </a:r>
            <a:r>
              <a:rPr lang="fr-FR" sz="1800" dirty="0">
                <a:effectLst/>
                <a:latin typeface="+mn-lt"/>
                <a:ea typeface="Times New Roman" panose="02020603050405020304" pitchFamily="18" charset="0"/>
                <a:sym typeface="Wingdings" panose="05000000000000000000" pitchFamily="2" charset="2"/>
              </a:rPr>
              <a:t></a:t>
            </a:r>
            <a:r>
              <a:rPr lang="fr-FR" sz="1800" dirty="0">
                <a:effectLst/>
                <a:latin typeface="+mn-lt"/>
                <a:ea typeface="Times New Roman" panose="02020603050405020304" pitchFamily="18" charset="0"/>
              </a:rPr>
              <a:t> </a:t>
            </a:r>
            <a:r>
              <a:rPr lang="fr-FR" sz="1800" b="1" dirty="0">
                <a:effectLst/>
                <a:latin typeface="+mn-lt"/>
                <a:ea typeface="Times New Roman" panose="02020603050405020304" pitchFamily="18" charset="0"/>
              </a:rPr>
              <a:t>les</a:t>
            </a:r>
            <a:r>
              <a:rPr lang="fr-FR" sz="1800" dirty="0">
                <a:effectLst/>
                <a:latin typeface="+mn-lt"/>
                <a:ea typeface="Times New Roman" panose="02020603050405020304" pitchFamily="18" charset="0"/>
              </a:rPr>
              <a:t> vache</a:t>
            </a:r>
            <a:r>
              <a:rPr lang="fr-FR" sz="1800" b="1" dirty="0">
                <a:effectLst/>
                <a:latin typeface="+mn-lt"/>
                <a:ea typeface="Times New Roman" panose="02020603050405020304" pitchFamily="18" charset="0"/>
              </a:rPr>
              <a:t>s</a:t>
            </a:r>
          </a:p>
          <a:p>
            <a:r>
              <a:rPr lang="fr-FR" sz="1800" b="1" dirty="0">
                <a:solidFill>
                  <a:srgbClr val="00B0F0"/>
                </a:solidFill>
                <a:effectLst/>
                <a:latin typeface="+mn-lt"/>
                <a:ea typeface="Times New Roman" panose="02020603050405020304" pitchFamily="18" charset="0"/>
              </a:rPr>
              <a:t>b.</a:t>
            </a:r>
            <a:r>
              <a:rPr lang="fr-FR" sz="1800" dirty="0">
                <a:effectLst/>
                <a:latin typeface="+mn-lt"/>
                <a:ea typeface="Times New Roman" panose="02020603050405020304" pitchFamily="18" charset="0"/>
              </a:rPr>
              <a:t> Une </a:t>
            </a:r>
            <a:r>
              <a:rPr lang="fr-FR" sz="1800" dirty="0">
                <a:effectLst/>
                <a:latin typeface="+mn-lt"/>
                <a:ea typeface="Times New Roman" panose="02020603050405020304" pitchFamily="18" charset="0"/>
                <a:sym typeface="Wingdings" panose="05000000000000000000" pitchFamily="2" charset="2"/>
              </a:rPr>
              <a:t></a:t>
            </a:r>
            <a:r>
              <a:rPr lang="fr-FR" sz="1800" dirty="0">
                <a:effectLst/>
                <a:latin typeface="+mn-lt"/>
                <a:ea typeface="Times New Roman" panose="02020603050405020304" pitchFamily="18" charset="0"/>
              </a:rPr>
              <a:t> </a:t>
            </a:r>
            <a:r>
              <a:rPr lang="fr-FR" sz="1800" b="1" dirty="0">
                <a:effectLst/>
                <a:latin typeface="+mn-lt"/>
                <a:ea typeface="Times New Roman" panose="02020603050405020304" pitchFamily="18" charset="0"/>
              </a:rPr>
              <a:t>la</a:t>
            </a:r>
            <a:r>
              <a:rPr lang="fr-FR" sz="1800" dirty="0">
                <a:effectLst/>
                <a:latin typeface="+mn-lt"/>
                <a:ea typeface="Times New Roman" panose="02020603050405020304" pitchFamily="18" charset="0"/>
              </a:rPr>
              <a:t> vache</a:t>
            </a:r>
          </a:p>
          <a:p>
            <a:r>
              <a:rPr lang="fr-FR" sz="1800" b="1" dirty="0">
                <a:solidFill>
                  <a:srgbClr val="00B0F0"/>
                </a:solidFill>
                <a:effectLst/>
                <a:latin typeface="+mn-lt"/>
                <a:ea typeface="Times New Roman" panose="02020603050405020304" pitchFamily="18" charset="0"/>
              </a:rPr>
              <a:t>c</a:t>
            </a:r>
            <a:r>
              <a:rPr lang="fr-FR" sz="1800" b="1" i="1" dirty="0">
                <a:solidFill>
                  <a:srgbClr val="00B0F0"/>
                </a:solidFill>
                <a:effectLst/>
                <a:latin typeface="+mn-lt"/>
                <a:ea typeface="Times New Roman" panose="02020603050405020304" pitchFamily="18" charset="0"/>
              </a:rPr>
              <a:t>.</a:t>
            </a:r>
            <a:r>
              <a:rPr lang="fr-FR" sz="1800" b="1" i="1" dirty="0">
                <a:effectLst/>
                <a:latin typeface="+mn-lt"/>
                <a:ea typeface="Times New Roman" panose="02020603050405020304" pitchFamily="18" charset="0"/>
              </a:rPr>
              <a:t> </a:t>
            </a:r>
            <a:r>
              <a:rPr lang="fr-FR" sz="1800" dirty="0">
                <a:effectLst/>
                <a:latin typeface="+mn-lt"/>
                <a:ea typeface="Times New Roman" panose="02020603050405020304" pitchFamily="18" charset="0"/>
              </a:rPr>
              <a:t>Plusieurs </a:t>
            </a:r>
            <a:r>
              <a:rPr lang="fr-FR" sz="1800" dirty="0">
                <a:effectLst/>
                <a:latin typeface="+mn-lt"/>
                <a:ea typeface="Times New Roman" panose="02020603050405020304" pitchFamily="18" charset="0"/>
                <a:sym typeface="Wingdings" panose="05000000000000000000" pitchFamily="2" charset="2"/>
              </a:rPr>
              <a:t></a:t>
            </a:r>
            <a:r>
              <a:rPr lang="fr-FR" sz="1800" dirty="0">
                <a:effectLst/>
                <a:latin typeface="+mn-lt"/>
                <a:ea typeface="Times New Roman" panose="02020603050405020304" pitchFamily="18" charset="0"/>
              </a:rPr>
              <a:t> </a:t>
            </a:r>
            <a:r>
              <a:rPr lang="fr-FR" sz="1800" b="1" dirty="0">
                <a:effectLst/>
                <a:latin typeface="+mn-lt"/>
                <a:ea typeface="Times New Roman" panose="02020603050405020304" pitchFamily="18" charset="0"/>
              </a:rPr>
              <a:t>six</a:t>
            </a:r>
            <a:r>
              <a:rPr lang="fr-FR" sz="1800" dirty="0">
                <a:effectLst/>
                <a:latin typeface="+mn-lt"/>
                <a:ea typeface="Times New Roman" panose="02020603050405020304" pitchFamily="18" charset="0"/>
              </a:rPr>
              <a:t> vache</a:t>
            </a:r>
            <a:r>
              <a:rPr lang="fr-FR" sz="1800" b="1" dirty="0">
                <a:effectLst/>
                <a:latin typeface="+mn-lt"/>
                <a:ea typeface="Times New Roman" panose="02020603050405020304" pitchFamily="18" charset="0"/>
              </a:rPr>
              <a:t>s</a:t>
            </a:r>
          </a:p>
          <a:p>
            <a:r>
              <a:rPr lang="fr-FR" sz="1800" i="1" dirty="0">
                <a:effectLst/>
                <a:latin typeface="+mn-lt"/>
                <a:ea typeface="Times New Roman" panose="02020603050405020304" pitchFamily="18" charset="0"/>
              </a:rPr>
              <a:t>Ne pas hésiter à entourer l’absence de marque à </a:t>
            </a:r>
            <a:r>
              <a:rPr lang="fr-FR" sz="1800" b="1" dirty="0">
                <a:effectLst/>
                <a:latin typeface="+mn-lt"/>
                <a:ea typeface="Times New Roman" panose="02020603050405020304" pitchFamily="18" charset="0"/>
              </a:rPr>
              <a:t>vache</a:t>
            </a:r>
            <a:r>
              <a:rPr lang="fr-FR" sz="1800" i="1" dirty="0">
                <a:effectLst/>
                <a:latin typeface="+mn-lt"/>
                <a:ea typeface="Times New Roman" panose="02020603050405020304" pitchFamily="18" charset="0"/>
              </a:rPr>
              <a:t>.</a:t>
            </a:r>
            <a:endParaRPr lang="fr-FR" sz="1800" dirty="0">
              <a:effectLst/>
              <a:latin typeface="+mn-lt"/>
              <a:ea typeface="Times New Roman" panose="02020603050405020304" pitchFamily="18" charset="0"/>
            </a:endParaRPr>
          </a:p>
          <a:p>
            <a:r>
              <a:rPr lang="fr-FR" sz="1800" i="1" dirty="0">
                <a:effectLst/>
                <a:latin typeface="+mn-lt"/>
                <a:ea typeface="Times New Roman" panose="02020603050405020304" pitchFamily="18" charset="0"/>
              </a:rPr>
              <a:t>Faire ressortir que, chaque fois qu’il y a plusieurs vaches, tous les mots qui vont ensemble indiquent le pluriel.</a:t>
            </a:r>
            <a:endParaRPr lang="fr-FR" sz="1800" dirty="0">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20</a:t>
            </a:fld>
            <a:endParaRPr lang="fr-FR"/>
          </a:p>
        </p:txBody>
      </p:sp>
    </p:spTree>
    <p:extLst>
      <p:ext uri="{BB962C8B-B14F-4D97-AF65-F5344CB8AC3E}">
        <p14:creationId xmlns:p14="http://schemas.microsoft.com/office/powerpoint/2010/main" val="2448823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mn-lt"/>
                <a:ea typeface="Times New Roman" panose="02020603050405020304" pitchFamily="18" charset="0"/>
              </a:rPr>
              <a:t>Concernant les </a:t>
            </a:r>
            <a:r>
              <a:rPr lang="fr-FR" sz="1800" b="1" i="0" dirty="0">
                <a:effectLst/>
                <a:latin typeface="+mn-lt"/>
                <a:ea typeface="Times New Roman" panose="02020603050405020304" pitchFamily="18" charset="0"/>
              </a:rPr>
              <a:t>Exercices</a:t>
            </a:r>
            <a:r>
              <a:rPr lang="fr-FR" sz="1800" i="1" dirty="0">
                <a:effectLst/>
                <a:latin typeface="+mn-lt"/>
                <a:ea typeface="Times New Roman" panose="02020603050405020304" pitchFamily="18" charset="0"/>
              </a:rPr>
              <a:t> </a:t>
            </a:r>
            <a:r>
              <a:rPr lang="fr-FR" sz="1800" b="1" dirty="0">
                <a:solidFill>
                  <a:srgbClr val="28B675"/>
                </a:solidFill>
                <a:effectLst/>
                <a:latin typeface="+mn-lt"/>
                <a:ea typeface="Times New Roman" panose="02020603050405020304" pitchFamily="18" charset="0"/>
              </a:rPr>
              <a:t>2</a:t>
            </a:r>
            <a:r>
              <a:rPr lang="fr-FR" sz="1800" i="1" dirty="0">
                <a:effectLst/>
                <a:latin typeface="+mn-lt"/>
                <a:ea typeface="Times New Roman" panose="02020603050405020304" pitchFamily="18" charset="0"/>
              </a:rPr>
              <a:t>, </a:t>
            </a:r>
            <a:r>
              <a:rPr lang="fr-FR" sz="1800" b="1" dirty="0">
                <a:solidFill>
                  <a:srgbClr val="28B675"/>
                </a:solidFill>
                <a:effectLst/>
                <a:latin typeface="+mn-lt"/>
                <a:ea typeface="Times New Roman" panose="02020603050405020304" pitchFamily="18" charset="0"/>
              </a:rPr>
              <a:t>3</a:t>
            </a:r>
            <a:r>
              <a:rPr lang="fr-FR" sz="1800" i="1" dirty="0">
                <a:effectLst/>
                <a:latin typeface="+mn-lt"/>
                <a:ea typeface="Times New Roman" panose="02020603050405020304" pitchFamily="18" charset="0"/>
              </a:rPr>
              <a:t> et </a:t>
            </a:r>
            <a:r>
              <a:rPr lang="fr-FR" sz="1800" b="1" dirty="0">
                <a:solidFill>
                  <a:srgbClr val="28B675"/>
                </a:solidFill>
                <a:effectLst/>
                <a:latin typeface="+mn-lt"/>
                <a:ea typeface="Times New Roman" panose="02020603050405020304" pitchFamily="18" charset="0"/>
              </a:rPr>
              <a:t>4</a:t>
            </a:r>
            <a:r>
              <a:rPr lang="fr-FR" sz="1800" i="1" dirty="0">
                <a:effectLst/>
                <a:latin typeface="+mn-lt"/>
                <a:ea typeface="Times New Roman" panose="02020603050405020304" pitchFamily="18" charset="0"/>
              </a:rPr>
              <a:t>, les raisonnements s’appuieront sur le fait que </a:t>
            </a:r>
            <a:r>
              <a:rPr lang="fr-FR" sz="1800" b="1" i="1" dirty="0">
                <a:effectLst/>
                <a:latin typeface="+mn-lt"/>
                <a:ea typeface="Times New Roman" panose="02020603050405020304" pitchFamily="18" charset="0"/>
              </a:rPr>
              <a:t>tous les mots qui vont ensemble indiquent le pluriel</a:t>
            </a:r>
            <a:r>
              <a:rPr lang="fr-FR" sz="1800" i="1" dirty="0">
                <a:effectLst/>
                <a:latin typeface="+mn-lt"/>
                <a:ea typeface="Times New Roman" panose="02020603050405020304" pitchFamily="18" charset="0"/>
              </a:rPr>
              <a:t>. Ils se feront aussi par analogie avec les exemples modèles du Mémo.</a:t>
            </a:r>
            <a:endParaRPr lang="fr-FR" sz="1800" dirty="0">
              <a:latin typeface="+mn-lt"/>
            </a:endParaRPr>
          </a:p>
          <a:p>
            <a:endParaRPr lang="fr-FR" sz="1800" dirty="0">
              <a:latin typeface="+mn-lt"/>
            </a:endParaRPr>
          </a:p>
          <a:p>
            <a:r>
              <a:rPr lang="fr-FR" sz="1800" b="1" dirty="0">
                <a:latin typeface="+mn-lt"/>
              </a:rPr>
              <a:t>Exercice 2 </a:t>
            </a:r>
            <a:r>
              <a:rPr lang="fr-FR" sz="1800" i="1" dirty="0">
                <a:effectLst/>
                <a:latin typeface="+mn-lt"/>
                <a:ea typeface="Times New Roman" panose="02020603050405020304" pitchFamily="18" charset="0"/>
              </a:rPr>
              <a:t>Attirer l’attention des élèves sur la présence ou l’absence de marque du pluriel. Si besoin, préciser que les mots </a:t>
            </a:r>
            <a:r>
              <a:rPr lang="fr-FR" sz="1800" b="1" dirty="0">
                <a:effectLst/>
                <a:latin typeface="+mn-lt"/>
                <a:ea typeface="Times New Roman" panose="02020603050405020304" pitchFamily="18" charset="0"/>
              </a:rPr>
              <a:t>mes</a:t>
            </a:r>
            <a:r>
              <a:rPr lang="fr-FR" sz="1800" i="1" dirty="0">
                <a:effectLst/>
                <a:latin typeface="+mn-lt"/>
                <a:ea typeface="Times New Roman" panose="02020603050405020304" pitchFamily="18" charset="0"/>
              </a:rPr>
              <a:t>,</a:t>
            </a:r>
            <a:r>
              <a:rPr lang="fr-FR" sz="1800" b="1" dirty="0">
                <a:effectLst/>
                <a:latin typeface="+mn-lt"/>
                <a:ea typeface="Times New Roman" panose="02020603050405020304" pitchFamily="18" charset="0"/>
              </a:rPr>
              <a:t> domino</a:t>
            </a:r>
            <a:r>
              <a:rPr lang="fr-FR" sz="1800" i="1" dirty="0">
                <a:effectLst/>
                <a:latin typeface="+mn-lt"/>
                <a:ea typeface="Times New Roman" panose="02020603050405020304" pitchFamily="18" charset="0"/>
              </a:rPr>
              <a:t>,</a:t>
            </a:r>
            <a:r>
              <a:rPr lang="fr-FR" sz="1800" b="1" dirty="0">
                <a:effectLst/>
                <a:latin typeface="+mn-lt"/>
                <a:ea typeface="Times New Roman" panose="02020603050405020304" pitchFamily="18" charset="0"/>
              </a:rPr>
              <a:t> plusieurs</a:t>
            </a:r>
            <a:r>
              <a:rPr lang="fr-FR" sz="1800" i="1" dirty="0">
                <a:effectLst/>
                <a:latin typeface="+mn-lt"/>
                <a:ea typeface="Times New Roman" panose="02020603050405020304" pitchFamily="18" charset="0"/>
              </a:rPr>
              <a:t> et </a:t>
            </a:r>
            <a:r>
              <a:rPr lang="fr-FR" sz="1800" b="1" dirty="0">
                <a:effectLst/>
                <a:latin typeface="+mn-lt"/>
                <a:ea typeface="Times New Roman" panose="02020603050405020304" pitchFamily="18" charset="0"/>
              </a:rPr>
              <a:t>chat</a:t>
            </a:r>
            <a:r>
              <a:rPr lang="fr-FR" sz="1800" i="1" dirty="0">
                <a:effectLst/>
                <a:latin typeface="+mn-lt"/>
                <a:ea typeface="Times New Roman" panose="02020603050405020304" pitchFamily="18" charset="0"/>
              </a:rPr>
              <a:t> sont bien orthographiés. Cette focalisation de l’attention sur les marques se fera progressivement chez les élèves.</a:t>
            </a:r>
            <a:endParaRPr lang="fr-FR" sz="1800" b="1" dirty="0">
              <a:latin typeface="+mn-lt"/>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21</a:t>
            </a:fld>
            <a:endParaRPr lang="fr-FR"/>
          </a:p>
        </p:txBody>
      </p:sp>
    </p:spTree>
    <p:extLst>
      <p:ext uri="{BB962C8B-B14F-4D97-AF65-F5344CB8AC3E}">
        <p14:creationId xmlns:p14="http://schemas.microsoft.com/office/powerpoint/2010/main" val="921284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mn-lt"/>
                <a:ea typeface="Times New Roman" panose="02020603050405020304" pitchFamily="18" charset="0"/>
              </a:rPr>
              <a:t>Concernant les </a:t>
            </a:r>
            <a:r>
              <a:rPr lang="fr-FR" sz="1800" b="1" i="0" dirty="0">
                <a:effectLst/>
                <a:latin typeface="+mn-lt"/>
                <a:ea typeface="Times New Roman" panose="02020603050405020304" pitchFamily="18" charset="0"/>
              </a:rPr>
              <a:t>Exercices</a:t>
            </a:r>
            <a:r>
              <a:rPr lang="fr-FR" sz="1800" i="1" dirty="0">
                <a:effectLst/>
                <a:latin typeface="+mn-lt"/>
                <a:ea typeface="Times New Roman" panose="02020603050405020304" pitchFamily="18" charset="0"/>
              </a:rPr>
              <a:t> </a:t>
            </a:r>
            <a:r>
              <a:rPr lang="fr-FR" sz="1800" b="1" dirty="0">
                <a:solidFill>
                  <a:srgbClr val="28B675"/>
                </a:solidFill>
                <a:effectLst/>
                <a:latin typeface="+mn-lt"/>
                <a:ea typeface="Times New Roman" panose="02020603050405020304" pitchFamily="18" charset="0"/>
              </a:rPr>
              <a:t>2</a:t>
            </a:r>
            <a:r>
              <a:rPr lang="fr-FR" sz="1800" i="1" dirty="0">
                <a:effectLst/>
                <a:latin typeface="+mn-lt"/>
                <a:ea typeface="Times New Roman" panose="02020603050405020304" pitchFamily="18" charset="0"/>
              </a:rPr>
              <a:t>, </a:t>
            </a:r>
            <a:r>
              <a:rPr lang="fr-FR" sz="1800" b="1" dirty="0">
                <a:solidFill>
                  <a:srgbClr val="28B675"/>
                </a:solidFill>
                <a:effectLst/>
                <a:latin typeface="+mn-lt"/>
                <a:ea typeface="Times New Roman" panose="02020603050405020304" pitchFamily="18" charset="0"/>
              </a:rPr>
              <a:t>3</a:t>
            </a:r>
            <a:r>
              <a:rPr lang="fr-FR" sz="1800" i="1" dirty="0">
                <a:effectLst/>
                <a:latin typeface="+mn-lt"/>
                <a:ea typeface="Times New Roman" panose="02020603050405020304" pitchFamily="18" charset="0"/>
              </a:rPr>
              <a:t> et </a:t>
            </a:r>
            <a:r>
              <a:rPr lang="fr-FR" sz="1800" b="1" dirty="0">
                <a:solidFill>
                  <a:srgbClr val="28B675"/>
                </a:solidFill>
                <a:effectLst/>
                <a:latin typeface="+mn-lt"/>
                <a:ea typeface="Times New Roman" panose="02020603050405020304" pitchFamily="18" charset="0"/>
              </a:rPr>
              <a:t>4</a:t>
            </a:r>
            <a:r>
              <a:rPr lang="fr-FR" sz="1800" i="1" dirty="0">
                <a:effectLst/>
                <a:latin typeface="+mn-lt"/>
                <a:ea typeface="Times New Roman" panose="02020603050405020304" pitchFamily="18" charset="0"/>
              </a:rPr>
              <a:t>, les raisonnements s’appuieront sur le fait que </a:t>
            </a:r>
            <a:r>
              <a:rPr lang="fr-FR" sz="1800" b="1" i="1" dirty="0">
                <a:effectLst/>
                <a:latin typeface="+mn-lt"/>
                <a:ea typeface="Times New Roman" panose="02020603050405020304" pitchFamily="18" charset="0"/>
              </a:rPr>
              <a:t>tous les mots qui vont ensemble indiquent le pluriel</a:t>
            </a:r>
            <a:r>
              <a:rPr lang="fr-FR" sz="1800" i="1" dirty="0">
                <a:effectLst/>
                <a:latin typeface="+mn-lt"/>
                <a:ea typeface="Times New Roman" panose="02020603050405020304" pitchFamily="18" charset="0"/>
              </a:rPr>
              <a:t>. Ils se feront aussi par analogie avec les exemples modèles du Mémo.</a:t>
            </a:r>
            <a:endParaRPr lang="fr-FR" sz="1800" dirty="0">
              <a:latin typeface="+mn-lt"/>
            </a:endParaRPr>
          </a:p>
          <a:p>
            <a:endParaRPr lang="fr-FR" sz="1800" dirty="0">
              <a:latin typeface="+mn-lt"/>
            </a:endParaRPr>
          </a:p>
          <a:p>
            <a:r>
              <a:rPr lang="fr-FR" sz="1800" b="1" dirty="0">
                <a:latin typeface="+mn-lt"/>
              </a:rPr>
              <a:t>Exercice 2 </a:t>
            </a:r>
            <a:r>
              <a:rPr lang="fr-FR" sz="1800" i="1" dirty="0">
                <a:effectLst/>
                <a:latin typeface="+mn-lt"/>
                <a:ea typeface="Times New Roman" panose="02020603050405020304" pitchFamily="18" charset="0"/>
              </a:rPr>
              <a:t>Attirer l’attention des élèves sur </a:t>
            </a:r>
            <a:r>
              <a:rPr lang="fr-FR" sz="1800" b="1" i="1" dirty="0">
                <a:effectLst/>
                <a:latin typeface="+mn-lt"/>
                <a:ea typeface="Times New Roman" panose="02020603050405020304" pitchFamily="18" charset="0"/>
              </a:rPr>
              <a:t>la présence ou l’absence de marque du pluriel</a:t>
            </a:r>
            <a:r>
              <a:rPr lang="fr-FR" sz="1800" i="1" dirty="0">
                <a:effectLst/>
                <a:latin typeface="+mn-lt"/>
                <a:ea typeface="Times New Roman" panose="02020603050405020304" pitchFamily="18" charset="0"/>
              </a:rPr>
              <a:t>. Si besoin, préciser que les mots </a:t>
            </a:r>
            <a:r>
              <a:rPr lang="fr-FR" sz="1800" b="1" dirty="0">
                <a:effectLst/>
                <a:latin typeface="+mn-lt"/>
                <a:ea typeface="Times New Roman" panose="02020603050405020304" pitchFamily="18" charset="0"/>
              </a:rPr>
              <a:t>mes</a:t>
            </a:r>
            <a:r>
              <a:rPr lang="fr-FR" sz="1800" i="1" dirty="0">
                <a:effectLst/>
                <a:latin typeface="+mn-lt"/>
                <a:ea typeface="Times New Roman" panose="02020603050405020304" pitchFamily="18" charset="0"/>
              </a:rPr>
              <a:t>,</a:t>
            </a:r>
            <a:r>
              <a:rPr lang="fr-FR" sz="1800" b="1" dirty="0">
                <a:effectLst/>
                <a:latin typeface="+mn-lt"/>
                <a:ea typeface="Times New Roman" panose="02020603050405020304" pitchFamily="18" charset="0"/>
              </a:rPr>
              <a:t> domino</a:t>
            </a:r>
            <a:r>
              <a:rPr lang="fr-FR" sz="1800" i="1" dirty="0">
                <a:effectLst/>
                <a:latin typeface="+mn-lt"/>
                <a:ea typeface="Times New Roman" panose="02020603050405020304" pitchFamily="18" charset="0"/>
              </a:rPr>
              <a:t>,</a:t>
            </a:r>
            <a:r>
              <a:rPr lang="fr-FR" sz="1800" b="1" dirty="0">
                <a:effectLst/>
                <a:latin typeface="+mn-lt"/>
                <a:ea typeface="Times New Roman" panose="02020603050405020304" pitchFamily="18" charset="0"/>
              </a:rPr>
              <a:t> plusieurs</a:t>
            </a:r>
            <a:r>
              <a:rPr lang="fr-FR" sz="1800" i="1" dirty="0">
                <a:effectLst/>
                <a:latin typeface="+mn-lt"/>
                <a:ea typeface="Times New Roman" panose="02020603050405020304" pitchFamily="18" charset="0"/>
              </a:rPr>
              <a:t> et </a:t>
            </a:r>
            <a:r>
              <a:rPr lang="fr-FR" sz="1800" b="1" dirty="0">
                <a:effectLst/>
                <a:latin typeface="+mn-lt"/>
                <a:ea typeface="Times New Roman" panose="02020603050405020304" pitchFamily="18" charset="0"/>
              </a:rPr>
              <a:t>chat</a:t>
            </a:r>
            <a:r>
              <a:rPr lang="fr-FR" sz="1800" i="1" dirty="0">
                <a:effectLst/>
                <a:latin typeface="+mn-lt"/>
                <a:ea typeface="Times New Roman" panose="02020603050405020304" pitchFamily="18" charset="0"/>
              </a:rPr>
              <a:t> sont bien orthographiés. Cette focalisation de l’attention sur les marques se fera progressivement chez les élèves.</a:t>
            </a:r>
            <a:endParaRPr lang="fr-FR" sz="1800" b="1" dirty="0">
              <a:latin typeface="+mn-lt"/>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22</a:t>
            </a:fld>
            <a:endParaRPr lang="fr-FR"/>
          </a:p>
        </p:txBody>
      </p:sp>
    </p:spTree>
    <p:extLst>
      <p:ext uri="{BB962C8B-B14F-4D97-AF65-F5344CB8AC3E}">
        <p14:creationId xmlns:p14="http://schemas.microsoft.com/office/powerpoint/2010/main" val="2175902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mn-lt"/>
                <a:ea typeface="Times New Roman" panose="02020603050405020304" pitchFamily="18" charset="0"/>
              </a:rPr>
              <a:t>Concernant les </a:t>
            </a:r>
            <a:r>
              <a:rPr lang="fr-FR" sz="1800" b="1" i="0" dirty="0">
                <a:effectLst/>
                <a:latin typeface="+mn-lt"/>
                <a:ea typeface="Times New Roman" panose="02020603050405020304" pitchFamily="18" charset="0"/>
              </a:rPr>
              <a:t>Exercices</a:t>
            </a:r>
            <a:r>
              <a:rPr lang="fr-FR" sz="1800" i="1" dirty="0">
                <a:effectLst/>
                <a:latin typeface="+mn-lt"/>
                <a:ea typeface="Times New Roman" panose="02020603050405020304" pitchFamily="18" charset="0"/>
              </a:rPr>
              <a:t> </a:t>
            </a:r>
            <a:r>
              <a:rPr lang="fr-FR" sz="1800" b="1" dirty="0">
                <a:solidFill>
                  <a:srgbClr val="28B675"/>
                </a:solidFill>
                <a:effectLst/>
                <a:latin typeface="+mn-lt"/>
                <a:ea typeface="Times New Roman" panose="02020603050405020304" pitchFamily="18" charset="0"/>
              </a:rPr>
              <a:t>2</a:t>
            </a:r>
            <a:r>
              <a:rPr lang="fr-FR" sz="1800" i="1" dirty="0">
                <a:effectLst/>
                <a:latin typeface="+mn-lt"/>
                <a:ea typeface="Times New Roman" panose="02020603050405020304" pitchFamily="18" charset="0"/>
              </a:rPr>
              <a:t>, </a:t>
            </a:r>
            <a:r>
              <a:rPr lang="fr-FR" sz="1800" b="1" dirty="0">
                <a:solidFill>
                  <a:srgbClr val="28B675"/>
                </a:solidFill>
                <a:effectLst/>
                <a:latin typeface="+mn-lt"/>
                <a:ea typeface="Times New Roman" panose="02020603050405020304" pitchFamily="18" charset="0"/>
              </a:rPr>
              <a:t>3</a:t>
            </a:r>
            <a:r>
              <a:rPr lang="fr-FR" sz="1800" i="1" dirty="0">
                <a:effectLst/>
                <a:latin typeface="+mn-lt"/>
                <a:ea typeface="Times New Roman" panose="02020603050405020304" pitchFamily="18" charset="0"/>
              </a:rPr>
              <a:t> et </a:t>
            </a:r>
            <a:r>
              <a:rPr lang="fr-FR" sz="1800" b="1" dirty="0">
                <a:solidFill>
                  <a:srgbClr val="28B675"/>
                </a:solidFill>
                <a:effectLst/>
                <a:latin typeface="+mn-lt"/>
                <a:ea typeface="Times New Roman" panose="02020603050405020304" pitchFamily="18" charset="0"/>
              </a:rPr>
              <a:t>4</a:t>
            </a:r>
            <a:r>
              <a:rPr lang="fr-FR" sz="1800" i="1" dirty="0">
                <a:effectLst/>
                <a:latin typeface="+mn-lt"/>
                <a:ea typeface="Times New Roman" panose="02020603050405020304" pitchFamily="18" charset="0"/>
              </a:rPr>
              <a:t>, les raisonnements s’appuieront sur le fait que </a:t>
            </a:r>
            <a:r>
              <a:rPr lang="fr-FR" sz="1800" b="1" i="1" dirty="0">
                <a:effectLst/>
                <a:latin typeface="+mn-lt"/>
                <a:ea typeface="Times New Roman" panose="02020603050405020304" pitchFamily="18" charset="0"/>
              </a:rPr>
              <a:t>tous les mots qui vont ensemble indiquent le pluriel</a:t>
            </a:r>
            <a:r>
              <a:rPr lang="fr-FR" sz="1800" i="1" dirty="0">
                <a:effectLst/>
                <a:latin typeface="+mn-lt"/>
                <a:ea typeface="Times New Roman" panose="02020603050405020304" pitchFamily="18" charset="0"/>
              </a:rPr>
              <a:t>. Ils se feront aussi par analogie avec les exemples modèles du Mémo.</a:t>
            </a:r>
            <a:endParaRPr lang="fr-FR" sz="1800" dirty="0">
              <a:latin typeface="+mn-lt"/>
            </a:endParaRPr>
          </a:p>
          <a:p>
            <a:endParaRPr lang="fr-FR" sz="1800" dirty="0">
              <a:latin typeface="+mn-lt"/>
            </a:endParaRPr>
          </a:p>
          <a:p>
            <a:r>
              <a:rPr lang="fr-FR" sz="1800" b="1" dirty="0">
                <a:latin typeface="+mn-lt"/>
              </a:rPr>
              <a:t>Exercice 3</a:t>
            </a:r>
          </a:p>
          <a:p>
            <a:r>
              <a:rPr lang="fr-FR" sz="1800" b="1" i="1" dirty="0">
                <a:effectLst/>
                <a:latin typeface="+mn-lt"/>
                <a:ea typeface="Times New Roman" panose="02020603050405020304" pitchFamily="18" charset="0"/>
              </a:rPr>
              <a:t>Pour lancer l’activité</a:t>
            </a:r>
            <a:r>
              <a:rPr lang="fr-FR" sz="1800" b="0" i="1" dirty="0">
                <a:effectLst/>
                <a:latin typeface="+mn-lt"/>
                <a:ea typeface="Times New Roman" panose="02020603050405020304" pitchFamily="18" charset="0"/>
              </a:rPr>
              <a:t> : </a:t>
            </a:r>
            <a:r>
              <a:rPr lang="fr-FR" sz="1800" b="0" i="0" dirty="0">
                <a:effectLst/>
                <a:latin typeface="+mn-lt"/>
                <a:ea typeface="Times New Roman" panose="02020603050405020304" pitchFamily="18" charset="0"/>
              </a:rPr>
              <a:t>« Sur </a:t>
            </a:r>
            <a:r>
              <a:rPr lang="fr-FR" sz="1800" i="0" dirty="0">
                <a:effectLst/>
                <a:latin typeface="+mn-lt"/>
                <a:ea typeface="Times New Roman" panose="02020603050405020304" pitchFamily="18" charset="0"/>
              </a:rPr>
              <a:t>quoi il faut réfléchir ? </a:t>
            </a:r>
            <a:r>
              <a:rPr lang="fr-FR" sz="1800" i="1" dirty="0">
                <a:effectLst/>
                <a:latin typeface="+mn-lt"/>
                <a:ea typeface="Times New Roman" panose="02020603050405020304" pitchFamily="18" charset="0"/>
              </a:rPr>
              <a:t>(réponse : </a:t>
            </a:r>
            <a:r>
              <a:rPr lang="fr-FR" sz="1800" i="0" dirty="0">
                <a:effectLst/>
                <a:latin typeface="+mn-lt"/>
                <a:ea typeface="Times New Roman" panose="02020603050405020304" pitchFamily="18" charset="0"/>
              </a:rPr>
              <a:t>le fait de ne pas ajouter de </a:t>
            </a:r>
            <a:r>
              <a:rPr lang="fr-FR" sz="1800" b="1" i="1" dirty="0">
                <a:effectLst/>
                <a:latin typeface="+mn-lt"/>
                <a:ea typeface="Times New Roman" panose="02020603050405020304" pitchFamily="18" charset="0"/>
              </a:rPr>
              <a:t>-s</a:t>
            </a:r>
            <a:r>
              <a:rPr lang="fr-FR" sz="1800" i="0" dirty="0">
                <a:effectLst/>
                <a:latin typeface="+mn-lt"/>
                <a:ea typeface="Times New Roman" panose="02020603050405020304" pitchFamily="18" charset="0"/>
              </a:rPr>
              <a:t> à </a:t>
            </a:r>
            <a:r>
              <a:rPr lang="fr-FR" sz="1800" b="1" i="1" dirty="0">
                <a:effectLst/>
                <a:latin typeface="+mn-lt"/>
                <a:ea typeface="Times New Roman" panose="02020603050405020304" pitchFamily="18" charset="0"/>
              </a:rPr>
              <a:t>pomme</a:t>
            </a:r>
            <a:r>
              <a:rPr lang="fr-FR" sz="1800" i="1" dirty="0">
                <a:effectLst/>
                <a:latin typeface="+mn-lt"/>
                <a:ea typeface="Times New Roman" panose="02020603050405020304" pitchFamily="18" charset="0"/>
              </a:rPr>
              <a:t>). »</a:t>
            </a:r>
          </a:p>
          <a:p>
            <a:r>
              <a:rPr lang="fr-FR" sz="1800" b="1" i="1" dirty="0">
                <a:effectLst/>
                <a:latin typeface="+mn-lt"/>
                <a:ea typeface="Times New Roman" panose="02020603050405020304" pitchFamily="18" charset="0"/>
              </a:rPr>
              <a:t>Lors de la phase collective</a:t>
            </a:r>
            <a:r>
              <a:rPr lang="fr-FR" sz="1800" b="0" i="1" dirty="0">
                <a:effectLst/>
                <a:latin typeface="+mn-lt"/>
                <a:ea typeface="Times New Roman" panose="02020603050405020304" pitchFamily="18" charset="0"/>
              </a:rPr>
              <a:t>,</a:t>
            </a:r>
            <a:r>
              <a:rPr lang="fr-FR" sz="1800" b="1" i="1" dirty="0">
                <a:effectLst/>
                <a:latin typeface="+mn-lt"/>
                <a:ea typeface="Times New Roman" panose="02020603050405020304" pitchFamily="18" charset="0"/>
              </a:rPr>
              <a:t> </a:t>
            </a:r>
            <a:r>
              <a:rPr lang="fr-FR" sz="1800" i="1" dirty="0">
                <a:effectLst/>
                <a:latin typeface="+mn-lt"/>
                <a:ea typeface="Times New Roman" panose="02020603050405020304" pitchFamily="18" charset="0"/>
              </a:rPr>
              <a:t>laisser les élèves débattre.</a:t>
            </a:r>
            <a:endParaRPr lang="fr-FR" sz="1800" i="0" dirty="0">
              <a:effectLst/>
              <a:latin typeface="+mn-lt"/>
              <a:ea typeface="Times New Roman" panose="02020603050405020304" pitchFamily="18" charset="0"/>
            </a:endParaRPr>
          </a:p>
          <a:p>
            <a:r>
              <a:rPr lang="fr-FR" sz="1800" i="1" dirty="0">
                <a:effectLst/>
                <a:latin typeface="+mn-lt"/>
                <a:ea typeface="Times New Roman" panose="02020603050405020304" pitchFamily="18" charset="0"/>
              </a:rPr>
              <a:t>Puis, valider le bon raisonnement et </a:t>
            </a:r>
            <a:r>
              <a:rPr lang="fr-FR" sz="1800" b="1" i="1" dirty="0">
                <a:effectLst/>
                <a:latin typeface="+mn-lt"/>
                <a:ea typeface="Times New Roman" panose="02020603050405020304" pitchFamily="18" charset="0"/>
              </a:rPr>
              <a:t>faire ressortir :</a:t>
            </a:r>
            <a:endParaRPr lang="fr-FR" sz="1800" b="1" dirty="0">
              <a:effectLst/>
              <a:latin typeface="+mn-lt"/>
              <a:ea typeface="Times New Roman" panose="02020603050405020304" pitchFamily="18" charset="0"/>
            </a:endParaRPr>
          </a:p>
          <a:p>
            <a:r>
              <a:rPr lang="fr-FR" sz="1800" b="1" i="1" dirty="0">
                <a:effectLst/>
                <a:latin typeface="+mn-lt"/>
                <a:ea typeface="Times New Roman" panose="02020603050405020304" pitchFamily="18" charset="0"/>
              </a:rPr>
              <a:t>- en quoi Aristobule a raison </a:t>
            </a:r>
            <a:r>
              <a:rPr lang="fr-FR" sz="1800" dirty="0">
                <a:effectLst/>
                <a:latin typeface="+mn-lt"/>
                <a:ea typeface="Times New Roman" panose="02020603050405020304" pitchFamily="18" charset="0"/>
                <a:sym typeface="Wingdings" panose="05000000000000000000" pitchFamily="2" charset="2"/>
              </a:rPr>
              <a:t></a:t>
            </a:r>
            <a:r>
              <a:rPr lang="fr-FR" sz="1800" i="1" dirty="0">
                <a:effectLst/>
                <a:latin typeface="+mn-lt"/>
                <a:ea typeface="Times New Roman" panose="02020603050405020304" pitchFamily="18" charset="0"/>
              </a:rPr>
              <a:t> il a raison à l’oral : le mot </a:t>
            </a:r>
            <a:r>
              <a:rPr lang="fr-FR" sz="1800" b="1" dirty="0">
                <a:effectLst/>
                <a:latin typeface="+mn-lt"/>
                <a:ea typeface="Times New Roman" panose="02020603050405020304" pitchFamily="18" charset="0"/>
              </a:rPr>
              <a:t>trois</a:t>
            </a:r>
            <a:r>
              <a:rPr lang="fr-FR" sz="1800" i="1" dirty="0">
                <a:effectLst/>
                <a:latin typeface="+mn-lt"/>
                <a:ea typeface="Times New Roman" panose="02020603050405020304" pitchFamily="18" charset="0"/>
              </a:rPr>
              <a:t> indique clairement qu’il y a plusieurs pommes ;</a:t>
            </a:r>
            <a:endParaRPr lang="fr-FR" sz="1800" dirty="0">
              <a:effectLst/>
              <a:latin typeface="+mn-lt"/>
              <a:ea typeface="Times New Roman" panose="02020603050405020304" pitchFamily="18" charset="0"/>
            </a:endParaRPr>
          </a:p>
          <a:p>
            <a:r>
              <a:rPr lang="fr-FR" sz="1800" b="1" i="1" dirty="0">
                <a:effectLst/>
                <a:latin typeface="+mn-lt"/>
                <a:ea typeface="Times New Roman" panose="02020603050405020304" pitchFamily="18" charset="0"/>
              </a:rPr>
              <a:t>- et en quoi il a tort </a:t>
            </a:r>
            <a:r>
              <a:rPr lang="fr-FR" sz="1800" dirty="0">
                <a:effectLst/>
                <a:latin typeface="+mn-lt"/>
                <a:ea typeface="Times New Roman" panose="02020603050405020304" pitchFamily="18" charset="0"/>
                <a:sym typeface="Wingdings" panose="05000000000000000000" pitchFamily="2" charset="2"/>
              </a:rPr>
              <a:t></a:t>
            </a:r>
            <a:r>
              <a:rPr lang="fr-FR" sz="1800" i="1" dirty="0">
                <a:effectLst/>
                <a:latin typeface="+mn-lt"/>
                <a:ea typeface="Times New Roman" panose="02020603050405020304" pitchFamily="18" charset="0"/>
              </a:rPr>
              <a:t> à l’écrit, c’est différent… </a:t>
            </a:r>
            <a:r>
              <a:rPr lang="fr-FR" sz="1800" b="1" dirty="0">
                <a:effectLst/>
                <a:latin typeface="+mn-lt"/>
                <a:ea typeface="Times New Roman" panose="02020603050405020304" pitchFamily="18" charset="0"/>
              </a:rPr>
              <a:t>Trois</a:t>
            </a:r>
            <a:r>
              <a:rPr lang="fr-FR" sz="1800" i="1" dirty="0">
                <a:effectLst/>
                <a:latin typeface="+mn-lt"/>
                <a:ea typeface="Times New Roman" panose="02020603050405020304" pitchFamily="18" charset="0"/>
              </a:rPr>
              <a:t> indique qu’il y a plusieurs pommes. Il indique donc le pluriel. </a:t>
            </a:r>
            <a:r>
              <a:rPr lang="fr-FR" sz="1800" b="1" dirty="0">
                <a:effectLst/>
                <a:latin typeface="+mn-lt"/>
                <a:ea typeface="Times New Roman" panose="02020603050405020304" pitchFamily="18" charset="0"/>
              </a:rPr>
              <a:t>Trois</a:t>
            </a:r>
            <a:r>
              <a:rPr lang="fr-FR" sz="1800" i="1" dirty="0">
                <a:effectLst/>
                <a:latin typeface="+mn-lt"/>
                <a:ea typeface="Times New Roman" panose="02020603050405020304" pitchFamily="18" charset="0"/>
              </a:rPr>
              <a:t> va avec</a:t>
            </a:r>
            <a:r>
              <a:rPr lang="fr-FR" sz="1800" b="1" dirty="0">
                <a:effectLst/>
                <a:latin typeface="+mn-lt"/>
                <a:ea typeface="Times New Roman" panose="02020603050405020304" pitchFamily="18" charset="0"/>
              </a:rPr>
              <a:t> pomme</a:t>
            </a:r>
            <a:r>
              <a:rPr lang="fr-FR" sz="1800" i="1" dirty="0">
                <a:effectLst/>
                <a:latin typeface="+mn-lt"/>
                <a:ea typeface="Times New Roman" panose="02020603050405020304" pitchFamily="18" charset="0"/>
              </a:rPr>
              <a:t>. Donc </a:t>
            </a:r>
            <a:r>
              <a:rPr lang="fr-FR" sz="1800" b="1" dirty="0">
                <a:effectLst/>
                <a:latin typeface="+mn-lt"/>
                <a:ea typeface="Times New Roman" panose="02020603050405020304" pitchFamily="18" charset="0"/>
              </a:rPr>
              <a:t>pomme</a:t>
            </a:r>
            <a:r>
              <a:rPr lang="fr-FR" sz="1800" i="1" dirty="0">
                <a:effectLst/>
                <a:latin typeface="+mn-lt"/>
                <a:ea typeface="Times New Roman" panose="02020603050405020304" pitchFamily="18" charset="0"/>
              </a:rPr>
              <a:t> doit aussi indiquer le pluriel et porter la marque </a:t>
            </a:r>
            <a:r>
              <a:rPr lang="fr-FR" sz="1800" b="1" dirty="0">
                <a:effectLst/>
                <a:latin typeface="+mn-lt"/>
                <a:ea typeface="Times New Roman" panose="02020603050405020304" pitchFamily="18" charset="0"/>
              </a:rPr>
              <a:t>-s</a:t>
            </a:r>
            <a:r>
              <a:rPr lang="fr-FR" sz="1800" i="1" dirty="0">
                <a:effectLst/>
                <a:latin typeface="+mn-lt"/>
                <a:ea typeface="Times New Roman" panose="02020603050405020304" pitchFamily="18" charset="0"/>
              </a:rPr>
              <a:t>, tout comme</a:t>
            </a:r>
            <a:r>
              <a:rPr lang="fr-FR" sz="1800" b="1" dirty="0">
                <a:effectLst/>
                <a:latin typeface="+mn-lt"/>
                <a:ea typeface="Times New Roman" panose="02020603050405020304" pitchFamily="18" charset="0"/>
              </a:rPr>
              <a:t> crottes</a:t>
            </a:r>
            <a:r>
              <a:rPr lang="fr-FR" sz="1800" i="1" dirty="0">
                <a:effectLst/>
                <a:latin typeface="+mn-lt"/>
                <a:ea typeface="Times New Roman" panose="02020603050405020304" pitchFamily="18" charset="0"/>
              </a:rPr>
              <a:t> dans </a:t>
            </a:r>
            <a:r>
              <a:rPr lang="fr-FR" sz="1800" b="1" dirty="0">
                <a:effectLst/>
                <a:latin typeface="+mn-lt"/>
                <a:ea typeface="Times New Roman" panose="02020603050405020304" pitchFamily="18" charset="0"/>
              </a:rPr>
              <a:t>trois crottes</a:t>
            </a:r>
            <a:r>
              <a:rPr lang="fr-FR" sz="1800" i="1" dirty="0">
                <a:effectLst/>
                <a:latin typeface="+mn-lt"/>
                <a:ea typeface="Times New Roman" panose="02020603050405020304" pitchFamily="18" charset="0"/>
              </a:rPr>
              <a:t>.</a:t>
            </a:r>
            <a:endParaRPr lang="fr-FR" sz="1800" dirty="0">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23</a:t>
            </a:fld>
            <a:endParaRPr lang="fr-FR"/>
          </a:p>
        </p:txBody>
      </p:sp>
    </p:spTree>
    <p:extLst>
      <p:ext uri="{BB962C8B-B14F-4D97-AF65-F5344CB8AC3E}">
        <p14:creationId xmlns:p14="http://schemas.microsoft.com/office/powerpoint/2010/main" val="967513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mn-lt"/>
                <a:ea typeface="Times New Roman" panose="02020603050405020304" pitchFamily="18" charset="0"/>
              </a:rPr>
              <a:t>Concernant les </a:t>
            </a:r>
            <a:r>
              <a:rPr lang="fr-FR" sz="1800" b="1" i="0" dirty="0">
                <a:effectLst/>
                <a:latin typeface="+mn-lt"/>
                <a:ea typeface="Times New Roman" panose="02020603050405020304" pitchFamily="18" charset="0"/>
              </a:rPr>
              <a:t>Exercices</a:t>
            </a:r>
            <a:r>
              <a:rPr lang="fr-FR" sz="1800" i="1" dirty="0">
                <a:effectLst/>
                <a:latin typeface="+mn-lt"/>
                <a:ea typeface="Times New Roman" panose="02020603050405020304" pitchFamily="18" charset="0"/>
              </a:rPr>
              <a:t> </a:t>
            </a:r>
            <a:r>
              <a:rPr lang="fr-FR" sz="1800" b="1" dirty="0">
                <a:solidFill>
                  <a:srgbClr val="28B675"/>
                </a:solidFill>
                <a:effectLst/>
                <a:latin typeface="+mn-lt"/>
                <a:ea typeface="Times New Roman" panose="02020603050405020304" pitchFamily="18" charset="0"/>
              </a:rPr>
              <a:t>2</a:t>
            </a:r>
            <a:r>
              <a:rPr lang="fr-FR" sz="1800" i="1" dirty="0">
                <a:effectLst/>
                <a:latin typeface="+mn-lt"/>
                <a:ea typeface="Times New Roman" panose="02020603050405020304" pitchFamily="18" charset="0"/>
              </a:rPr>
              <a:t>, </a:t>
            </a:r>
            <a:r>
              <a:rPr lang="fr-FR" sz="1800" b="1" dirty="0">
                <a:solidFill>
                  <a:srgbClr val="28B675"/>
                </a:solidFill>
                <a:effectLst/>
                <a:latin typeface="+mn-lt"/>
                <a:ea typeface="Times New Roman" panose="02020603050405020304" pitchFamily="18" charset="0"/>
              </a:rPr>
              <a:t>3</a:t>
            </a:r>
            <a:r>
              <a:rPr lang="fr-FR" sz="1800" i="1" dirty="0">
                <a:effectLst/>
                <a:latin typeface="+mn-lt"/>
                <a:ea typeface="Times New Roman" panose="02020603050405020304" pitchFamily="18" charset="0"/>
              </a:rPr>
              <a:t> et </a:t>
            </a:r>
            <a:r>
              <a:rPr lang="fr-FR" sz="1800" b="1" dirty="0">
                <a:solidFill>
                  <a:srgbClr val="28B675"/>
                </a:solidFill>
                <a:effectLst/>
                <a:latin typeface="+mn-lt"/>
                <a:ea typeface="Times New Roman" panose="02020603050405020304" pitchFamily="18" charset="0"/>
              </a:rPr>
              <a:t>4</a:t>
            </a:r>
            <a:r>
              <a:rPr lang="fr-FR" sz="1800" i="1" dirty="0">
                <a:effectLst/>
                <a:latin typeface="+mn-lt"/>
                <a:ea typeface="Times New Roman" panose="02020603050405020304" pitchFamily="18" charset="0"/>
              </a:rPr>
              <a:t>, les raisonnements s’appuieront sur le fait que </a:t>
            </a:r>
            <a:r>
              <a:rPr lang="fr-FR" sz="1800" b="1" i="1" dirty="0">
                <a:effectLst/>
                <a:latin typeface="+mn-lt"/>
                <a:ea typeface="Times New Roman" panose="02020603050405020304" pitchFamily="18" charset="0"/>
              </a:rPr>
              <a:t>tous les mots qui vont ensemble indiquent le pluriel</a:t>
            </a:r>
            <a:r>
              <a:rPr lang="fr-FR" sz="1800" i="1" dirty="0">
                <a:effectLst/>
                <a:latin typeface="+mn-lt"/>
                <a:ea typeface="Times New Roman" panose="02020603050405020304" pitchFamily="18" charset="0"/>
              </a:rPr>
              <a:t>. Ils se feront aussi par analogie avec les exemples modèles du Mémo.</a:t>
            </a:r>
            <a:endParaRPr lang="fr-FR" sz="1800" dirty="0">
              <a:latin typeface="+mn-lt"/>
            </a:endParaRPr>
          </a:p>
          <a:p>
            <a:endParaRPr lang="fr-FR" sz="1800" dirty="0">
              <a:latin typeface="+mn-lt"/>
            </a:endParaRPr>
          </a:p>
          <a:p>
            <a:r>
              <a:rPr lang="fr-FR" sz="1800" b="1" dirty="0">
                <a:latin typeface="+mn-lt"/>
              </a:rPr>
              <a:t>Exercice 3</a:t>
            </a:r>
          </a:p>
          <a:p>
            <a:r>
              <a:rPr lang="fr-FR" sz="1800" b="1" i="1" dirty="0">
                <a:effectLst/>
                <a:latin typeface="+mn-lt"/>
                <a:ea typeface="Times New Roman" panose="02020603050405020304" pitchFamily="18" charset="0"/>
              </a:rPr>
              <a:t>Pour lancer l’activité</a:t>
            </a:r>
            <a:r>
              <a:rPr lang="fr-FR" sz="1800" b="0" i="1" dirty="0">
                <a:effectLst/>
                <a:latin typeface="+mn-lt"/>
                <a:ea typeface="Times New Roman" panose="02020603050405020304" pitchFamily="18" charset="0"/>
              </a:rPr>
              <a:t> : </a:t>
            </a:r>
            <a:r>
              <a:rPr lang="fr-FR" sz="1800" b="0" i="0" dirty="0">
                <a:effectLst/>
                <a:latin typeface="+mn-lt"/>
                <a:ea typeface="Times New Roman" panose="02020603050405020304" pitchFamily="18" charset="0"/>
              </a:rPr>
              <a:t>« Sur </a:t>
            </a:r>
            <a:r>
              <a:rPr lang="fr-FR" sz="1800" i="0" dirty="0">
                <a:effectLst/>
                <a:latin typeface="+mn-lt"/>
                <a:ea typeface="Times New Roman" panose="02020603050405020304" pitchFamily="18" charset="0"/>
              </a:rPr>
              <a:t>quoi il faut réfléchir ? </a:t>
            </a:r>
            <a:r>
              <a:rPr lang="fr-FR" sz="1800" i="1" dirty="0">
                <a:effectLst/>
                <a:latin typeface="+mn-lt"/>
                <a:ea typeface="Times New Roman" panose="02020603050405020304" pitchFamily="18" charset="0"/>
              </a:rPr>
              <a:t>(réponse : </a:t>
            </a:r>
            <a:r>
              <a:rPr lang="fr-FR" sz="1800" i="0" dirty="0">
                <a:effectLst/>
                <a:latin typeface="+mn-lt"/>
                <a:ea typeface="Times New Roman" panose="02020603050405020304" pitchFamily="18" charset="0"/>
              </a:rPr>
              <a:t>le fait de ne pas ajouter de </a:t>
            </a:r>
            <a:r>
              <a:rPr lang="fr-FR" sz="1800" b="1" i="1" dirty="0">
                <a:effectLst/>
                <a:latin typeface="+mn-lt"/>
                <a:ea typeface="Times New Roman" panose="02020603050405020304" pitchFamily="18" charset="0"/>
              </a:rPr>
              <a:t>-s</a:t>
            </a:r>
            <a:r>
              <a:rPr lang="fr-FR" sz="1800" i="0" dirty="0">
                <a:effectLst/>
                <a:latin typeface="+mn-lt"/>
                <a:ea typeface="Times New Roman" panose="02020603050405020304" pitchFamily="18" charset="0"/>
              </a:rPr>
              <a:t> à </a:t>
            </a:r>
            <a:r>
              <a:rPr lang="fr-FR" sz="1800" b="1" i="1" dirty="0">
                <a:effectLst/>
                <a:latin typeface="+mn-lt"/>
                <a:ea typeface="Times New Roman" panose="02020603050405020304" pitchFamily="18" charset="0"/>
              </a:rPr>
              <a:t>pomme</a:t>
            </a:r>
            <a:r>
              <a:rPr lang="fr-FR" sz="1800" i="1" dirty="0">
                <a:effectLst/>
                <a:latin typeface="+mn-lt"/>
                <a:ea typeface="Times New Roman" panose="02020603050405020304" pitchFamily="18" charset="0"/>
              </a:rPr>
              <a:t>). »</a:t>
            </a:r>
          </a:p>
          <a:p>
            <a:r>
              <a:rPr lang="fr-FR" sz="1800" b="1" i="1" dirty="0">
                <a:effectLst/>
                <a:latin typeface="+mn-lt"/>
                <a:ea typeface="Times New Roman" panose="02020603050405020304" pitchFamily="18" charset="0"/>
              </a:rPr>
              <a:t>Lors de la phase collective</a:t>
            </a:r>
            <a:r>
              <a:rPr lang="fr-FR" sz="1800" b="0" i="1" dirty="0">
                <a:effectLst/>
                <a:latin typeface="+mn-lt"/>
                <a:ea typeface="Times New Roman" panose="02020603050405020304" pitchFamily="18" charset="0"/>
              </a:rPr>
              <a:t>,</a:t>
            </a:r>
            <a:r>
              <a:rPr lang="fr-FR" sz="1800" b="1" i="1" dirty="0">
                <a:effectLst/>
                <a:latin typeface="+mn-lt"/>
                <a:ea typeface="Times New Roman" panose="02020603050405020304" pitchFamily="18" charset="0"/>
              </a:rPr>
              <a:t> </a:t>
            </a:r>
            <a:r>
              <a:rPr lang="fr-FR" sz="1800" i="1" dirty="0">
                <a:effectLst/>
                <a:latin typeface="+mn-lt"/>
                <a:ea typeface="Times New Roman" panose="02020603050405020304" pitchFamily="18" charset="0"/>
              </a:rPr>
              <a:t>laisser les élèves débattre.</a:t>
            </a:r>
            <a:endParaRPr lang="fr-FR" sz="1800" i="0" dirty="0">
              <a:effectLst/>
              <a:latin typeface="+mn-lt"/>
              <a:ea typeface="Times New Roman" panose="02020603050405020304" pitchFamily="18" charset="0"/>
            </a:endParaRPr>
          </a:p>
          <a:p>
            <a:r>
              <a:rPr lang="fr-FR" sz="1800" i="1" dirty="0">
                <a:effectLst/>
                <a:latin typeface="+mn-lt"/>
                <a:ea typeface="Times New Roman" panose="02020603050405020304" pitchFamily="18" charset="0"/>
              </a:rPr>
              <a:t>Puis, valider le bon raisonnement et </a:t>
            </a:r>
            <a:r>
              <a:rPr lang="fr-FR" sz="1800" b="1" i="1" dirty="0">
                <a:effectLst/>
                <a:latin typeface="+mn-lt"/>
                <a:ea typeface="Times New Roman" panose="02020603050405020304" pitchFamily="18" charset="0"/>
              </a:rPr>
              <a:t>faire ressortir :</a:t>
            </a:r>
            <a:endParaRPr lang="fr-FR" sz="1800" b="1" dirty="0">
              <a:effectLst/>
              <a:latin typeface="+mn-lt"/>
              <a:ea typeface="Times New Roman" panose="02020603050405020304" pitchFamily="18" charset="0"/>
            </a:endParaRPr>
          </a:p>
          <a:p>
            <a:r>
              <a:rPr lang="fr-FR" sz="1800" b="1" i="1" dirty="0">
                <a:effectLst/>
                <a:latin typeface="+mn-lt"/>
                <a:ea typeface="Times New Roman" panose="02020603050405020304" pitchFamily="18" charset="0"/>
              </a:rPr>
              <a:t>- en quoi Aristobule a raison </a:t>
            </a:r>
            <a:r>
              <a:rPr lang="fr-FR" sz="1800" dirty="0">
                <a:effectLst/>
                <a:latin typeface="+mn-lt"/>
                <a:ea typeface="Times New Roman" panose="02020603050405020304" pitchFamily="18" charset="0"/>
                <a:sym typeface="Wingdings" panose="05000000000000000000" pitchFamily="2" charset="2"/>
              </a:rPr>
              <a:t></a:t>
            </a:r>
            <a:r>
              <a:rPr lang="fr-FR" sz="1800" i="1" dirty="0">
                <a:effectLst/>
                <a:latin typeface="+mn-lt"/>
                <a:ea typeface="Times New Roman" panose="02020603050405020304" pitchFamily="18" charset="0"/>
              </a:rPr>
              <a:t> il a raison à l’oral : le mot </a:t>
            </a:r>
            <a:r>
              <a:rPr lang="fr-FR" sz="1800" b="1" dirty="0">
                <a:effectLst/>
                <a:latin typeface="+mn-lt"/>
                <a:ea typeface="Times New Roman" panose="02020603050405020304" pitchFamily="18" charset="0"/>
              </a:rPr>
              <a:t>trois</a:t>
            </a:r>
            <a:r>
              <a:rPr lang="fr-FR" sz="1800" i="1" dirty="0">
                <a:effectLst/>
                <a:latin typeface="+mn-lt"/>
                <a:ea typeface="Times New Roman" panose="02020603050405020304" pitchFamily="18" charset="0"/>
              </a:rPr>
              <a:t> indique clairement qu’il y a plusieurs pommes ;</a:t>
            </a:r>
            <a:endParaRPr lang="fr-FR" sz="1800" dirty="0">
              <a:effectLst/>
              <a:latin typeface="+mn-lt"/>
              <a:ea typeface="Times New Roman" panose="02020603050405020304" pitchFamily="18" charset="0"/>
            </a:endParaRPr>
          </a:p>
          <a:p>
            <a:r>
              <a:rPr lang="fr-FR" sz="1800" b="1" i="1" dirty="0">
                <a:effectLst/>
                <a:latin typeface="+mn-lt"/>
                <a:ea typeface="Times New Roman" panose="02020603050405020304" pitchFamily="18" charset="0"/>
              </a:rPr>
              <a:t>- et en quoi il a tort </a:t>
            </a:r>
            <a:r>
              <a:rPr lang="fr-FR" sz="1800" dirty="0">
                <a:effectLst/>
                <a:latin typeface="+mn-lt"/>
                <a:ea typeface="Times New Roman" panose="02020603050405020304" pitchFamily="18" charset="0"/>
                <a:sym typeface="Wingdings" panose="05000000000000000000" pitchFamily="2" charset="2"/>
              </a:rPr>
              <a:t></a:t>
            </a:r>
            <a:r>
              <a:rPr lang="fr-FR" sz="1800" i="1" dirty="0">
                <a:effectLst/>
                <a:latin typeface="+mn-lt"/>
                <a:ea typeface="Times New Roman" panose="02020603050405020304" pitchFamily="18" charset="0"/>
              </a:rPr>
              <a:t> à l’écrit, c’est différent… </a:t>
            </a:r>
            <a:r>
              <a:rPr lang="fr-FR" sz="1800" b="1" dirty="0">
                <a:effectLst/>
                <a:latin typeface="+mn-lt"/>
                <a:ea typeface="Times New Roman" panose="02020603050405020304" pitchFamily="18" charset="0"/>
              </a:rPr>
              <a:t>Trois</a:t>
            </a:r>
            <a:r>
              <a:rPr lang="fr-FR" sz="1800" i="1" dirty="0">
                <a:effectLst/>
                <a:latin typeface="+mn-lt"/>
                <a:ea typeface="Times New Roman" panose="02020603050405020304" pitchFamily="18" charset="0"/>
              </a:rPr>
              <a:t> indique qu’il y a plusieurs pommes. Il indique donc le pluriel. </a:t>
            </a:r>
            <a:r>
              <a:rPr lang="fr-FR" sz="1800" b="1" dirty="0">
                <a:effectLst/>
                <a:latin typeface="+mn-lt"/>
                <a:ea typeface="Times New Roman" panose="02020603050405020304" pitchFamily="18" charset="0"/>
              </a:rPr>
              <a:t>Trois</a:t>
            </a:r>
            <a:r>
              <a:rPr lang="fr-FR" sz="1800" i="1" dirty="0">
                <a:effectLst/>
                <a:latin typeface="+mn-lt"/>
                <a:ea typeface="Times New Roman" panose="02020603050405020304" pitchFamily="18" charset="0"/>
              </a:rPr>
              <a:t> va avec</a:t>
            </a:r>
            <a:r>
              <a:rPr lang="fr-FR" sz="1800" b="1" dirty="0">
                <a:effectLst/>
                <a:latin typeface="+mn-lt"/>
                <a:ea typeface="Times New Roman" panose="02020603050405020304" pitchFamily="18" charset="0"/>
              </a:rPr>
              <a:t> pomme</a:t>
            </a:r>
            <a:r>
              <a:rPr lang="fr-FR" sz="1800" i="1" dirty="0">
                <a:effectLst/>
                <a:latin typeface="+mn-lt"/>
                <a:ea typeface="Times New Roman" panose="02020603050405020304" pitchFamily="18" charset="0"/>
              </a:rPr>
              <a:t>. Donc </a:t>
            </a:r>
            <a:r>
              <a:rPr lang="fr-FR" sz="1800" b="1" dirty="0">
                <a:effectLst/>
                <a:latin typeface="+mn-lt"/>
                <a:ea typeface="Times New Roman" panose="02020603050405020304" pitchFamily="18" charset="0"/>
              </a:rPr>
              <a:t>pomme</a:t>
            </a:r>
            <a:r>
              <a:rPr lang="fr-FR" sz="1800" i="1" dirty="0">
                <a:effectLst/>
                <a:latin typeface="+mn-lt"/>
                <a:ea typeface="Times New Roman" panose="02020603050405020304" pitchFamily="18" charset="0"/>
              </a:rPr>
              <a:t> doit aussi indiquer le pluriel et porter la marque </a:t>
            </a:r>
            <a:r>
              <a:rPr lang="fr-FR" sz="1800" b="1" dirty="0">
                <a:effectLst/>
                <a:latin typeface="+mn-lt"/>
                <a:ea typeface="Times New Roman" panose="02020603050405020304" pitchFamily="18" charset="0"/>
              </a:rPr>
              <a:t>-s</a:t>
            </a:r>
            <a:r>
              <a:rPr lang="fr-FR" sz="1800" i="1" dirty="0">
                <a:effectLst/>
                <a:latin typeface="+mn-lt"/>
                <a:ea typeface="Times New Roman" panose="02020603050405020304" pitchFamily="18" charset="0"/>
              </a:rPr>
              <a:t>, tout comme</a:t>
            </a:r>
            <a:r>
              <a:rPr lang="fr-FR" sz="1800" b="1" dirty="0">
                <a:effectLst/>
                <a:latin typeface="+mn-lt"/>
                <a:ea typeface="Times New Roman" panose="02020603050405020304" pitchFamily="18" charset="0"/>
              </a:rPr>
              <a:t> crottes</a:t>
            </a:r>
            <a:r>
              <a:rPr lang="fr-FR" sz="1800" i="1" dirty="0">
                <a:effectLst/>
                <a:latin typeface="+mn-lt"/>
                <a:ea typeface="Times New Roman" panose="02020603050405020304" pitchFamily="18" charset="0"/>
              </a:rPr>
              <a:t> dans </a:t>
            </a:r>
            <a:r>
              <a:rPr lang="fr-FR" sz="1800" b="1" dirty="0">
                <a:effectLst/>
                <a:latin typeface="+mn-lt"/>
                <a:ea typeface="Times New Roman" panose="02020603050405020304" pitchFamily="18" charset="0"/>
              </a:rPr>
              <a:t>trois crottes</a:t>
            </a:r>
            <a:r>
              <a:rPr lang="fr-FR" sz="1800" i="1" dirty="0">
                <a:effectLst/>
                <a:latin typeface="+mn-lt"/>
                <a:ea typeface="Times New Roman" panose="02020603050405020304" pitchFamily="18" charset="0"/>
              </a:rPr>
              <a:t>.</a:t>
            </a:r>
            <a:endParaRPr lang="fr-FR" sz="1800" dirty="0">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24</a:t>
            </a:fld>
            <a:endParaRPr lang="fr-FR"/>
          </a:p>
        </p:txBody>
      </p:sp>
    </p:spTree>
    <p:extLst>
      <p:ext uri="{BB962C8B-B14F-4D97-AF65-F5344CB8AC3E}">
        <p14:creationId xmlns:p14="http://schemas.microsoft.com/office/powerpoint/2010/main" val="1239877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mn-lt"/>
                <a:ea typeface="Times New Roman" panose="02020603050405020304" pitchFamily="18" charset="0"/>
              </a:rPr>
              <a:t>Concernant les </a:t>
            </a:r>
            <a:r>
              <a:rPr lang="fr-FR" sz="1800" b="1" i="0" dirty="0">
                <a:effectLst/>
                <a:latin typeface="+mn-lt"/>
                <a:ea typeface="Times New Roman" panose="02020603050405020304" pitchFamily="18" charset="0"/>
              </a:rPr>
              <a:t>Exercices</a:t>
            </a:r>
            <a:r>
              <a:rPr lang="fr-FR" sz="1800" i="1" dirty="0">
                <a:effectLst/>
                <a:latin typeface="+mn-lt"/>
                <a:ea typeface="Times New Roman" panose="02020603050405020304" pitchFamily="18" charset="0"/>
              </a:rPr>
              <a:t> </a:t>
            </a:r>
            <a:r>
              <a:rPr lang="fr-FR" sz="1800" b="1" dirty="0">
                <a:solidFill>
                  <a:srgbClr val="28B675"/>
                </a:solidFill>
                <a:effectLst/>
                <a:latin typeface="+mn-lt"/>
                <a:ea typeface="Times New Roman" panose="02020603050405020304" pitchFamily="18" charset="0"/>
              </a:rPr>
              <a:t>2</a:t>
            </a:r>
            <a:r>
              <a:rPr lang="fr-FR" sz="1800" i="1" dirty="0">
                <a:effectLst/>
                <a:latin typeface="+mn-lt"/>
                <a:ea typeface="Times New Roman" panose="02020603050405020304" pitchFamily="18" charset="0"/>
              </a:rPr>
              <a:t>, </a:t>
            </a:r>
            <a:r>
              <a:rPr lang="fr-FR" sz="1800" b="1" dirty="0">
                <a:solidFill>
                  <a:srgbClr val="28B675"/>
                </a:solidFill>
                <a:effectLst/>
                <a:latin typeface="+mn-lt"/>
                <a:ea typeface="Times New Roman" panose="02020603050405020304" pitchFamily="18" charset="0"/>
              </a:rPr>
              <a:t>3</a:t>
            </a:r>
            <a:r>
              <a:rPr lang="fr-FR" sz="1800" i="1" dirty="0">
                <a:effectLst/>
                <a:latin typeface="+mn-lt"/>
                <a:ea typeface="Times New Roman" panose="02020603050405020304" pitchFamily="18" charset="0"/>
              </a:rPr>
              <a:t> et </a:t>
            </a:r>
            <a:r>
              <a:rPr lang="fr-FR" sz="1800" b="1" dirty="0">
                <a:solidFill>
                  <a:srgbClr val="28B675"/>
                </a:solidFill>
                <a:effectLst/>
                <a:latin typeface="+mn-lt"/>
                <a:ea typeface="Times New Roman" panose="02020603050405020304" pitchFamily="18" charset="0"/>
              </a:rPr>
              <a:t>4</a:t>
            </a:r>
            <a:r>
              <a:rPr lang="fr-FR" sz="1800" i="1" dirty="0">
                <a:effectLst/>
                <a:latin typeface="+mn-lt"/>
                <a:ea typeface="Times New Roman" panose="02020603050405020304" pitchFamily="18" charset="0"/>
              </a:rPr>
              <a:t>, les raisonnements s’appuieront sur le fait que </a:t>
            </a:r>
            <a:r>
              <a:rPr lang="fr-FR" sz="1800" b="1" i="1" dirty="0">
                <a:effectLst/>
                <a:latin typeface="+mn-lt"/>
                <a:ea typeface="Times New Roman" panose="02020603050405020304" pitchFamily="18" charset="0"/>
              </a:rPr>
              <a:t>tous les mots qui vont ensemble indiquent le pluriel</a:t>
            </a:r>
            <a:r>
              <a:rPr lang="fr-FR" sz="1800" i="1" dirty="0">
                <a:effectLst/>
                <a:latin typeface="+mn-lt"/>
                <a:ea typeface="Times New Roman" panose="02020603050405020304" pitchFamily="18" charset="0"/>
              </a:rPr>
              <a:t>. Ils se feront aussi par analogie avec les exemples modèles du Mémo.</a:t>
            </a:r>
            <a:endParaRPr lang="fr-FR" sz="1800" b="1" dirty="0">
              <a:latin typeface="+mn-lt"/>
            </a:endParaRPr>
          </a:p>
          <a:p>
            <a:endParaRPr lang="fr-FR" sz="1800" b="1" dirty="0">
              <a:latin typeface="+mn-lt"/>
            </a:endParaRPr>
          </a:p>
          <a:p>
            <a:r>
              <a:rPr lang="fr-FR" sz="1800" b="1" dirty="0">
                <a:latin typeface="+mn-lt"/>
              </a:rPr>
              <a:t>Exercice 4 </a:t>
            </a:r>
            <a:r>
              <a:rPr lang="fr-FR" sz="1800" b="1" dirty="0">
                <a:effectLst/>
                <a:latin typeface="+mn-lt"/>
                <a:ea typeface="Times New Roman" panose="02020603050405020304" pitchFamily="18" charset="0"/>
              </a:rPr>
              <a:t>Dictée :</a:t>
            </a:r>
            <a:endParaRPr lang="fr-FR" sz="1800" b="0" dirty="0">
              <a:effectLst/>
              <a:latin typeface="+mn-lt"/>
              <a:ea typeface="Times New Roman" panose="02020603050405020304" pitchFamily="18" charset="0"/>
            </a:endParaRPr>
          </a:p>
          <a:p>
            <a:r>
              <a:rPr lang="fr-FR" sz="1800" b="1" dirty="0">
                <a:solidFill>
                  <a:srgbClr val="009FE4"/>
                </a:solidFill>
                <a:effectLst/>
                <a:latin typeface="+mn-lt"/>
                <a:ea typeface="Times New Roman" panose="02020603050405020304" pitchFamily="18" charset="0"/>
                <a:cs typeface="Calibri" panose="020F0502020204030204" pitchFamily="34" charset="0"/>
              </a:rPr>
              <a:t>a.</a:t>
            </a:r>
            <a:r>
              <a:rPr lang="fr-FR" sz="1800" i="1" dirty="0">
                <a:solidFill>
                  <a:srgbClr val="009FE4"/>
                </a:solidFill>
                <a:effectLst/>
                <a:latin typeface="+mn-lt"/>
                <a:ea typeface="Times New Roman" panose="02020603050405020304" pitchFamily="18" charset="0"/>
                <a:cs typeface="Calibri" panose="020F0502020204030204" pitchFamily="34" charset="0"/>
              </a:rPr>
              <a:t> </a:t>
            </a:r>
            <a:r>
              <a:rPr lang="fr-FR" sz="1800" i="0" dirty="0">
                <a:solidFill>
                  <a:srgbClr val="000000"/>
                </a:solidFill>
                <a:effectLst/>
                <a:latin typeface="+mn-lt"/>
                <a:ea typeface="Times New Roman" panose="02020603050405020304" pitchFamily="18" charset="0"/>
                <a:cs typeface="Calibri" panose="020F0502020204030204" pitchFamily="34" charset="0"/>
              </a:rPr>
              <a:t>u</a:t>
            </a:r>
            <a:r>
              <a:rPr lang="fr-FR" sz="1800" dirty="0">
                <a:solidFill>
                  <a:srgbClr val="000000"/>
                </a:solidFill>
                <a:effectLst/>
                <a:latin typeface="+mn-lt"/>
                <a:ea typeface="Times New Roman" panose="02020603050405020304" pitchFamily="18" charset="0"/>
                <a:cs typeface="Calibri" panose="020F0502020204030204" pitchFamily="34" charset="0"/>
              </a:rPr>
              <a:t>ne robe, des robes</a:t>
            </a:r>
            <a:endParaRPr lang="fr-FR" sz="1800" dirty="0">
              <a:effectLst/>
              <a:latin typeface="+mn-lt"/>
              <a:ea typeface="Times New Roman" panose="02020603050405020304" pitchFamily="18" charset="0"/>
            </a:endParaRPr>
          </a:p>
          <a:p>
            <a:r>
              <a:rPr lang="fr-FR" sz="1800" b="1" dirty="0">
                <a:solidFill>
                  <a:srgbClr val="009FE4"/>
                </a:solidFill>
                <a:effectLst/>
                <a:latin typeface="+mn-lt"/>
                <a:ea typeface="Times New Roman" panose="02020603050405020304" pitchFamily="18" charset="0"/>
                <a:cs typeface="Calibri" panose="020F0502020204030204" pitchFamily="34" charset="0"/>
              </a:rPr>
              <a:t>b.</a:t>
            </a:r>
            <a:r>
              <a:rPr lang="fr-FR" sz="1800" i="1" dirty="0">
                <a:solidFill>
                  <a:srgbClr val="009FE4"/>
                </a:solidFill>
                <a:effectLst/>
                <a:latin typeface="+mn-lt"/>
                <a:ea typeface="Times New Roman" panose="02020603050405020304" pitchFamily="18" charset="0"/>
                <a:cs typeface="Calibri" panose="020F0502020204030204" pitchFamily="34" charset="0"/>
              </a:rPr>
              <a:t> </a:t>
            </a:r>
            <a:r>
              <a:rPr lang="fr-FR" sz="1800" dirty="0">
                <a:solidFill>
                  <a:srgbClr val="000000"/>
                </a:solidFill>
                <a:effectLst/>
                <a:latin typeface="+mn-lt"/>
                <a:ea typeface="Times New Roman" panose="02020603050405020304" pitchFamily="18" charset="0"/>
                <a:cs typeface="Calibri" panose="020F0502020204030204" pitchFamily="34" charset="0"/>
              </a:rPr>
              <a:t>plusieurs platanes</a:t>
            </a:r>
            <a:r>
              <a:rPr lang="fr-FR" sz="1800" i="1" dirty="0">
                <a:solidFill>
                  <a:srgbClr val="000000"/>
                </a:solidFill>
                <a:effectLst/>
                <a:latin typeface="+mn-lt"/>
                <a:ea typeface="Times New Roman" panose="02020603050405020304" pitchFamily="18" charset="0"/>
                <a:cs typeface="Calibri" panose="020F0502020204030204" pitchFamily="34" charset="0"/>
              </a:rPr>
              <a:t> (Donner le mot </a:t>
            </a:r>
            <a:r>
              <a:rPr lang="fr-FR" sz="1800" b="1" dirty="0">
                <a:solidFill>
                  <a:srgbClr val="000000"/>
                </a:solidFill>
                <a:effectLst/>
                <a:latin typeface="+mn-lt"/>
                <a:ea typeface="Times New Roman" panose="02020603050405020304" pitchFamily="18" charset="0"/>
                <a:cs typeface="Calibri" panose="020F0502020204030204" pitchFamily="34" charset="0"/>
              </a:rPr>
              <a:t>plusieurs</a:t>
            </a:r>
            <a:r>
              <a:rPr lang="fr-FR" sz="1800" i="1" dirty="0">
                <a:solidFill>
                  <a:srgbClr val="000000"/>
                </a:solidFill>
                <a:effectLst/>
                <a:latin typeface="+mn-lt"/>
                <a:ea typeface="Times New Roman" panose="02020603050405020304" pitchFamily="18" charset="0"/>
                <a:cs typeface="Calibri" panose="020F0502020204030204" pitchFamily="34" charset="0"/>
              </a:rPr>
              <a:t>.)</a:t>
            </a:r>
            <a:endParaRPr lang="fr-FR" sz="1800" dirty="0">
              <a:effectLst/>
              <a:latin typeface="+mn-lt"/>
              <a:ea typeface="Times New Roman" panose="02020603050405020304" pitchFamily="18" charset="0"/>
            </a:endParaRPr>
          </a:p>
          <a:p>
            <a:r>
              <a:rPr lang="fr-FR" sz="1800" i="1" dirty="0">
                <a:solidFill>
                  <a:srgbClr val="000000"/>
                </a:solidFill>
                <a:effectLst/>
                <a:latin typeface="+mn-lt"/>
                <a:ea typeface="Times New Roman" panose="02020603050405020304" pitchFamily="18" charset="0"/>
                <a:cs typeface="Calibri" panose="020F0502020204030204" pitchFamily="34" charset="0"/>
              </a:rPr>
              <a:t>Proposer les deux dictées sur deux jours consécutifs car elles sont liées.</a:t>
            </a:r>
            <a:endParaRPr lang="fr-FR" sz="1800" dirty="0">
              <a:effectLst/>
              <a:latin typeface="+mn-lt"/>
              <a:ea typeface="Times New Roman" panose="02020603050405020304" pitchFamily="18" charset="0"/>
            </a:endParaRPr>
          </a:p>
          <a:p>
            <a:r>
              <a:rPr lang="fr-FR" sz="1800" i="1" dirty="0">
                <a:solidFill>
                  <a:srgbClr val="000000"/>
                </a:solidFill>
                <a:effectLst/>
                <a:latin typeface="+mn-lt"/>
                <a:ea typeface="Times New Roman" panose="02020603050405020304" pitchFamily="18" charset="0"/>
                <a:cs typeface="Calibri" panose="020F0502020204030204" pitchFamily="34" charset="0"/>
              </a:rPr>
              <a:t>Choisir une modalité de la dictée parmi celles proposées dans l’introduction du </a:t>
            </a:r>
            <a:r>
              <a:rPr lang="fr-FR" sz="1800" i="0" dirty="0">
                <a:solidFill>
                  <a:srgbClr val="000000"/>
                </a:solidFill>
                <a:effectLst/>
                <a:latin typeface="+mn-lt"/>
                <a:ea typeface="Times New Roman" panose="02020603050405020304" pitchFamily="18" charset="0"/>
                <a:cs typeface="Calibri" panose="020F0502020204030204" pitchFamily="34" charset="0"/>
              </a:rPr>
              <a:t>Guide</a:t>
            </a:r>
            <a:r>
              <a:rPr lang="fr-FR" sz="1800" i="1" dirty="0">
                <a:solidFill>
                  <a:srgbClr val="000000"/>
                </a:solidFill>
                <a:effectLst/>
                <a:latin typeface="+mn-lt"/>
                <a:ea typeface="Times New Roman" panose="02020603050405020304" pitchFamily="18" charset="0"/>
                <a:cs typeface="Calibri" panose="020F0502020204030204" pitchFamily="34" charset="0"/>
              </a:rPr>
              <a:t>.</a:t>
            </a:r>
            <a:endParaRPr lang="fr-FR" sz="1800" dirty="0">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25</a:t>
            </a:fld>
            <a:endParaRPr lang="fr-FR"/>
          </a:p>
        </p:txBody>
      </p:sp>
    </p:spTree>
    <p:extLst>
      <p:ext uri="{BB962C8B-B14F-4D97-AF65-F5344CB8AC3E}">
        <p14:creationId xmlns:p14="http://schemas.microsoft.com/office/powerpoint/2010/main" val="440559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mn-lt"/>
                <a:ea typeface="Times New Roman" panose="02020603050405020304" pitchFamily="18" charset="0"/>
              </a:rPr>
              <a:t>Concernant les </a:t>
            </a:r>
            <a:r>
              <a:rPr lang="fr-FR" sz="1800" b="1" i="0" dirty="0">
                <a:effectLst/>
                <a:latin typeface="+mn-lt"/>
                <a:ea typeface="Times New Roman" panose="02020603050405020304" pitchFamily="18" charset="0"/>
              </a:rPr>
              <a:t>Exercices</a:t>
            </a:r>
            <a:r>
              <a:rPr lang="fr-FR" sz="1800" i="1" dirty="0">
                <a:effectLst/>
                <a:latin typeface="+mn-lt"/>
                <a:ea typeface="Times New Roman" panose="02020603050405020304" pitchFamily="18" charset="0"/>
              </a:rPr>
              <a:t> </a:t>
            </a:r>
            <a:r>
              <a:rPr lang="fr-FR" sz="1800" b="1" dirty="0">
                <a:solidFill>
                  <a:srgbClr val="28B675"/>
                </a:solidFill>
                <a:effectLst/>
                <a:latin typeface="+mn-lt"/>
                <a:ea typeface="Times New Roman" panose="02020603050405020304" pitchFamily="18" charset="0"/>
              </a:rPr>
              <a:t>2</a:t>
            </a:r>
            <a:r>
              <a:rPr lang="fr-FR" sz="1800" i="1" dirty="0">
                <a:effectLst/>
                <a:latin typeface="+mn-lt"/>
                <a:ea typeface="Times New Roman" panose="02020603050405020304" pitchFamily="18" charset="0"/>
              </a:rPr>
              <a:t>, </a:t>
            </a:r>
            <a:r>
              <a:rPr lang="fr-FR" sz="1800" b="1" dirty="0">
                <a:solidFill>
                  <a:srgbClr val="28B675"/>
                </a:solidFill>
                <a:effectLst/>
                <a:latin typeface="+mn-lt"/>
                <a:ea typeface="Times New Roman" panose="02020603050405020304" pitchFamily="18" charset="0"/>
              </a:rPr>
              <a:t>3</a:t>
            </a:r>
            <a:r>
              <a:rPr lang="fr-FR" sz="1800" i="1" dirty="0">
                <a:effectLst/>
                <a:latin typeface="+mn-lt"/>
                <a:ea typeface="Times New Roman" panose="02020603050405020304" pitchFamily="18" charset="0"/>
              </a:rPr>
              <a:t> et </a:t>
            </a:r>
            <a:r>
              <a:rPr lang="fr-FR" sz="1800" b="1" dirty="0">
                <a:solidFill>
                  <a:srgbClr val="28B675"/>
                </a:solidFill>
                <a:effectLst/>
                <a:latin typeface="+mn-lt"/>
                <a:ea typeface="Times New Roman" panose="02020603050405020304" pitchFamily="18" charset="0"/>
              </a:rPr>
              <a:t>4</a:t>
            </a:r>
            <a:r>
              <a:rPr lang="fr-FR" sz="1800" i="1" dirty="0">
                <a:effectLst/>
                <a:latin typeface="+mn-lt"/>
                <a:ea typeface="Times New Roman" panose="02020603050405020304" pitchFamily="18" charset="0"/>
              </a:rPr>
              <a:t>, les raisonnements s’appuieront sur le fait que </a:t>
            </a:r>
            <a:r>
              <a:rPr lang="fr-FR" sz="1800" b="1" i="1" dirty="0">
                <a:effectLst/>
                <a:latin typeface="+mn-lt"/>
                <a:ea typeface="Times New Roman" panose="02020603050405020304" pitchFamily="18" charset="0"/>
              </a:rPr>
              <a:t>tous les mots qui vont ensemble indiquent le pluriel</a:t>
            </a:r>
            <a:r>
              <a:rPr lang="fr-FR" sz="1800" i="1" dirty="0">
                <a:effectLst/>
                <a:latin typeface="+mn-lt"/>
                <a:ea typeface="Times New Roman" panose="02020603050405020304" pitchFamily="18" charset="0"/>
              </a:rPr>
              <a:t>. Ils se feront aussi par analogie avec les exemples modèles du Mémo.</a:t>
            </a:r>
            <a:endParaRPr lang="fr-FR" sz="1800" b="1" dirty="0">
              <a:latin typeface="+mn-lt"/>
            </a:endParaRPr>
          </a:p>
          <a:p>
            <a:endParaRPr lang="fr-FR" sz="1800" b="1" dirty="0">
              <a:latin typeface="+mn-lt"/>
            </a:endParaRPr>
          </a:p>
          <a:p>
            <a:r>
              <a:rPr lang="fr-FR" sz="1800" b="1" dirty="0">
                <a:latin typeface="+mn-lt"/>
              </a:rPr>
              <a:t>Exercice 4 </a:t>
            </a:r>
            <a:r>
              <a:rPr lang="fr-FR" sz="1800" b="1" dirty="0">
                <a:effectLst/>
                <a:latin typeface="+mn-lt"/>
                <a:ea typeface="Times New Roman" panose="02020603050405020304" pitchFamily="18" charset="0"/>
              </a:rPr>
              <a:t>Dictée :</a:t>
            </a:r>
            <a:endParaRPr lang="fr-FR" sz="1800" b="0" dirty="0">
              <a:effectLst/>
              <a:latin typeface="+mn-lt"/>
              <a:ea typeface="Times New Roman" panose="02020603050405020304" pitchFamily="18" charset="0"/>
            </a:endParaRPr>
          </a:p>
          <a:p>
            <a:r>
              <a:rPr lang="fr-FR" sz="1800" b="1" dirty="0">
                <a:solidFill>
                  <a:srgbClr val="009FE4"/>
                </a:solidFill>
                <a:effectLst/>
                <a:latin typeface="+mn-lt"/>
                <a:ea typeface="Times New Roman" panose="02020603050405020304" pitchFamily="18" charset="0"/>
                <a:cs typeface="Calibri" panose="020F0502020204030204" pitchFamily="34" charset="0"/>
              </a:rPr>
              <a:t>a.</a:t>
            </a:r>
            <a:r>
              <a:rPr lang="fr-FR" sz="1800" i="1" dirty="0">
                <a:solidFill>
                  <a:srgbClr val="009FE4"/>
                </a:solidFill>
                <a:effectLst/>
                <a:latin typeface="+mn-lt"/>
                <a:ea typeface="Times New Roman" panose="02020603050405020304" pitchFamily="18" charset="0"/>
                <a:cs typeface="Calibri" panose="020F0502020204030204" pitchFamily="34" charset="0"/>
              </a:rPr>
              <a:t> </a:t>
            </a:r>
            <a:r>
              <a:rPr lang="fr-FR" sz="1800" i="0" dirty="0">
                <a:solidFill>
                  <a:srgbClr val="000000"/>
                </a:solidFill>
                <a:effectLst/>
                <a:latin typeface="+mn-lt"/>
                <a:ea typeface="Times New Roman" panose="02020603050405020304" pitchFamily="18" charset="0"/>
                <a:cs typeface="Calibri" panose="020F0502020204030204" pitchFamily="34" charset="0"/>
              </a:rPr>
              <a:t>u</a:t>
            </a:r>
            <a:r>
              <a:rPr lang="fr-FR" sz="1800" dirty="0">
                <a:solidFill>
                  <a:srgbClr val="000000"/>
                </a:solidFill>
                <a:effectLst/>
                <a:latin typeface="+mn-lt"/>
                <a:ea typeface="Times New Roman" panose="02020603050405020304" pitchFamily="18" charset="0"/>
                <a:cs typeface="Calibri" panose="020F0502020204030204" pitchFamily="34" charset="0"/>
              </a:rPr>
              <a:t>ne robe, des robes</a:t>
            </a:r>
            <a:endParaRPr lang="fr-FR" sz="1800" dirty="0">
              <a:effectLst/>
              <a:latin typeface="+mn-lt"/>
              <a:ea typeface="Times New Roman" panose="02020603050405020304" pitchFamily="18" charset="0"/>
            </a:endParaRPr>
          </a:p>
          <a:p>
            <a:r>
              <a:rPr lang="fr-FR" sz="1800" b="1" dirty="0">
                <a:solidFill>
                  <a:srgbClr val="009FE4"/>
                </a:solidFill>
                <a:effectLst/>
                <a:latin typeface="+mn-lt"/>
                <a:ea typeface="Times New Roman" panose="02020603050405020304" pitchFamily="18" charset="0"/>
                <a:cs typeface="Calibri" panose="020F0502020204030204" pitchFamily="34" charset="0"/>
              </a:rPr>
              <a:t>b.</a:t>
            </a:r>
            <a:r>
              <a:rPr lang="fr-FR" sz="1800" i="1" dirty="0">
                <a:solidFill>
                  <a:srgbClr val="009FE4"/>
                </a:solidFill>
                <a:effectLst/>
                <a:latin typeface="+mn-lt"/>
                <a:ea typeface="Times New Roman" panose="02020603050405020304" pitchFamily="18" charset="0"/>
                <a:cs typeface="Calibri" panose="020F0502020204030204" pitchFamily="34" charset="0"/>
              </a:rPr>
              <a:t> </a:t>
            </a:r>
            <a:r>
              <a:rPr lang="fr-FR" sz="1800" dirty="0">
                <a:solidFill>
                  <a:srgbClr val="000000"/>
                </a:solidFill>
                <a:effectLst/>
                <a:latin typeface="+mn-lt"/>
                <a:ea typeface="Times New Roman" panose="02020603050405020304" pitchFamily="18" charset="0"/>
                <a:cs typeface="Calibri" panose="020F0502020204030204" pitchFamily="34" charset="0"/>
              </a:rPr>
              <a:t>plusieurs platanes</a:t>
            </a:r>
            <a:r>
              <a:rPr lang="fr-FR" sz="1800" i="1" dirty="0">
                <a:solidFill>
                  <a:srgbClr val="000000"/>
                </a:solidFill>
                <a:effectLst/>
                <a:latin typeface="+mn-lt"/>
                <a:ea typeface="Times New Roman" panose="02020603050405020304" pitchFamily="18" charset="0"/>
                <a:cs typeface="Calibri" panose="020F0502020204030204" pitchFamily="34" charset="0"/>
              </a:rPr>
              <a:t> (Donner le mot </a:t>
            </a:r>
            <a:r>
              <a:rPr lang="fr-FR" sz="1800" b="1" dirty="0">
                <a:solidFill>
                  <a:srgbClr val="000000"/>
                </a:solidFill>
                <a:effectLst/>
                <a:latin typeface="+mn-lt"/>
                <a:ea typeface="Times New Roman" panose="02020603050405020304" pitchFamily="18" charset="0"/>
                <a:cs typeface="Calibri" panose="020F0502020204030204" pitchFamily="34" charset="0"/>
              </a:rPr>
              <a:t>plusieurs</a:t>
            </a:r>
            <a:r>
              <a:rPr lang="fr-FR" sz="1800" i="1" dirty="0">
                <a:solidFill>
                  <a:srgbClr val="000000"/>
                </a:solidFill>
                <a:effectLst/>
                <a:latin typeface="+mn-lt"/>
                <a:ea typeface="Times New Roman" panose="02020603050405020304" pitchFamily="18" charset="0"/>
                <a:cs typeface="Calibri" panose="020F0502020204030204" pitchFamily="34" charset="0"/>
              </a:rPr>
              <a:t>.)</a:t>
            </a:r>
            <a:endParaRPr lang="fr-FR" sz="1800" dirty="0">
              <a:effectLst/>
              <a:latin typeface="+mn-lt"/>
              <a:ea typeface="Times New Roman" panose="02020603050405020304" pitchFamily="18" charset="0"/>
            </a:endParaRPr>
          </a:p>
          <a:p>
            <a:r>
              <a:rPr lang="fr-FR" sz="1800" i="1" dirty="0">
                <a:solidFill>
                  <a:srgbClr val="000000"/>
                </a:solidFill>
                <a:effectLst/>
                <a:latin typeface="+mn-lt"/>
                <a:ea typeface="Times New Roman" panose="02020603050405020304" pitchFamily="18" charset="0"/>
                <a:cs typeface="Calibri" panose="020F0502020204030204" pitchFamily="34" charset="0"/>
              </a:rPr>
              <a:t>Proposer les deux dictées sur deux jours consécutifs car elles sont liées.</a:t>
            </a:r>
            <a:endParaRPr lang="fr-FR" sz="1800" dirty="0">
              <a:effectLst/>
              <a:latin typeface="+mn-lt"/>
              <a:ea typeface="Times New Roman" panose="02020603050405020304" pitchFamily="18" charset="0"/>
            </a:endParaRPr>
          </a:p>
          <a:p>
            <a:r>
              <a:rPr lang="fr-FR" sz="1800" i="1" dirty="0">
                <a:solidFill>
                  <a:srgbClr val="000000"/>
                </a:solidFill>
                <a:effectLst/>
                <a:latin typeface="+mn-lt"/>
                <a:ea typeface="Times New Roman" panose="02020603050405020304" pitchFamily="18" charset="0"/>
                <a:cs typeface="Calibri" panose="020F0502020204030204" pitchFamily="34" charset="0"/>
              </a:rPr>
              <a:t>Choisir une modalité de la dictée </a:t>
            </a:r>
            <a:r>
              <a:rPr lang="fr-FR" sz="1800" i="1">
                <a:solidFill>
                  <a:srgbClr val="000000"/>
                </a:solidFill>
                <a:effectLst/>
                <a:latin typeface="+mn-lt"/>
                <a:ea typeface="Times New Roman" panose="02020603050405020304" pitchFamily="18" charset="0"/>
                <a:cs typeface="Calibri" panose="020F0502020204030204" pitchFamily="34" charset="0"/>
              </a:rPr>
              <a:t>parmi celles </a:t>
            </a:r>
            <a:r>
              <a:rPr lang="fr-FR" sz="1800" i="1" dirty="0">
                <a:solidFill>
                  <a:srgbClr val="000000"/>
                </a:solidFill>
                <a:effectLst/>
                <a:latin typeface="+mn-lt"/>
                <a:ea typeface="Times New Roman" panose="02020603050405020304" pitchFamily="18" charset="0"/>
                <a:cs typeface="Calibri" panose="020F0502020204030204" pitchFamily="34" charset="0"/>
              </a:rPr>
              <a:t>proposées dans l’introduction du </a:t>
            </a:r>
            <a:r>
              <a:rPr lang="fr-FR" sz="1800" i="0" dirty="0">
                <a:solidFill>
                  <a:srgbClr val="000000"/>
                </a:solidFill>
                <a:effectLst/>
                <a:latin typeface="+mn-lt"/>
                <a:ea typeface="Times New Roman" panose="02020603050405020304" pitchFamily="18" charset="0"/>
                <a:cs typeface="Calibri" panose="020F0502020204030204" pitchFamily="34" charset="0"/>
              </a:rPr>
              <a:t>Guide</a:t>
            </a:r>
            <a:r>
              <a:rPr lang="fr-FR" sz="1800" i="1" dirty="0">
                <a:solidFill>
                  <a:srgbClr val="000000"/>
                </a:solidFill>
                <a:effectLst/>
                <a:latin typeface="+mn-lt"/>
                <a:ea typeface="Times New Roman" panose="02020603050405020304" pitchFamily="18" charset="0"/>
                <a:cs typeface="Calibri" panose="020F0502020204030204" pitchFamily="34" charset="0"/>
              </a:rPr>
              <a:t>.</a:t>
            </a:r>
            <a:endParaRPr lang="fr-FR" sz="1800" dirty="0">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26</a:t>
            </a:fld>
            <a:endParaRPr lang="fr-FR"/>
          </a:p>
        </p:txBody>
      </p:sp>
    </p:spTree>
    <p:extLst>
      <p:ext uri="{BB962C8B-B14F-4D97-AF65-F5344CB8AC3E}">
        <p14:creationId xmlns:p14="http://schemas.microsoft.com/office/powerpoint/2010/main" val="3089657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SzPts val="1200"/>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effectLst/>
                <a:latin typeface="+mn-lt"/>
                <a:ea typeface="Calibri" panose="020F0502020204030204" pitchFamily="34" charset="0"/>
                <a:cs typeface="Arial" panose="020B0604020202020204" pitchFamily="34" charset="0"/>
              </a:rPr>
              <a:t>Lire</a:t>
            </a:r>
            <a:r>
              <a:rPr lang="fr-FR" sz="1800" dirty="0">
                <a:effectLst/>
                <a:latin typeface="+mn-lt"/>
                <a:ea typeface="Calibri" panose="020F0502020204030204" pitchFamily="34" charset="0"/>
                <a:cs typeface="Arial" panose="020B0604020202020204" pitchFamily="34" charset="0"/>
              </a:rPr>
              <a:t> : « Pour ma recette de potion magique, il me faut aussi :</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 deux </a:t>
            </a:r>
            <a:r>
              <a:rPr lang="fr-FR" sz="1800" u="sng" dirty="0">
                <a:effectLst/>
                <a:latin typeface="+mn-lt"/>
                <a:ea typeface="Calibri" panose="020F0502020204030204" pitchFamily="34" charset="0"/>
                <a:cs typeface="Arial" panose="020B0604020202020204" pitchFamily="34" charset="0"/>
              </a:rPr>
              <a:t>tartes</a:t>
            </a:r>
            <a:r>
              <a:rPr lang="fr-FR" sz="1800" dirty="0">
                <a:effectLst/>
                <a:latin typeface="+mn-lt"/>
                <a:ea typeface="Calibri" panose="020F0502020204030204" pitchFamily="34" charset="0"/>
                <a:cs typeface="Arial" panose="020B0604020202020204" pitchFamily="34" charset="0"/>
              </a:rPr>
              <a:t>,</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 beaucoup de </a:t>
            </a:r>
            <a:r>
              <a:rPr lang="fr-FR" sz="1800" u="sng" dirty="0">
                <a:effectLst/>
                <a:latin typeface="+mn-lt"/>
                <a:ea typeface="Calibri" panose="020F0502020204030204" pitchFamily="34" charset="0"/>
                <a:cs typeface="Arial" panose="020B0604020202020204" pitchFamily="34" charset="0"/>
              </a:rPr>
              <a:t>photos floues</a:t>
            </a:r>
            <a:r>
              <a:rPr lang="fr-FR" sz="1800" dirty="0">
                <a:effectLst/>
                <a:latin typeface="+mn-lt"/>
                <a:ea typeface="Calibri" panose="020F0502020204030204" pitchFamily="34" charset="0"/>
                <a:cs typeface="Arial" panose="020B0604020202020204" pitchFamily="34" charset="0"/>
              </a:rPr>
              <a:t>,</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 quatre </a:t>
            </a:r>
            <a:r>
              <a:rPr lang="fr-FR" sz="1800" u="sng" dirty="0">
                <a:effectLst/>
                <a:latin typeface="+mn-lt"/>
                <a:ea typeface="Calibri" panose="020F0502020204030204" pitchFamily="34" charset="0"/>
                <a:cs typeface="Arial" panose="020B0604020202020204" pitchFamily="34" charset="0"/>
              </a:rPr>
              <a:t>petits insectes</a:t>
            </a:r>
            <a:r>
              <a:rPr lang="fr-FR" sz="1800" dirty="0">
                <a:effectLst/>
                <a:latin typeface="+mn-lt"/>
                <a:ea typeface="Calibri" panose="020F0502020204030204" pitchFamily="34" charset="0"/>
                <a:cs typeface="Arial" panose="020B0604020202020204" pitchFamily="34" charset="0"/>
              </a:rPr>
              <a:t>,</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 la </a:t>
            </a:r>
            <a:r>
              <a:rPr lang="fr-FR" sz="1800" u="sng" dirty="0">
                <a:effectLst/>
                <a:latin typeface="+mn-lt"/>
                <a:ea typeface="Calibri" panose="020F0502020204030204" pitchFamily="34" charset="0"/>
                <a:cs typeface="Arial" panose="020B0604020202020204" pitchFamily="34" charset="0"/>
              </a:rPr>
              <a:t>tomate</a:t>
            </a:r>
            <a:r>
              <a:rPr lang="fr-FR" sz="1800" dirty="0">
                <a:effectLst/>
                <a:latin typeface="+mn-lt"/>
                <a:ea typeface="Calibri" panose="020F0502020204030204" pitchFamily="34" charset="0"/>
                <a:cs typeface="Arial" panose="020B0604020202020204" pitchFamily="34" charset="0"/>
              </a:rPr>
              <a:t> de ton jardin.</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Et c’est tout ! »</a:t>
            </a: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3</a:t>
            </a:fld>
            <a:endParaRPr lang="fr-FR"/>
          </a:p>
        </p:txBody>
      </p:sp>
    </p:spTree>
    <p:extLst>
      <p:ext uri="{BB962C8B-B14F-4D97-AF65-F5344CB8AC3E}">
        <p14:creationId xmlns:p14="http://schemas.microsoft.com/office/powerpoint/2010/main" val="364254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07000"/>
              </a:lnSpc>
              <a:buClr>
                <a:srgbClr val="00B050"/>
              </a:buClr>
              <a:buSzPts val="1200"/>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mn-lt"/>
                <a:ea typeface="Times New Roman" panose="02020603050405020304" pitchFamily="18" charset="0"/>
              </a:rPr>
              <a:t>« Racontez ce qu’il faut dans cette seconde partie de recette de sorcière. »</a:t>
            </a:r>
            <a:endParaRPr lang="fr-FR" sz="1800" b="0" dirty="0">
              <a:solidFill>
                <a:srgbClr val="0070C0"/>
              </a:solidFill>
              <a:effectLst/>
              <a:latin typeface="+mn-lt"/>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0"/>
              </a:spcAft>
              <a:buClr>
                <a:srgbClr val="00B050"/>
              </a:buClr>
              <a:buSzPts val="1200"/>
              <a:buFont typeface="Symbol" panose="05050102010706020507" pitchFamily="18" charset="2"/>
              <a:buNone/>
              <a:tabLst/>
              <a:defRPr/>
            </a:pPr>
            <a:r>
              <a:rPr lang="fr-FR" sz="1800" b="1" dirty="0">
                <a:effectLst/>
                <a:latin typeface="+mn-lt"/>
                <a:ea typeface="Calibri" panose="020F0502020204030204" pitchFamily="34" charset="0"/>
                <a:cs typeface="Arial" panose="020B0604020202020204" pitchFamily="34" charset="0"/>
              </a:rPr>
              <a:t>Relire</a:t>
            </a:r>
            <a:r>
              <a:rPr lang="fr-FR" sz="1800" dirty="0">
                <a:effectLst/>
                <a:latin typeface="+mn-lt"/>
                <a:ea typeface="Calibri" panose="020F0502020204030204" pitchFamily="34" charset="0"/>
                <a:cs typeface="Arial" panose="020B0604020202020204" pitchFamily="34" charset="0"/>
              </a:rPr>
              <a:t> le texte si nécessaire.</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Pour ma recette de potion magique, il me faut aussi :</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 deux </a:t>
            </a:r>
            <a:r>
              <a:rPr lang="fr-FR" sz="1800" u="sng" dirty="0">
                <a:effectLst/>
                <a:latin typeface="+mn-lt"/>
                <a:ea typeface="Calibri" panose="020F0502020204030204" pitchFamily="34" charset="0"/>
                <a:cs typeface="Arial" panose="020B0604020202020204" pitchFamily="34" charset="0"/>
              </a:rPr>
              <a:t>tartes</a:t>
            </a:r>
            <a:r>
              <a:rPr lang="fr-FR" sz="1800" dirty="0">
                <a:effectLst/>
                <a:latin typeface="+mn-lt"/>
                <a:ea typeface="Calibri" panose="020F0502020204030204" pitchFamily="34" charset="0"/>
                <a:cs typeface="Arial" panose="020B0604020202020204" pitchFamily="34" charset="0"/>
              </a:rPr>
              <a:t>,</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 beaucoup de </a:t>
            </a:r>
            <a:r>
              <a:rPr lang="fr-FR" sz="1800" u="sng" dirty="0">
                <a:effectLst/>
                <a:latin typeface="+mn-lt"/>
                <a:ea typeface="Calibri" panose="020F0502020204030204" pitchFamily="34" charset="0"/>
                <a:cs typeface="Arial" panose="020B0604020202020204" pitchFamily="34" charset="0"/>
              </a:rPr>
              <a:t>photos floues</a:t>
            </a:r>
            <a:r>
              <a:rPr lang="fr-FR" sz="1800" dirty="0">
                <a:effectLst/>
                <a:latin typeface="+mn-lt"/>
                <a:ea typeface="Calibri" panose="020F0502020204030204" pitchFamily="34" charset="0"/>
                <a:cs typeface="Arial" panose="020B0604020202020204" pitchFamily="34" charset="0"/>
              </a:rPr>
              <a:t>,</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 quatre </a:t>
            </a:r>
            <a:r>
              <a:rPr lang="fr-FR" sz="1800" u="sng" dirty="0">
                <a:effectLst/>
                <a:latin typeface="+mn-lt"/>
                <a:ea typeface="Calibri" panose="020F0502020204030204" pitchFamily="34" charset="0"/>
                <a:cs typeface="Arial" panose="020B0604020202020204" pitchFamily="34" charset="0"/>
              </a:rPr>
              <a:t>petits insectes</a:t>
            </a:r>
            <a:r>
              <a:rPr lang="fr-FR" sz="1800" dirty="0">
                <a:effectLst/>
                <a:latin typeface="+mn-lt"/>
                <a:ea typeface="Calibri" panose="020F0502020204030204" pitchFamily="34" charset="0"/>
                <a:cs typeface="Arial" panose="020B0604020202020204" pitchFamily="34" charset="0"/>
              </a:rPr>
              <a:t>,</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 la </a:t>
            </a:r>
            <a:r>
              <a:rPr lang="fr-FR" sz="1800" u="sng" dirty="0">
                <a:effectLst/>
                <a:latin typeface="+mn-lt"/>
                <a:ea typeface="Calibri" panose="020F0502020204030204" pitchFamily="34" charset="0"/>
                <a:cs typeface="Arial" panose="020B0604020202020204" pitchFamily="34" charset="0"/>
              </a:rPr>
              <a:t>tomate</a:t>
            </a:r>
            <a:r>
              <a:rPr lang="fr-FR" sz="1800" dirty="0">
                <a:effectLst/>
                <a:latin typeface="+mn-lt"/>
                <a:ea typeface="Calibri" panose="020F0502020204030204" pitchFamily="34" charset="0"/>
                <a:cs typeface="Arial" panose="020B0604020202020204" pitchFamily="34" charset="0"/>
              </a:rPr>
              <a:t> de ton jardin.</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Et c’est tout ! »</a:t>
            </a: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4</a:t>
            </a:fld>
            <a:endParaRPr lang="fr-FR"/>
          </a:p>
        </p:txBody>
      </p:sp>
    </p:spTree>
    <p:extLst>
      <p:ext uri="{BB962C8B-B14F-4D97-AF65-F5344CB8AC3E}">
        <p14:creationId xmlns:p14="http://schemas.microsoft.com/office/powerpoint/2010/main" val="299461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B0F0"/>
                </a:solidFill>
                <a:effectLst/>
                <a:latin typeface="+mn-lt"/>
                <a:ea typeface="Calibri" panose="020F0502020204030204" pitchFamily="34" charset="0"/>
                <a:cs typeface="Times New Roman" panose="02020603050405020304" pitchFamily="18" charset="0"/>
              </a:rPr>
              <a:t>PHASE 2 : </a:t>
            </a:r>
            <a:r>
              <a:rPr lang="fr-FR" sz="1800" b="1" i="1" dirty="0">
                <a:solidFill>
                  <a:srgbClr val="00B0F0"/>
                </a:solidFill>
                <a:effectLst/>
                <a:latin typeface="+mn-lt"/>
                <a:ea typeface="Calibri" panose="020F0502020204030204" pitchFamily="34" charset="0"/>
                <a:cs typeface="Times New Roman" panose="02020603050405020304" pitchFamily="18" charset="0"/>
              </a:rPr>
              <a:t>Observation</a:t>
            </a:r>
            <a:r>
              <a:rPr lang="fr-FR" sz="1800" b="1" dirty="0">
                <a:solidFill>
                  <a:srgbClr val="00B0F0"/>
                </a:solidFill>
                <a:effectLst/>
                <a:latin typeface="+mn-lt"/>
                <a:ea typeface="Calibri" panose="020F0502020204030204" pitchFamily="34" charset="0"/>
                <a:cs typeface="Times New Roman" panose="02020603050405020304" pitchFamily="18" charset="0"/>
              </a:rPr>
              <a:t>. </a:t>
            </a:r>
            <a:r>
              <a:rPr lang="fr-FR" sz="1800" b="1" dirty="0">
                <a:effectLst/>
                <a:latin typeface="+mn-lt"/>
                <a:ea typeface="Times New Roman" panose="02020603050405020304" pitchFamily="18" charset="0"/>
              </a:rPr>
              <a:t>Identifier à l’oral les indicateurs de pluralité</a:t>
            </a:r>
            <a:endParaRPr lang="fr-FR" sz="1800" b="1" dirty="0">
              <a:solidFill>
                <a:srgbClr val="00B0F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B050"/>
              </a:buClr>
              <a:buSzTx/>
              <a:buFont typeface="Symbol" panose="05050102010706020507" pitchFamily="18" charset="2"/>
              <a:buNone/>
              <a:tabLst/>
              <a:defRPr/>
            </a:pPr>
            <a:r>
              <a:rPr lang="fr-FR" sz="1800" b="0" i="1" dirty="0">
                <a:latin typeface="+mn-lt"/>
              </a:rPr>
              <a:t>NB : Si vous ne parvenez pas à afficher l’exercice interactif, vous pouvez travailler directement sur cette diapositive en déplaçant les images dans le tableau. </a:t>
            </a:r>
            <a:r>
              <a:rPr lang="fr-FR" sz="2800" b="0" i="1">
                <a:solidFill>
                  <a:srgbClr val="000000"/>
                </a:solidFill>
                <a:effectLst/>
                <a:latin typeface="Times New Roman" panose="02020603050405020304" pitchFamily="18" charset="0"/>
              </a:rPr>
              <a:t>(Lien vers l’exercice :</a:t>
            </a:r>
            <a:r>
              <a:rPr lang="fr-FR" sz="1800" b="0" i="1">
                <a:latin typeface="+mn-lt"/>
              </a:rPr>
              <a:t> </a:t>
            </a:r>
            <a:r>
              <a:rPr lang="fr-FR" sz="1800" b="0" i="1" dirty="0">
                <a:latin typeface="+mn-lt"/>
              </a:rPr>
              <a:t>https://view.genial.ly/646f359b64e53f00195c9428</a:t>
            </a:r>
            <a:r>
              <a:rPr lang="fr-FR" sz="1800" b="0" i="1">
                <a:latin typeface="+mn-lt"/>
              </a:rPr>
              <a:t>/presentation-exercice-genially-diapo-4 )</a:t>
            </a:r>
            <a:endParaRPr lang="fr-FR" sz="1800" i="1" dirty="0">
              <a:solidFill>
                <a:srgbClr val="FF0000"/>
              </a:solidFill>
              <a:effectLst/>
              <a:latin typeface="+mn-lt"/>
              <a:ea typeface="Calibri" panose="020F0502020204030204" pitchFamily="34" charset="0"/>
              <a:cs typeface="Calibri" panose="020F0502020204030204" pitchFamily="34" charset="0"/>
              <a:sym typeface="Wingdings 3" pitchFamily="2" charset="2"/>
            </a:endParaRPr>
          </a:p>
          <a:p>
            <a:endParaRPr lang="fr-FR" sz="18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mn-lt"/>
                <a:ea typeface="Calibri" panose="020F0502020204030204" pitchFamily="34" charset="0"/>
                <a:cs typeface="Arial" panose="020B0604020202020204" pitchFamily="34" charset="0"/>
              </a:rPr>
              <a:t>« Est-ce qu’on sait s’il faut plusieurs tartes, plusieurs photos ? Etc. </a:t>
            </a:r>
            <a:r>
              <a:rPr lang="fr-FR" sz="1800" dirty="0">
                <a:solidFill>
                  <a:srgbClr val="0070C0"/>
                </a:solidFill>
                <a:effectLst/>
                <a:latin typeface="Times New Roman" panose="02020603050405020304" pitchFamily="18" charset="0"/>
                <a:ea typeface="Times New Roman" panose="02020603050405020304" pitchFamily="18" charset="0"/>
              </a:rPr>
              <a:t>Dans quelle colonne je dois mettre chaque ingrédient ? </a:t>
            </a:r>
            <a:r>
              <a:rPr lang="fr-FR" sz="1800" dirty="0">
                <a:solidFill>
                  <a:srgbClr val="0070C0"/>
                </a:solidFill>
                <a:effectLst/>
                <a:latin typeface="+mn-lt"/>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0"/>
              </a:spcAft>
              <a:buClr>
                <a:srgbClr val="00B050"/>
              </a:buClr>
              <a:buSzPts val="1200"/>
              <a:buFont typeface="Symbol" panose="05050102010706020507" pitchFamily="18" charset="2"/>
              <a:buNone/>
              <a:tabLst/>
              <a:defRPr/>
            </a:pPr>
            <a:r>
              <a:rPr lang="fr-FR" sz="1800" b="1" dirty="0">
                <a:effectLst/>
                <a:latin typeface="+mn-lt"/>
                <a:ea typeface="Calibri" panose="020F0502020204030204" pitchFamily="34" charset="0"/>
                <a:cs typeface="Arial" panose="020B0604020202020204" pitchFamily="34" charset="0"/>
              </a:rPr>
              <a:t>Rappeler</a:t>
            </a:r>
            <a:r>
              <a:rPr lang="fr-FR" sz="1800" dirty="0">
                <a:effectLst/>
                <a:latin typeface="+mn-lt"/>
                <a:ea typeface="Calibri" panose="020F0502020204030204" pitchFamily="34" charset="0"/>
                <a:cs typeface="Arial" panose="020B0604020202020204" pitchFamily="34" charset="0"/>
              </a:rPr>
              <a:t> le texte si nécessaire :</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Pour ma recette de potion magique, il me faut aussi :</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 deux </a:t>
            </a:r>
            <a:r>
              <a:rPr lang="fr-FR" sz="1800" u="sng" dirty="0">
                <a:effectLst/>
                <a:latin typeface="+mn-lt"/>
                <a:ea typeface="Calibri" panose="020F0502020204030204" pitchFamily="34" charset="0"/>
                <a:cs typeface="Arial" panose="020B0604020202020204" pitchFamily="34" charset="0"/>
              </a:rPr>
              <a:t>tartes</a:t>
            </a:r>
            <a:r>
              <a:rPr lang="fr-FR" sz="1800" dirty="0">
                <a:effectLst/>
                <a:latin typeface="+mn-lt"/>
                <a:ea typeface="Calibri" panose="020F0502020204030204" pitchFamily="34" charset="0"/>
                <a:cs typeface="Arial" panose="020B0604020202020204" pitchFamily="34" charset="0"/>
              </a:rPr>
              <a:t>,</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 beaucoup de </a:t>
            </a:r>
            <a:r>
              <a:rPr lang="fr-FR" sz="1800" u="sng" dirty="0">
                <a:effectLst/>
                <a:latin typeface="+mn-lt"/>
                <a:ea typeface="Calibri" panose="020F0502020204030204" pitchFamily="34" charset="0"/>
                <a:cs typeface="Arial" panose="020B0604020202020204" pitchFamily="34" charset="0"/>
              </a:rPr>
              <a:t>photos floues</a:t>
            </a:r>
            <a:r>
              <a:rPr lang="fr-FR" sz="1800" dirty="0">
                <a:effectLst/>
                <a:latin typeface="+mn-lt"/>
                <a:ea typeface="Calibri" panose="020F0502020204030204" pitchFamily="34" charset="0"/>
                <a:cs typeface="Arial" panose="020B0604020202020204" pitchFamily="34" charset="0"/>
              </a:rPr>
              <a:t>,</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 quatre </a:t>
            </a:r>
            <a:r>
              <a:rPr lang="fr-FR" sz="1800" u="sng" dirty="0">
                <a:effectLst/>
                <a:latin typeface="+mn-lt"/>
                <a:ea typeface="Calibri" panose="020F0502020204030204" pitchFamily="34" charset="0"/>
                <a:cs typeface="Arial" panose="020B0604020202020204" pitchFamily="34" charset="0"/>
              </a:rPr>
              <a:t>petits insectes</a:t>
            </a:r>
            <a:r>
              <a:rPr lang="fr-FR" sz="1800" dirty="0">
                <a:effectLst/>
                <a:latin typeface="+mn-lt"/>
                <a:ea typeface="Calibri" panose="020F0502020204030204" pitchFamily="34" charset="0"/>
                <a:cs typeface="Arial" panose="020B0604020202020204" pitchFamily="34" charset="0"/>
              </a:rPr>
              <a:t>,</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 la </a:t>
            </a:r>
            <a:r>
              <a:rPr lang="fr-FR" sz="1800" u="sng" dirty="0">
                <a:effectLst/>
                <a:latin typeface="+mn-lt"/>
                <a:ea typeface="Calibri" panose="020F0502020204030204" pitchFamily="34" charset="0"/>
                <a:cs typeface="Arial" panose="020B0604020202020204" pitchFamily="34" charset="0"/>
              </a:rPr>
              <a:t>tomate</a:t>
            </a:r>
            <a:r>
              <a:rPr lang="fr-FR" sz="1800" dirty="0">
                <a:effectLst/>
                <a:latin typeface="+mn-lt"/>
                <a:ea typeface="Calibri" panose="020F0502020204030204" pitchFamily="34" charset="0"/>
                <a:cs typeface="Arial" panose="020B0604020202020204" pitchFamily="34" charset="0"/>
              </a:rPr>
              <a:t> de ton jardin.</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Et c’est tout ! »</a:t>
            </a: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5</a:t>
            </a:fld>
            <a:endParaRPr lang="fr-FR"/>
          </a:p>
        </p:txBody>
      </p:sp>
    </p:spTree>
    <p:extLst>
      <p:ext uri="{BB962C8B-B14F-4D97-AF65-F5344CB8AC3E}">
        <p14:creationId xmlns:p14="http://schemas.microsoft.com/office/powerpoint/2010/main" val="117297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SzPts val="1200"/>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mn-lt"/>
                <a:ea typeface="Calibri" panose="020F0502020204030204" pitchFamily="34" charset="0"/>
                <a:cs typeface="Arial" panose="020B0604020202020204" pitchFamily="34" charset="0"/>
              </a:rPr>
              <a:t>« Comment on dirait s’il y en avait un ? S’il y en avait plusieurs ? »</a:t>
            </a:r>
          </a:p>
          <a:p>
            <a:pPr marL="0" lvl="0" indent="0">
              <a:lnSpc>
                <a:spcPct val="107000"/>
              </a:lnSpc>
              <a:spcAft>
                <a:spcPts val="800"/>
              </a:spcAft>
              <a:buClr>
                <a:srgbClr val="00B050"/>
              </a:buClr>
              <a:buSzPts val="1200"/>
              <a:buFont typeface="Symbol" panose="05050102010706020507" pitchFamily="18" charset="2"/>
              <a:buNone/>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Et corriger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la place des images au fur et à mesure.</a:t>
            </a:r>
            <a:endParaRPr lang="fr-FR" sz="1800" dirty="0">
              <a:solidFill>
                <a:srgbClr val="0070C0"/>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
                <a:srgbClr val="00B050"/>
              </a:buClr>
              <a:buSzPts val="1200"/>
              <a:buFont typeface="Symbol" panose="05050102010706020507" pitchFamily="18" charset="2"/>
              <a:buNone/>
              <a:tabLst/>
              <a:defRPr/>
            </a:pPr>
            <a:r>
              <a:rPr lang="fr-FR" sz="1800" b="1" u="sng" dirty="0">
                <a:solidFill>
                  <a:srgbClr val="00B050"/>
                </a:solidFill>
                <a:effectLst/>
                <a:latin typeface="+mn-lt"/>
                <a:ea typeface="Calibri" panose="020F0502020204030204" pitchFamily="34" charset="0"/>
                <a:cs typeface="Arial" panose="020B0604020202020204" pitchFamily="34" charset="0"/>
              </a:rPr>
              <a:t>Exemple de réponse attendue</a:t>
            </a:r>
            <a:r>
              <a:rPr lang="fr-FR" sz="1800" b="1" dirty="0">
                <a:solidFill>
                  <a:srgbClr val="00B050"/>
                </a:solidFill>
                <a:effectLst/>
                <a:latin typeface="+mn-lt"/>
                <a:ea typeface="Calibri" panose="020F0502020204030204" pitchFamily="34" charset="0"/>
                <a:cs typeface="Arial" panose="020B0604020202020204" pitchFamily="34" charset="0"/>
              </a:rPr>
              <a:t> : </a:t>
            </a:r>
            <a:r>
              <a:rPr lang="fr-FR" sz="1800" i="1" dirty="0">
                <a:effectLst/>
                <a:latin typeface="+mn-lt"/>
                <a:ea typeface="Times New Roman" panose="02020603050405020304" pitchFamily="18" charset="0"/>
              </a:rPr>
              <a:t>Deux </a:t>
            </a:r>
            <a:r>
              <a:rPr lang="fr-FR" sz="1800" dirty="0">
                <a:effectLst/>
                <a:latin typeface="+mn-lt"/>
                <a:ea typeface="Times New Roman" panose="02020603050405020304" pitchFamily="18" charset="0"/>
              </a:rPr>
              <a:t>tartes </a:t>
            </a:r>
            <a:r>
              <a:rPr lang="fr-FR" sz="1800" i="1" dirty="0">
                <a:effectLst/>
                <a:latin typeface="+mn-lt"/>
                <a:ea typeface="Times New Roman" panose="02020603050405020304" pitchFamily="18" charset="0"/>
              </a:rPr>
              <a:t>/ une </a:t>
            </a:r>
            <a:r>
              <a:rPr lang="fr-FR" sz="1800" dirty="0">
                <a:effectLst/>
                <a:latin typeface="+mn-lt"/>
                <a:ea typeface="Times New Roman" panose="02020603050405020304" pitchFamily="18" charset="0"/>
              </a:rPr>
              <a:t>tarte  •  </a:t>
            </a:r>
            <a:r>
              <a:rPr lang="fr-FR" sz="1800" i="1" dirty="0">
                <a:effectLst/>
                <a:latin typeface="+mn-lt"/>
                <a:ea typeface="Times New Roman" panose="02020603050405020304" pitchFamily="18" charset="0"/>
              </a:rPr>
              <a:t>la </a:t>
            </a:r>
            <a:r>
              <a:rPr lang="fr-FR" sz="1800" dirty="0">
                <a:effectLst/>
                <a:latin typeface="+mn-lt"/>
                <a:ea typeface="Times New Roman" panose="02020603050405020304" pitchFamily="18" charset="0"/>
              </a:rPr>
              <a:t>tomate / </a:t>
            </a:r>
            <a:r>
              <a:rPr lang="fr-FR" sz="1800" i="1" dirty="0">
                <a:effectLst/>
                <a:latin typeface="+mn-lt"/>
                <a:ea typeface="Times New Roman" panose="02020603050405020304" pitchFamily="18" charset="0"/>
              </a:rPr>
              <a:t>les </a:t>
            </a:r>
            <a:r>
              <a:rPr lang="fr-FR" sz="1800" dirty="0">
                <a:effectLst/>
                <a:latin typeface="+mn-lt"/>
                <a:ea typeface="Times New Roman" panose="02020603050405020304" pitchFamily="18" charset="0"/>
              </a:rPr>
              <a:t>tomates, etc.</a:t>
            </a: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6</a:t>
            </a:fld>
            <a:endParaRPr lang="fr-FR"/>
          </a:p>
        </p:txBody>
      </p:sp>
    </p:spTree>
    <p:extLst>
      <p:ext uri="{BB962C8B-B14F-4D97-AF65-F5344CB8AC3E}">
        <p14:creationId xmlns:p14="http://schemas.microsoft.com/office/powerpoint/2010/main" val="382705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lvl="0" indent="-285750">
              <a:lnSpc>
                <a:spcPct val="107000"/>
              </a:lnSpc>
              <a:spcAft>
                <a:spcPts val="800"/>
              </a:spcAft>
              <a:buClr>
                <a:srgbClr val="00B050"/>
              </a:buClr>
              <a:buSzPts val="1200"/>
              <a:buFont typeface="Wingdings 3" panose="05040102010807070707" pitchFamily="18" charset="2"/>
              <a:buChar char="u"/>
            </a:pPr>
            <a:r>
              <a:rPr lang="fr-FR" sz="1800" dirty="0">
                <a:solidFill>
                  <a:srgbClr val="0070C0"/>
                </a:solidFill>
                <a:effectLst/>
                <a:latin typeface="+mn-lt"/>
                <a:ea typeface="Calibri" panose="020F0502020204030204" pitchFamily="34" charset="0"/>
                <a:cs typeface="Arial" panose="020B0604020202020204" pitchFamily="34" charset="0"/>
              </a:rPr>
              <a:t>« Je relis la recette et vous allez me dire quel est le mot qui indique qu’il y en a un seul ou plusieurs ? »</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Pour ma recette de potion magique, il me faut aussi :</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 deux </a:t>
            </a:r>
            <a:r>
              <a:rPr lang="fr-FR" sz="1800" u="sng" dirty="0">
                <a:effectLst/>
                <a:latin typeface="+mn-lt"/>
                <a:ea typeface="Calibri" panose="020F0502020204030204" pitchFamily="34" charset="0"/>
                <a:cs typeface="Arial" panose="020B0604020202020204" pitchFamily="34" charset="0"/>
              </a:rPr>
              <a:t>tartes</a:t>
            </a:r>
            <a:r>
              <a:rPr lang="fr-FR" sz="1800" dirty="0">
                <a:effectLst/>
                <a:latin typeface="+mn-lt"/>
                <a:ea typeface="Calibri" panose="020F0502020204030204" pitchFamily="34" charset="0"/>
                <a:cs typeface="Arial" panose="020B0604020202020204" pitchFamily="34" charset="0"/>
              </a:rPr>
              <a:t>,</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 beaucoup de </a:t>
            </a:r>
            <a:r>
              <a:rPr lang="fr-FR" sz="1800" u="sng" dirty="0">
                <a:effectLst/>
                <a:latin typeface="+mn-lt"/>
                <a:ea typeface="Calibri" panose="020F0502020204030204" pitchFamily="34" charset="0"/>
                <a:cs typeface="Arial" panose="020B0604020202020204" pitchFamily="34" charset="0"/>
              </a:rPr>
              <a:t>photos floues</a:t>
            </a:r>
            <a:r>
              <a:rPr lang="fr-FR" sz="1800" dirty="0">
                <a:effectLst/>
                <a:latin typeface="+mn-lt"/>
                <a:ea typeface="Calibri" panose="020F0502020204030204" pitchFamily="34" charset="0"/>
                <a:cs typeface="Arial" panose="020B0604020202020204" pitchFamily="34" charset="0"/>
              </a:rPr>
              <a:t>,</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 quatre </a:t>
            </a:r>
            <a:r>
              <a:rPr lang="fr-FR" sz="1800" u="sng" dirty="0">
                <a:effectLst/>
                <a:latin typeface="+mn-lt"/>
                <a:ea typeface="Calibri" panose="020F0502020204030204" pitchFamily="34" charset="0"/>
                <a:cs typeface="Arial" panose="020B0604020202020204" pitchFamily="34" charset="0"/>
              </a:rPr>
              <a:t>petits insectes</a:t>
            </a:r>
            <a:r>
              <a:rPr lang="fr-FR" sz="1800" dirty="0">
                <a:effectLst/>
                <a:latin typeface="+mn-lt"/>
                <a:ea typeface="Calibri" panose="020F0502020204030204" pitchFamily="34" charset="0"/>
                <a:cs typeface="Arial" panose="020B0604020202020204" pitchFamily="34" charset="0"/>
              </a:rPr>
              <a:t>,</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 la </a:t>
            </a:r>
            <a:r>
              <a:rPr lang="fr-FR" sz="1800" u="sng" dirty="0">
                <a:effectLst/>
                <a:latin typeface="+mn-lt"/>
                <a:ea typeface="Calibri" panose="020F0502020204030204" pitchFamily="34" charset="0"/>
                <a:cs typeface="Arial" panose="020B0604020202020204" pitchFamily="34" charset="0"/>
              </a:rPr>
              <a:t>tomate</a:t>
            </a:r>
            <a:r>
              <a:rPr lang="fr-FR" sz="1800" dirty="0">
                <a:effectLst/>
                <a:latin typeface="+mn-lt"/>
                <a:ea typeface="Calibri" panose="020F0502020204030204" pitchFamily="34" charset="0"/>
                <a:cs typeface="Arial" panose="020B0604020202020204" pitchFamily="34" charset="0"/>
              </a:rPr>
              <a:t> de ton jardin.</a:t>
            </a:r>
          </a:p>
          <a:p>
            <a:pPr marL="0" lvl="0" indent="0">
              <a:lnSpc>
                <a:spcPct val="107000"/>
              </a:lnSpc>
              <a:buClr>
                <a:srgbClr val="00B050"/>
              </a:buClr>
              <a:buSzPts val="1200"/>
              <a:buFont typeface="Symbol" panose="05050102010706020507" pitchFamily="18" charset="2"/>
              <a:buNone/>
            </a:pPr>
            <a:r>
              <a:rPr lang="fr-FR" sz="1800" dirty="0">
                <a:effectLst/>
                <a:latin typeface="+mn-lt"/>
                <a:ea typeface="Calibri" panose="020F0502020204030204" pitchFamily="34" charset="0"/>
                <a:cs typeface="Arial" panose="020B0604020202020204" pitchFamily="34" charset="0"/>
              </a:rPr>
              <a:t>    Et c’est tout ! »</a:t>
            </a:r>
          </a:p>
          <a:p>
            <a:pPr marL="0" marR="0" lvl="0" indent="0" algn="l" defTabSz="914400" rtl="0" eaLnBrk="1" fontAlgn="auto" latinLnBrk="0" hangingPunct="1">
              <a:lnSpc>
                <a:spcPct val="107000"/>
              </a:lnSpc>
              <a:spcBef>
                <a:spcPts val="0"/>
              </a:spcBef>
              <a:spcAft>
                <a:spcPts val="800"/>
              </a:spcAft>
              <a:buClr>
                <a:srgbClr val="00B050"/>
              </a:buClr>
              <a:buSzPts val="1200"/>
              <a:buFont typeface="Wingdings 3" panose="05040102010807070707" pitchFamily="18" charset="2"/>
              <a:buNone/>
              <a:tabLst/>
              <a:defRPr/>
            </a:pPr>
            <a:r>
              <a:rPr lang="fr-FR" sz="1800" b="1" u="sng" dirty="0">
                <a:solidFill>
                  <a:srgbClr val="00B050"/>
                </a:solidFill>
                <a:effectLst/>
                <a:latin typeface="+mn-lt"/>
                <a:ea typeface="Calibri" panose="020F0502020204030204" pitchFamily="34" charset="0"/>
                <a:cs typeface="Arial" panose="020B0604020202020204" pitchFamily="34" charset="0"/>
              </a:rPr>
              <a:t>Réponse attendue</a:t>
            </a:r>
            <a:r>
              <a:rPr lang="fr-FR" sz="1800" b="1" dirty="0">
                <a:solidFill>
                  <a:srgbClr val="00B050"/>
                </a:solidFill>
                <a:effectLst/>
                <a:latin typeface="+mn-lt"/>
                <a:ea typeface="Calibri" panose="020F0502020204030204" pitchFamily="34" charset="0"/>
                <a:cs typeface="Arial" panose="020B0604020202020204" pitchFamily="34" charset="0"/>
              </a:rPr>
              <a:t> : </a:t>
            </a:r>
            <a:r>
              <a:rPr lang="fr-FR" sz="1800" i="1" dirty="0">
                <a:effectLst/>
                <a:latin typeface="+mn-lt"/>
                <a:ea typeface="Calibri" panose="020F0502020204030204" pitchFamily="34" charset="0"/>
                <a:cs typeface="Times New Roman" panose="02020603050405020304" pitchFamily="18" charset="0"/>
              </a:rPr>
              <a:t>La</a:t>
            </a:r>
            <a:r>
              <a:rPr lang="fr-FR" sz="1800" dirty="0">
                <a:effectLst/>
                <a:latin typeface="+mn-lt"/>
                <a:ea typeface="Calibri" panose="020F0502020204030204" pitchFamily="34" charset="0"/>
                <a:cs typeface="Times New Roman" panose="02020603050405020304" pitchFamily="18" charset="0"/>
              </a:rPr>
              <a:t>, </a:t>
            </a:r>
            <a:r>
              <a:rPr lang="fr-FR" sz="1800" i="1" dirty="0">
                <a:effectLst/>
                <a:latin typeface="+mn-lt"/>
                <a:ea typeface="Calibri" panose="020F0502020204030204" pitchFamily="34" charset="0"/>
                <a:cs typeface="Times New Roman" panose="02020603050405020304" pitchFamily="18" charset="0"/>
              </a:rPr>
              <a:t>deux</a:t>
            </a:r>
            <a:r>
              <a:rPr lang="fr-FR" sz="1800" dirty="0">
                <a:effectLst/>
                <a:latin typeface="+mn-lt"/>
                <a:ea typeface="Calibri" panose="020F0502020204030204" pitchFamily="34" charset="0"/>
                <a:cs typeface="Times New Roman" panose="02020603050405020304" pitchFamily="18" charset="0"/>
              </a:rPr>
              <a:t>, </a:t>
            </a:r>
            <a:r>
              <a:rPr lang="fr-FR" sz="1800" i="1" dirty="0">
                <a:effectLst/>
                <a:latin typeface="+mn-lt"/>
                <a:ea typeface="Calibri" panose="020F0502020204030204" pitchFamily="34" charset="0"/>
                <a:cs typeface="Times New Roman" panose="02020603050405020304" pitchFamily="18" charset="0"/>
              </a:rPr>
              <a:t>beaucoup de</a:t>
            </a:r>
            <a:r>
              <a:rPr lang="fr-FR" sz="1800" dirty="0">
                <a:effectLst/>
                <a:latin typeface="+mn-lt"/>
                <a:ea typeface="Calibri" panose="020F0502020204030204" pitchFamily="34" charset="0"/>
                <a:cs typeface="Times New Roman" panose="02020603050405020304" pitchFamily="18" charset="0"/>
              </a:rPr>
              <a:t>, </a:t>
            </a:r>
            <a:r>
              <a:rPr lang="fr-FR" sz="1800" i="1" dirty="0">
                <a:effectLst/>
                <a:latin typeface="+mn-lt"/>
                <a:ea typeface="Calibri" panose="020F0502020204030204" pitchFamily="34" charset="0"/>
                <a:cs typeface="Times New Roman" panose="02020603050405020304" pitchFamily="18" charset="0"/>
              </a:rPr>
              <a:t>quatre</a:t>
            </a:r>
            <a:r>
              <a:rPr lang="fr-FR" sz="1800" dirty="0">
                <a:effectLst/>
                <a:latin typeface="+mn-lt"/>
                <a:ea typeface="Calibri" panose="020F0502020204030204" pitchFamily="34" charset="0"/>
                <a:cs typeface="Times New Roman" panose="02020603050405020304" pitchFamily="18" charset="0"/>
              </a:rPr>
              <a:t>.</a:t>
            </a:r>
            <a:endParaRPr lang="fr-FR" sz="1800" dirty="0">
              <a:latin typeface="+mn-lt"/>
            </a:endParaRPr>
          </a:p>
          <a:p>
            <a:pPr marL="0" lvl="0" indent="0">
              <a:lnSpc>
                <a:spcPct val="107000"/>
              </a:lnSpc>
              <a:spcAft>
                <a:spcPts val="800"/>
              </a:spcAft>
              <a:buClr>
                <a:srgbClr val="00B050"/>
              </a:buClr>
              <a:buSzPts val="1200"/>
              <a:buFont typeface="Wingdings 3" panose="05040102010807070707" pitchFamily="18" charset="2"/>
              <a:buNone/>
            </a:pPr>
            <a:endParaRPr lang="fr-FR" sz="1800" dirty="0">
              <a:solidFill>
                <a:srgbClr val="0070C0"/>
              </a:solidFill>
              <a:effectLst/>
              <a:latin typeface="+mn-lt"/>
              <a:ea typeface="Calibri" panose="020F0502020204030204" pitchFamily="34" charset="0"/>
              <a:cs typeface="Arial" panose="020B0604020202020204" pitchFamily="34" charset="0"/>
            </a:endParaRPr>
          </a:p>
          <a:p>
            <a:pPr marL="0" lvl="0" indent="0">
              <a:lnSpc>
                <a:spcPct val="107000"/>
              </a:lnSpc>
              <a:spcAft>
                <a:spcPts val="800"/>
              </a:spcAft>
              <a:buClr>
                <a:srgbClr val="00B050"/>
              </a:buClr>
              <a:buSzPts val="1200"/>
              <a:buFont typeface="Symbol" panose="05050102010706020507" pitchFamily="18" charset="2"/>
              <a:buNone/>
            </a:pPr>
            <a:r>
              <a:rPr lang="fr-FR" sz="1800" b="1" dirty="0">
                <a:effectLst/>
                <a:latin typeface="+mn-lt"/>
                <a:ea typeface="Times New Roman" panose="02020603050405020304" pitchFamily="18" charset="0"/>
              </a:rPr>
              <a:t>Ajouter </a:t>
            </a:r>
            <a:r>
              <a:rPr lang="fr-FR" sz="1800" dirty="0">
                <a:effectLst/>
                <a:latin typeface="+mn-lt"/>
                <a:ea typeface="Times New Roman" panose="02020603050405020304" pitchFamily="18" charset="0"/>
              </a:rPr>
              <a:t>dans le tableau le déterminant devant l’image, au fur et à mesure aussi.</a:t>
            </a:r>
          </a:p>
          <a:p>
            <a:pPr marL="0" lvl="0" indent="0">
              <a:lnSpc>
                <a:spcPct val="107000"/>
              </a:lnSpc>
              <a:spcAft>
                <a:spcPts val="800"/>
              </a:spcAft>
              <a:buClr>
                <a:srgbClr val="00B050"/>
              </a:buClr>
              <a:buSzPts val="1200"/>
              <a:buFont typeface="Symbol" panose="05050102010706020507" pitchFamily="18" charset="2"/>
              <a:buNone/>
            </a:pPr>
            <a:endParaRPr lang="fr-FR" sz="1800" dirty="0">
              <a:effectLst/>
              <a:latin typeface="+mn-lt"/>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7</a:t>
            </a:fld>
            <a:endParaRPr lang="fr-FR"/>
          </a:p>
        </p:txBody>
      </p:sp>
    </p:spTree>
    <p:extLst>
      <p:ext uri="{BB962C8B-B14F-4D97-AF65-F5344CB8AC3E}">
        <p14:creationId xmlns:p14="http://schemas.microsoft.com/office/powerpoint/2010/main" val="147498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SzPts val="1200"/>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dirty="0">
                <a:effectLst/>
                <a:latin typeface="+mn-lt"/>
                <a:ea typeface="Cambria" panose="02040503050406030204" pitchFamily="18" charset="0"/>
                <a:cs typeface="Arial" panose="020B0604020202020204" pitchFamily="34" charset="0"/>
              </a:rPr>
              <a:t>« Les mots qui indiquent </a:t>
            </a:r>
            <a:r>
              <a:rPr lang="fr-FR" sz="1800" dirty="0">
                <a:effectLst/>
                <a:latin typeface="+mn-lt"/>
                <a:ea typeface="Cambria" panose="02040503050406030204" pitchFamily="18" charset="0"/>
                <a:cs typeface="Arial" panose="020B0604020202020204" pitchFamily="34" charset="0"/>
              </a:rPr>
              <a:t>qu’il en faut plusieurs sont </a:t>
            </a:r>
            <a:r>
              <a:rPr lang="fr-FR" sz="1800" i="1" dirty="0">
                <a:solidFill>
                  <a:srgbClr val="0070C0"/>
                </a:solidFill>
                <a:effectLst/>
                <a:latin typeface="+mn-lt"/>
                <a:ea typeface="Times New Roman" panose="02020603050405020304" pitchFamily="18" charset="0"/>
              </a:rPr>
              <a:t>deux, beaucoup de, quatre</a:t>
            </a:r>
            <a:r>
              <a:rPr lang="fr-FR" sz="1800" i="1" dirty="0">
                <a:effectLst/>
                <a:latin typeface="+mn-lt"/>
                <a:ea typeface="Times New Roman" panose="02020603050405020304" pitchFamily="18" charset="0"/>
              </a:rPr>
              <a:t> </a:t>
            </a:r>
            <a:r>
              <a:rPr lang="fr-FR" sz="1800" dirty="0">
                <a:effectLst/>
                <a:latin typeface="+mn-lt"/>
                <a:ea typeface="Times New Roman" panose="02020603050405020304" pitchFamily="18" charset="0"/>
              </a:rPr>
              <a:t>;</a:t>
            </a:r>
          </a:p>
          <a:p>
            <a:pPr marL="0" lvl="0" indent="0">
              <a:lnSpc>
                <a:spcPct val="107000"/>
              </a:lnSpc>
              <a:buClr>
                <a:srgbClr val="00B050"/>
              </a:buClr>
              <a:buSzPts val="1200"/>
              <a:buFont typeface="Symbol" panose="05050102010706020507" pitchFamily="18" charset="2"/>
              <a:buNone/>
            </a:pPr>
            <a:r>
              <a:rPr lang="fr-FR" sz="1800" i="0" dirty="0">
                <a:solidFill>
                  <a:srgbClr val="0070C0"/>
                </a:solidFill>
                <a:effectLst/>
                <a:latin typeface="+mn-lt"/>
                <a:ea typeface="Calibri" panose="020F0502020204030204" pitchFamily="34" charset="0"/>
                <a:cs typeface="Arial" panose="020B0604020202020204" pitchFamily="34" charset="0"/>
              </a:rPr>
              <a:t>Ou bien </a:t>
            </a:r>
            <a:r>
              <a:rPr lang="fr-FR" sz="1800" i="1" dirty="0" err="1">
                <a:solidFill>
                  <a:srgbClr val="0070C0"/>
                </a:solidFill>
                <a:effectLst/>
                <a:latin typeface="+mn-lt"/>
                <a:ea typeface="Calibri" panose="020F0502020204030204" pitchFamily="34" charset="0"/>
                <a:cs typeface="Arial" panose="020B0604020202020204" pitchFamily="34" charset="0"/>
              </a:rPr>
              <a:t>petit</a:t>
            </a:r>
            <a:r>
              <a:rPr lang="fr-FR" sz="1800" b="1" i="1" dirty="0" err="1">
                <a:solidFill>
                  <a:srgbClr val="0070C0"/>
                </a:solidFill>
                <a:effectLst/>
                <a:latin typeface="+mn-lt"/>
                <a:ea typeface="Calibri" panose="020F0502020204030204" pitchFamily="34" charset="0"/>
                <a:cs typeface="Arial" panose="020B0604020202020204" pitchFamily="34" charset="0"/>
              </a:rPr>
              <a:t>s</a:t>
            </a:r>
            <a:r>
              <a:rPr lang="fr-FR" sz="1800" b="1" u="none" strike="noStrike" dirty="0" err="1">
                <a:solidFill>
                  <a:srgbClr val="0070C0"/>
                </a:solidFill>
                <a:effectLst/>
                <a:latin typeface="+mn-lt"/>
                <a:ea typeface="Calibri" panose="020F0502020204030204" pitchFamily="34" charset="0"/>
                <a:cs typeface="Arial" panose="020B0604020202020204" pitchFamily="34" charset="0"/>
              </a:rPr>
              <a:t>‿</a:t>
            </a:r>
            <a:r>
              <a:rPr lang="fr-FR" sz="1800" i="1" dirty="0" err="1">
                <a:solidFill>
                  <a:srgbClr val="0070C0"/>
                </a:solidFill>
                <a:effectLst/>
                <a:latin typeface="+mn-lt"/>
                <a:ea typeface="Calibri" panose="020F0502020204030204" pitchFamily="34" charset="0"/>
                <a:cs typeface="Arial" panose="020B0604020202020204" pitchFamily="34" charset="0"/>
              </a:rPr>
              <a:t>insectes</a:t>
            </a:r>
            <a:r>
              <a:rPr lang="fr-FR" sz="1800" b="1" dirty="0">
                <a:solidFill>
                  <a:srgbClr val="0070C0"/>
                </a:solidFill>
                <a:effectLst/>
                <a:latin typeface="+mn-lt"/>
                <a:ea typeface="Calibri" panose="020F0502020204030204" pitchFamily="34" charset="0"/>
                <a:cs typeface="Arial" panose="020B0604020202020204" pitchFamily="34" charset="0"/>
              </a:rPr>
              <a:t> </a:t>
            </a:r>
            <a:r>
              <a:rPr lang="fr-FR" sz="1800" dirty="0">
                <a:solidFill>
                  <a:srgbClr val="0070C0"/>
                </a:solidFill>
                <a:effectLst/>
                <a:latin typeface="+mn-lt"/>
                <a:ea typeface="Calibri" panose="020F0502020204030204" pitchFamily="34" charset="0"/>
                <a:cs typeface="Arial" panose="020B0604020202020204" pitchFamily="34" charset="0"/>
              </a:rPr>
              <a:t>[</a:t>
            </a:r>
            <a:r>
              <a:rPr lang="fr-FR" sz="1800" dirty="0" err="1">
                <a:solidFill>
                  <a:srgbClr val="0070C0"/>
                </a:solidFill>
                <a:effectLst/>
                <a:latin typeface="+mn-lt"/>
                <a:ea typeface="Calibri" panose="020F0502020204030204" pitchFamily="34" charset="0"/>
                <a:cs typeface="Arial" panose="020B0604020202020204" pitchFamily="34" charset="0"/>
              </a:rPr>
              <a:t>p</a:t>
            </a:r>
            <a:r>
              <a:rPr lang="fr-FR" sz="1800" u="none" strike="noStrike" dirty="0" err="1">
                <a:solidFill>
                  <a:srgbClr val="0070C0"/>
                </a:solidFill>
                <a:effectLst/>
                <a:latin typeface="+mn-lt"/>
                <a:ea typeface="Calibri" panose="020F0502020204030204" pitchFamily="34" charset="0"/>
                <a:cs typeface="Arial" panose="020B0604020202020204" pitchFamily="34" charset="0"/>
              </a:rPr>
              <a:t>ə</a:t>
            </a:r>
            <a:r>
              <a:rPr lang="fr-FR" sz="1800" dirty="0" err="1">
                <a:solidFill>
                  <a:srgbClr val="0070C0"/>
                </a:solidFill>
                <a:effectLst/>
                <a:latin typeface="+mn-lt"/>
                <a:ea typeface="Calibri" panose="020F0502020204030204" pitchFamily="34" charset="0"/>
                <a:cs typeface="Arial" panose="020B0604020202020204" pitchFamily="34" charset="0"/>
              </a:rPr>
              <a:t>ti</a:t>
            </a:r>
            <a:r>
              <a:rPr lang="fr-FR" sz="1800" b="1" dirty="0" err="1">
                <a:solidFill>
                  <a:srgbClr val="0070C0"/>
                </a:solidFill>
                <a:effectLst/>
                <a:latin typeface="+mn-lt"/>
                <a:ea typeface="Calibri" panose="020F0502020204030204" pitchFamily="34" charset="0"/>
                <a:cs typeface="Arial" panose="020B0604020202020204" pitchFamily="34" charset="0"/>
              </a:rPr>
              <a:t>z</a:t>
            </a:r>
            <a:r>
              <a:rPr lang="fr-FR" sz="1800" b="1" u="none" strike="noStrike" dirty="0" err="1">
                <a:solidFill>
                  <a:srgbClr val="0070C0"/>
                </a:solidFill>
                <a:effectLst/>
                <a:latin typeface="+mn-lt"/>
                <a:ea typeface="Calibri" panose="020F0502020204030204" pitchFamily="34" charset="0"/>
                <a:cs typeface="Arial" panose="020B0604020202020204" pitchFamily="34" charset="0"/>
              </a:rPr>
              <a:t>‿</a:t>
            </a:r>
            <a:r>
              <a:rPr lang="fr-FR" sz="1800" u="none" strike="noStrike" dirty="0" err="1">
                <a:solidFill>
                  <a:srgbClr val="0070C0"/>
                </a:solidFill>
                <a:effectLst/>
                <a:latin typeface="+mn-lt"/>
                <a:ea typeface="Calibri" panose="020F0502020204030204" pitchFamily="34" charset="0"/>
                <a:cs typeface="Arial" panose="020B0604020202020204" pitchFamily="34" charset="0"/>
              </a:rPr>
              <a:t>ɛ̃</a:t>
            </a:r>
            <a:r>
              <a:rPr lang="fr-FR" sz="1800" dirty="0" err="1">
                <a:solidFill>
                  <a:srgbClr val="0070C0"/>
                </a:solidFill>
                <a:effectLst/>
                <a:latin typeface="+mn-lt"/>
                <a:ea typeface="Calibri" panose="020F0502020204030204" pitchFamily="34" charset="0"/>
                <a:cs typeface="Arial" panose="020B0604020202020204" pitchFamily="34" charset="0"/>
              </a:rPr>
              <a:t>s</a:t>
            </a:r>
            <a:r>
              <a:rPr lang="fr-FR" sz="1800" u="none" strike="noStrike" dirty="0" err="1">
                <a:solidFill>
                  <a:srgbClr val="0070C0"/>
                </a:solidFill>
                <a:effectLst/>
                <a:latin typeface="+mn-lt"/>
                <a:ea typeface="Calibri" panose="020F0502020204030204" pitchFamily="34" charset="0"/>
                <a:cs typeface="Arial" panose="020B0604020202020204" pitchFamily="34" charset="0"/>
              </a:rPr>
              <a:t>ɛ</a:t>
            </a:r>
            <a:r>
              <a:rPr lang="fr-FR" sz="1800" dirty="0" err="1">
                <a:solidFill>
                  <a:srgbClr val="0070C0"/>
                </a:solidFill>
                <a:effectLst/>
                <a:latin typeface="+mn-lt"/>
                <a:ea typeface="Calibri" panose="020F0502020204030204" pitchFamily="34" charset="0"/>
                <a:cs typeface="Arial" panose="020B0604020202020204" pitchFamily="34" charset="0"/>
              </a:rPr>
              <a:t>kt</a:t>
            </a:r>
            <a:r>
              <a:rPr lang="fr-FR" sz="1800" dirty="0">
                <a:solidFill>
                  <a:srgbClr val="0070C0"/>
                </a:solidFill>
                <a:effectLst/>
                <a:latin typeface="+mn-lt"/>
                <a:ea typeface="Calibri" panose="020F0502020204030204" pitchFamily="34" charset="0"/>
                <a:cs typeface="Arial" panose="020B0604020202020204" pitchFamily="34" charset="0"/>
              </a:rPr>
              <a:t>], à cause de la liaison » </a:t>
            </a:r>
            <a:r>
              <a:rPr lang="fr-FR" sz="1800" dirty="0">
                <a:solidFill>
                  <a:srgbClr val="000000"/>
                </a:solidFill>
                <a:effectLst/>
                <a:latin typeface="+mn-lt"/>
                <a:ea typeface="Calibri" panose="020F0502020204030204" pitchFamily="34" charset="0"/>
                <a:cs typeface="Arial" panose="020B0604020202020204" pitchFamily="34" charset="0"/>
              </a:rPr>
              <a:t>;</a:t>
            </a:r>
            <a:endParaRPr lang="fr-FR" sz="1800" dirty="0">
              <a:effectLst/>
              <a:latin typeface="+mn-lt"/>
              <a:ea typeface="Times New Roman" panose="02020603050405020304" pitchFamily="18" charset="0"/>
            </a:endParaRPr>
          </a:p>
          <a:p>
            <a:pPr marL="0" lvl="0" indent="0">
              <a:lnSpc>
                <a:spcPct val="107000"/>
              </a:lnSpc>
              <a:buClr>
                <a:srgbClr val="00B050"/>
              </a:buClr>
              <a:buSzPts val="1200"/>
              <a:buFont typeface="Symbol" panose="05050102010706020507" pitchFamily="18" charset="2"/>
              <a:buNone/>
            </a:pPr>
            <a:r>
              <a:rPr lang="fr-FR" sz="1800" dirty="0">
                <a:effectLst/>
                <a:latin typeface="+mn-lt"/>
                <a:ea typeface="Cambria" panose="02040503050406030204" pitchFamily="18" charset="0"/>
                <a:cs typeface="Arial" panose="020B0604020202020204" pitchFamily="34" charset="0"/>
              </a:rPr>
              <a:t>Le mot pour dire qu’il n’en faut qu’un ou qu’une : </a:t>
            </a:r>
            <a:r>
              <a:rPr lang="fr-FR" sz="1800" i="1" dirty="0">
                <a:solidFill>
                  <a:srgbClr val="0070C0"/>
                </a:solidFill>
                <a:effectLst/>
                <a:latin typeface="+mn-lt"/>
                <a:ea typeface="Calibri" panose="020F0502020204030204" pitchFamily="34" charset="0"/>
                <a:cs typeface="Arial" panose="020B0604020202020204" pitchFamily="34" charset="0"/>
              </a:rPr>
              <a:t>la</a:t>
            </a:r>
            <a:r>
              <a:rPr lang="fr-FR" sz="1800" i="1" dirty="0">
                <a:effectLst/>
                <a:latin typeface="+mn-lt"/>
                <a:ea typeface="Calibri" panose="020F0502020204030204" pitchFamily="34" charset="0"/>
                <a:cs typeface="Arial" panose="020B0604020202020204" pitchFamily="34" charset="0"/>
              </a:rPr>
              <a:t>.</a:t>
            </a:r>
          </a:p>
          <a:p>
            <a:pPr marL="0" lvl="0" indent="0">
              <a:lnSpc>
                <a:spcPct val="107000"/>
              </a:lnSpc>
              <a:buClr>
                <a:srgbClr val="00B050"/>
              </a:buClr>
              <a:buSzPts val="1200"/>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effectLst/>
                <a:latin typeface="+mn-lt"/>
                <a:ea typeface="Cambria" panose="02040503050406030204" pitchFamily="18" charset="0"/>
                <a:cs typeface="Arial" panose="020B0604020202020204" pitchFamily="34" charset="0"/>
              </a:rPr>
              <a:t>Demander </a:t>
            </a:r>
            <a:r>
              <a:rPr lang="fr-FR" sz="1800" b="0" dirty="0">
                <a:effectLst/>
                <a:latin typeface="+mn-lt"/>
                <a:ea typeface="Cambria" panose="02040503050406030204" pitchFamily="18" charset="0"/>
                <a:cs typeface="Arial" panose="020B0604020202020204" pitchFamily="34" charset="0"/>
              </a:rPr>
              <a:t>:</a:t>
            </a:r>
            <a:r>
              <a:rPr lang="fr-FR" sz="1800" dirty="0">
                <a:effectLst/>
                <a:latin typeface="+mn-lt"/>
                <a:ea typeface="Cambria" panose="02040503050406030204" pitchFamily="18" charset="0"/>
                <a:cs typeface="Arial" panose="020B0604020202020204" pitchFamily="34" charset="0"/>
              </a:rPr>
              <a:t> </a:t>
            </a:r>
            <a:r>
              <a:rPr lang="fr-FR" sz="1800" dirty="0">
                <a:solidFill>
                  <a:srgbClr val="0070C0"/>
                </a:solidFill>
                <a:effectLst/>
                <a:latin typeface="+mn-lt"/>
                <a:ea typeface="Cambria" panose="02040503050406030204" pitchFamily="18" charset="0"/>
                <a:cs typeface="Arial" panose="020B0604020202020204" pitchFamily="34" charset="0"/>
              </a:rPr>
              <a:t>« Est-ce que les autres mots donnent une indication ? Quand j’entends </a:t>
            </a:r>
            <a:r>
              <a:rPr lang="fr-FR" sz="1800" i="1" dirty="0">
                <a:solidFill>
                  <a:srgbClr val="0070C0"/>
                </a:solidFill>
                <a:effectLst/>
                <a:latin typeface="+mn-lt"/>
                <a:ea typeface="Cambria" panose="02040503050406030204" pitchFamily="18" charset="0"/>
                <a:cs typeface="Arial" panose="020B0604020202020204" pitchFamily="34" charset="0"/>
              </a:rPr>
              <a:t>t</a:t>
            </a:r>
            <a:r>
              <a:rPr lang="fr-FR" sz="1800" i="1" dirty="0">
                <a:solidFill>
                  <a:srgbClr val="0070C0"/>
                </a:solidFill>
                <a:effectLst/>
                <a:latin typeface="+mn-lt"/>
                <a:ea typeface="Cambria" panose="02040503050406030204" pitchFamily="18" charset="0"/>
              </a:rPr>
              <a:t>arte</a:t>
            </a:r>
            <a:r>
              <a:rPr lang="fr-FR" sz="1800" dirty="0">
                <a:solidFill>
                  <a:srgbClr val="0070C0"/>
                </a:solidFill>
                <a:effectLst/>
                <a:latin typeface="+mn-lt"/>
                <a:ea typeface="Cambria" panose="02040503050406030204" pitchFamily="18" charset="0"/>
              </a:rPr>
              <a:t> ou </a:t>
            </a:r>
            <a:r>
              <a:rPr lang="fr-FR" sz="1800" i="1" dirty="0">
                <a:solidFill>
                  <a:srgbClr val="0070C0"/>
                </a:solidFill>
                <a:effectLst/>
                <a:latin typeface="+mn-lt"/>
                <a:ea typeface="Cambria" panose="02040503050406030204" pitchFamily="18" charset="0"/>
              </a:rPr>
              <a:t>insecte</a:t>
            </a:r>
            <a:r>
              <a:rPr lang="fr-FR" sz="1800" dirty="0">
                <a:solidFill>
                  <a:srgbClr val="0070C0"/>
                </a:solidFill>
                <a:effectLst/>
                <a:latin typeface="+mn-lt"/>
                <a:ea typeface="Cambria" panose="02040503050406030204" pitchFamily="18" charset="0"/>
                <a:cs typeface="Arial" panose="020B0604020202020204" pitchFamily="34" charset="0"/>
              </a:rPr>
              <a:t>, est-ce que je sais s’il en faut un / une ou plusieurs ? »</a:t>
            </a:r>
            <a:endParaRPr lang="fr-FR" sz="1800" b="0" u="none" dirty="0">
              <a:solidFill>
                <a:schemeClr val="tx1"/>
              </a:solidFill>
              <a:effectLst/>
              <a:latin typeface="+mn-lt"/>
              <a:ea typeface="Cambria" panose="02040503050406030204" pitchFamily="18" charset="0"/>
              <a:cs typeface="Arial" panose="020B0604020202020204" pitchFamily="34" charset="0"/>
            </a:endParaRPr>
          </a:p>
          <a:p>
            <a:pPr marL="0" lvl="0" indent="0">
              <a:lnSpc>
                <a:spcPct val="107000"/>
              </a:lnSpc>
              <a:buClr>
                <a:srgbClr val="00B050"/>
              </a:buClr>
              <a:buSzPts val="1200"/>
              <a:buFont typeface="Symbol" panose="05050102010706020507" pitchFamily="18" charset="2"/>
              <a:buNone/>
            </a:pPr>
            <a:r>
              <a:rPr lang="fr-FR" sz="1800" b="1" u="sng" dirty="0">
                <a:solidFill>
                  <a:srgbClr val="00B050"/>
                </a:solidFill>
                <a:effectLst/>
                <a:latin typeface="+mn-lt"/>
                <a:ea typeface="Cambria" panose="02040503050406030204" pitchFamily="18" charset="0"/>
                <a:cs typeface="Arial" panose="020B0604020202020204" pitchFamily="34" charset="0"/>
              </a:rPr>
              <a:t>Réponse attendue</a:t>
            </a:r>
            <a:r>
              <a:rPr lang="fr-FR" sz="1800" b="1" dirty="0">
                <a:solidFill>
                  <a:srgbClr val="00B050"/>
                </a:solidFill>
                <a:effectLst/>
                <a:latin typeface="+mn-lt"/>
                <a:ea typeface="Cambria" panose="02040503050406030204" pitchFamily="18" charset="0"/>
                <a:cs typeface="Arial" panose="020B0604020202020204" pitchFamily="34" charset="0"/>
              </a:rPr>
              <a:t> : </a:t>
            </a:r>
            <a:r>
              <a:rPr lang="fr-FR" sz="1800" dirty="0">
                <a:effectLst/>
                <a:latin typeface="+mn-lt"/>
                <a:ea typeface="Cambria" panose="02040503050406030204" pitchFamily="18" charset="0"/>
                <a:cs typeface="Arial" panose="020B0604020202020204" pitchFamily="34" charset="0"/>
              </a:rPr>
              <a:t>Non. On ne sait pas. </a:t>
            </a:r>
            <a:endParaRPr lang="fr-FR" sz="18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
                <a:srgbClr val="00B050"/>
              </a:buClr>
              <a:buSzPts val="1200"/>
              <a:buFont typeface="Symbol" panose="05050102010706020507" pitchFamily="18" charset="2"/>
              <a:buNone/>
              <a:tabLst/>
              <a:defRPr/>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mn-lt"/>
                <a:ea typeface="Cambria" panose="02040503050406030204" pitchFamily="18" charset="0"/>
                <a:cs typeface="Arial" panose="020B0604020202020204" pitchFamily="34" charset="0"/>
              </a:rPr>
              <a:t>« Il y a des mots qui </a:t>
            </a:r>
            <a:r>
              <a:rPr lang="fr-FR" sz="1800" b="1" dirty="0">
                <a:solidFill>
                  <a:srgbClr val="0070C0"/>
                </a:solidFill>
                <a:effectLst/>
                <a:latin typeface="+mn-lt"/>
                <a:ea typeface="Cambria" panose="02040503050406030204" pitchFamily="18" charset="0"/>
                <a:cs typeface="Arial" panose="020B0604020202020204" pitchFamily="34" charset="0"/>
              </a:rPr>
              <a:t>indiquent le pluriel </a:t>
            </a:r>
            <a:r>
              <a:rPr lang="fr-FR" sz="1800" dirty="0">
                <a:solidFill>
                  <a:srgbClr val="0070C0"/>
                </a:solidFill>
                <a:effectLst/>
                <a:latin typeface="+mn-lt"/>
                <a:ea typeface="Cambria" panose="02040503050406030204" pitchFamily="18" charset="0"/>
                <a:cs typeface="Arial" panose="020B0604020202020204" pitchFamily="34" charset="0"/>
              </a:rPr>
              <a:t>(</a:t>
            </a:r>
            <a:r>
              <a:rPr lang="fr-FR" sz="1800" dirty="0">
                <a:solidFill>
                  <a:srgbClr val="0070C0"/>
                </a:solidFill>
                <a:effectLst/>
                <a:latin typeface="+mn-lt"/>
                <a:ea typeface="Calibri" panose="020F0502020204030204" pitchFamily="34" charset="0"/>
                <a:cs typeface="Arial" panose="020B0604020202020204" pitchFamily="34" charset="0"/>
              </a:rPr>
              <a:t>pour dire </a:t>
            </a:r>
            <a:r>
              <a:rPr lang="fr-FR" sz="1800" b="1" dirty="0">
                <a:solidFill>
                  <a:srgbClr val="0070C0"/>
                </a:solidFill>
                <a:effectLst/>
                <a:latin typeface="+mn-lt"/>
                <a:ea typeface="Calibri" panose="020F0502020204030204" pitchFamily="34" charset="0"/>
                <a:cs typeface="Arial" panose="020B0604020202020204" pitchFamily="34" charset="0"/>
              </a:rPr>
              <a:t>plusieurs</a:t>
            </a:r>
            <a:r>
              <a:rPr lang="fr-FR" sz="1800" dirty="0">
                <a:solidFill>
                  <a:srgbClr val="0070C0"/>
                </a:solidFill>
                <a:effectLst/>
                <a:latin typeface="+mn-lt"/>
                <a:ea typeface="Cambria" panose="02040503050406030204" pitchFamily="18" charset="0"/>
                <a:cs typeface="Arial" panose="020B0604020202020204" pitchFamily="34" charset="0"/>
              </a:rPr>
              <a:t>) et d’autres qui </a:t>
            </a:r>
            <a:r>
              <a:rPr lang="fr-FR" sz="1800" b="1" dirty="0">
                <a:solidFill>
                  <a:srgbClr val="0070C0"/>
                </a:solidFill>
                <a:effectLst/>
                <a:latin typeface="+mn-lt"/>
                <a:ea typeface="Cambria" panose="02040503050406030204" pitchFamily="18" charset="0"/>
                <a:cs typeface="Arial" panose="020B0604020202020204" pitchFamily="34" charset="0"/>
              </a:rPr>
              <a:t>indiquent le singulier </a:t>
            </a:r>
            <a:r>
              <a:rPr lang="fr-FR" sz="1800" dirty="0">
                <a:solidFill>
                  <a:srgbClr val="0070C0"/>
                </a:solidFill>
                <a:effectLst/>
                <a:latin typeface="+mn-lt"/>
                <a:ea typeface="Cambria" panose="02040503050406030204" pitchFamily="18" charset="0"/>
                <a:cs typeface="Arial" panose="020B0604020202020204" pitchFamily="34" charset="0"/>
              </a:rPr>
              <a:t>(pour dire </a:t>
            </a:r>
            <a:r>
              <a:rPr lang="fr-FR" sz="1800" b="1" dirty="0">
                <a:solidFill>
                  <a:srgbClr val="0070C0"/>
                </a:solidFill>
                <a:effectLst/>
                <a:latin typeface="+mn-lt"/>
                <a:ea typeface="Cambria" panose="02040503050406030204" pitchFamily="18" charset="0"/>
                <a:cs typeface="Arial" panose="020B0604020202020204" pitchFamily="34" charset="0"/>
              </a:rPr>
              <a:t>une seule</a:t>
            </a:r>
            <a:r>
              <a:rPr lang="fr-FR" sz="1800" dirty="0">
                <a:solidFill>
                  <a:srgbClr val="0070C0"/>
                </a:solidFill>
                <a:effectLst/>
                <a:latin typeface="+mn-lt"/>
                <a:ea typeface="Cambria" panose="02040503050406030204" pitchFamily="18" charset="0"/>
                <a:cs typeface="Arial" panose="020B0604020202020204" pitchFamily="34" charset="0"/>
              </a:rPr>
              <a:t>). Il y a aussi la liaison dans </a:t>
            </a:r>
            <a:r>
              <a:rPr lang="fr-FR" sz="1800" i="1" dirty="0" err="1">
                <a:solidFill>
                  <a:srgbClr val="0070C0"/>
                </a:solidFill>
                <a:effectLst/>
                <a:latin typeface="+mn-lt"/>
                <a:ea typeface="Calibri" panose="020F0502020204030204" pitchFamily="34" charset="0"/>
                <a:cs typeface="Arial" panose="020B0604020202020204" pitchFamily="34" charset="0"/>
              </a:rPr>
              <a:t>petits</a:t>
            </a:r>
            <a:r>
              <a:rPr lang="fr-FR" sz="1800" u="none" strike="noStrike" dirty="0" err="1">
                <a:solidFill>
                  <a:srgbClr val="0070C0"/>
                </a:solidFill>
                <a:effectLst/>
                <a:latin typeface="+mn-lt"/>
                <a:ea typeface="Calibri" panose="020F0502020204030204" pitchFamily="34" charset="0"/>
                <a:cs typeface="Arial" panose="020B0604020202020204" pitchFamily="34" charset="0"/>
              </a:rPr>
              <a:t>‿</a:t>
            </a:r>
            <a:r>
              <a:rPr lang="fr-FR" sz="1800" i="1" dirty="0" err="1">
                <a:solidFill>
                  <a:srgbClr val="0070C0"/>
                </a:solidFill>
                <a:effectLst/>
                <a:latin typeface="+mn-lt"/>
                <a:ea typeface="Calibri" panose="020F0502020204030204" pitchFamily="34" charset="0"/>
                <a:cs typeface="Arial" panose="020B0604020202020204" pitchFamily="34" charset="0"/>
              </a:rPr>
              <a:t>insectes</a:t>
            </a:r>
            <a:r>
              <a:rPr lang="fr-FR" sz="1800" dirty="0">
                <a:solidFill>
                  <a:srgbClr val="0070C0"/>
                </a:solidFill>
                <a:effectLst/>
                <a:latin typeface="+mn-lt"/>
                <a:ea typeface="Calibri" panose="020F0502020204030204" pitchFamily="34" charset="0"/>
                <a:cs typeface="Arial" panose="020B0604020202020204" pitchFamily="34" charset="0"/>
              </a:rPr>
              <a:t>, car s’il n’y en avait qu’un seul, on dirait </a:t>
            </a:r>
            <a:r>
              <a:rPr lang="fr-FR" sz="1800" i="1" dirty="0">
                <a:solidFill>
                  <a:srgbClr val="0070C0"/>
                </a:solidFill>
                <a:effectLst/>
                <a:latin typeface="+mn-lt"/>
                <a:ea typeface="Calibri" panose="020F0502020204030204" pitchFamily="34" charset="0"/>
                <a:cs typeface="Arial" panose="020B0604020202020204" pitchFamily="34" charset="0"/>
              </a:rPr>
              <a:t>un </a:t>
            </a:r>
            <a:r>
              <a:rPr lang="fr-FR" sz="1800" i="1" dirty="0" err="1">
                <a:solidFill>
                  <a:srgbClr val="0070C0"/>
                </a:solidFill>
                <a:effectLst/>
                <a:latin typeface="+mn-lt"/>
                <a:ea typeface="Calibri" panose="020F0502020204030204" pitchFamily="34" charset="0"/>
                <a:cs typeface="Arial" panose="020B0604020202020204" pitchFamily="34" charset="0"/>
              </a:rPr>
              <a:t>petit</a:t>
            </a:r>
            <a:r>
              <a:rPr lang="fr-FR" sz="1800" u="none" strike="noStrike" dirty="0" err="1">
                <a:solidFill>
                  <a:srgbClr val="0070C0"/>
                </a:solidFill>
                <a:effectLst/>
                <a:latin typeface="+mn-lt"/>
                <a:ea typeface="Calibri" panose="020F0502020204030204" pitchFamily="34" charset="0"/>
                <a:cs typeface="Arial" panose="020B0604020202020204" pitchFamily="34" charset="0"/>
              </a:rPr>
              <a:t>‿</a:t>
            </a:r>
            <a:r>
              <a:rPr lang="fr-FR" sz="1800" i="1" dirty="0" err="1">
                <a:solidFill>
                  <a:srgbClr val="0070C0"/>
                </a:solidFill>
                <a:effectLst/>
                <a:latin typeface="+mn-lt"/>
                <a:ea typeface="Calibri" panose="020F0502020204030204" pitchFamily="34" charset="0"/>
                <a:cs typeface="Arial" panose="020B0604020202020204" pitchFamily="34" charset="0"/>
              </a:rPr>
              <a:t>insecte</a:t>
            </a:r>
            <a:r>
              <a:rPr lang="fr-FR" sz="1800" dirty="0">
                <a:solidFill>
                  <a:srgbClr val="0070C0"/>
                </a:solidFill>
                <a:effectLst/>
                <a:latin typeface="+mn-lt"/>
                <a:ea typeface="Calibri" panose="020F0502020204030204" pitchFamily="34" charset="0"/>
                <a:cs typeface="Arial" panose="020B0604020202020204" pitchFamily="34" charset="0"/>
              </a:rPr>
              <a:t>. </a:t>
            </a:r>
            <a:r>
              <a:rPr lang="fr-FR" sz="1800" dirty="0">
                <a:solidFill>
                  <a:srgbClr val="0070C0"/>
                </a:solidFill>
                <a:effectLst/>
                <a:latin typeface="+mn-lt"/>
                <a:ea typeface="Cambria" panose="02040503050406030204" pitchFamily="18" charset="0"/>
                <a:cs typeface="Arial" panose="020B0604020202020204" pitchFamily="34" charset="0"/>
              </a:rPr>
              <a:t>»</a:t>
            </a:r>
            <a:endParaRPr lang="fr-FR" sz="1800" dirty="0">
              <a:effectLst/>
              <a:latin typeface="+mn-lt"/>
              <a:ea typeface="Calibri" panose="020F0502020204030204" pitchFamily="34" charset="0"/>
              <a:cs typeface="Arial" panose="020B0604020202020204" pitchFamily="34" charset="0"/>
            </a:endParaRPr>
          </a:p>
          <a:p>
            <a:pPr marL="0" lvl="0" indent="0">
              <a:lnSpc>
                <a:spcPct val="107000"/>
              </a:lnSpc>
              <a:buClr>
                <a:srgbClr val="00B050"/>
              </a:buClr>
              <a:buSzPts val="1200"/>
              <a:buFont typeface="Symbol" panose="05050102010706020507" pitchFamily="18" charset="2"/>
              <a:buNone/>
            </a:pPr>
            <a:endParaRPr lang="fr-FR" sz="1800" dirty="0">
              <a:effectLst/>
              <a:latin typeface="+mn-lt"/>
              <a:ea typeface="Cambria" panose="02040503050406030204" pitchFamily="18"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8</a:t>
            </a:fld>
            <a:endParaRPr lang="fr-FR"/>
          </a:p>
        </p:txBody>
      </p:sp>
    </p:spTree>
    <p:extLst>
      <p:ext uri="{BB962C8B-B14F-4D97-AF65-F5344CB8AC3E}">
        <p14:creationId xmlns:p14="http://schemas.microsoft.com/office/powerpoint/2010/main" val="39521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latin typeface="+mn-lt"/>
                <a:ea typeface="Calibri" panose="020F0502020204030204" pitchFamily="34" charset="0"/>
                <a:cs typeface="Times New Roman" panose="02020603050405020304" pitchFamily="18" charset="0"/>
              </a:rPr>
              <a:t>PHASE 3 : </a:t>
            </a:r>
            <a:r>
              <a:rPr lang="fr-FR" sz="1800" b="1" i="1" dirty="0">
                <a:solidFill>
                  <a:srgbClr val="000000"/>
                </a:solidFill>
                <a:effectLst/>
                <a:latin typeface="+mn-lt"/>
                <a:ea typeface="Calibri" panose="020F0502020204030204" pitchFamily="34" charset="0"/>
                <a:cs typeface="Times New Roman" panose="02020603050405020304" pitchFamily="18" charset="0"/>
              </a:rPr>
              <a:t>Observation</a:t>
            </a:r>
            <a:r>
              <a:rPr lang="fr-FR" sz="1800" b="1" dirty="0">
                <a:solidFill>
                  <a:srgbClr val="000000"/>
                </a:solidFill>
                <a:effectLst/>
                <a:latin typeface="+mn-lt"/>
                <a:ea typeface="Calibri" panose="020F0502020204030204" pitchFamily="34" charset="0"/>
                <a:cs typeface="Times New Roman" panose="02020603050405020304" pitchFamily="18" charset="0"/>
              </a:rPr>
              <a:t>. Identifier à l’oral et à l’écrit les indicateurs de pluralité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00000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
                <a:srgbClr val="00B050"/>
              </a:buClr>
              <a:buSzPts val="1200"/>
              <a:buFont typeface="Symbol" panose="05050102010706020507" pitchFamily="18" charset="2"/>
              <a:buNone/>
              <a:tabLst/>
              <a:defRPr/>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a:t>
            </a:r>
            <a:r>
              <a:rPr lang="fr-FR" sz="1800" b="1" dirty="0">
                <a:solidFill>
                  <a:srgbClr val="000000"/>
                </a:solidFill>
                <a:effectLst/>
                <a:latin typeface="+mn-lt"/>
                <a:ea typeface="Cambria" panose="02040503050406030204" pitchFamily="18" charset="0"/>
                <a:cs typeface="Arial" panose="020B0604020202020204" pitchFamily="34" charset="0"/>
              </a:rPr>
              <a:t> </a:t>
            </a:r>
            <a:r>
              <a:rPr lang="fr-FR" sz="1800" dirty="0">
                <a:solidFill>
                  <a:srgbClr val="0070C0"/>
                </a:solidFill>
                <a:effectLst/>
                <a:latin typeface="+mn-lt"/>
                <a:ea typeface="Cambria" panose="02040503050406030204" pitchFamily="18" charset="0"/>
                <a:cs typeface="Arial" panose="020B0604020202020204" pitchFamily="34" charset="0"/>
              </a:rPr>
              <a:t>« Maintenant, on va regarder comment c’est à l’écrit. </a:t>
            </a:r>
            <a:endParaRPr lang="fr-FR" sz="1800" dirty="0">
              <a:effectLst/>
              <a:latin typeface="+mn-lt"/>
              <a:ea typeface="Calibri" panose="020F0502020204030204" pitchFamily="34" charset="0"/>
              <a:cs typeface="Arial" panose="020B0604020202020204" pitchFamily="34" charset="0"/>
            </a:endParaRPr>
          </a:p>
          <a:p>
            <a:pPr marL="0" lvl="0" indent="0">
              <a:lnSpc>
                <a:spcPct val="107000"/>
              </a:lnSpc>
              <a:buClr>
                <a:srgbClr val="00B050"/>
              </a:buClr>
              <a:buSzPts val="1200"/>
              <a:buFont typeface="Symbol" panose="05050102010706020507" pitchFamily="18" charset="2"/>
              <a:buNone/>
            </a:pPr>
            <a:r>
              <a:rPr lang="fr-FR" sz="1800" dirty="0">
                <a:solidFill>
                  <a:srgbClr val="0070C0"/>
                </a:solidFill>
                <a:effectLst/>
                <a:latin typeface="+mn-lt"/>
                <a:ea typeface="Calibri" panose="020F0502020204030204" pitchFamily="34" charset="0"/>
                <a:cs typeface="Times New Roman" panose="02020603050405020304" pitchFamily="18" charset="0"/>
              </a:rPr>
              <a:t>Est-ce qu’à l’écrit on a plus d’informations ? »</a:t>
            </a:r>
            <a:endParaRPr lang="fr-FR" sz="18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buClr>
                <a:srgbClr val="00B050"/>
              </a:buClr>
              <a:buSzPts val="1200"/>
              <a:buFont typeface="Symbol" panose="05050102010706020507" pitchFamily="18" charset="2"/>
              <a:buNone/>
            </a:pPr>
            <a:r>
              <a:rPr lang="fr-FR" sz="1800" b="1" u="sng" dirty="0">
                <a:solidFill>
                  <a:srgbClr val="00B050"/>
                </a:solidFill>
                <a:effectLst/>
                <a:latin typeface="+mn-lt"/>
                <a:ea typeface="Cambria" panose="02040503050406030204" pitchFamily="18" charset="0"/>
                <a:cs typeface="Times New Roman" panose="02020603050405020304" pitchFamily="18" charset="0"/>
              </a:rPr>
              <a:t>Réponse attendue</a:t>
            </a:r>
            <a:r>
              <a:rPr lang="fr-FR" sz="1800" b="1" dirty="0">
                <a:solidFill>
                  <a:srgbClr val="00B050"/>
                </a:solidFill>
                <a:effectLst/>
                <a:latin typeface="+mn-lt"/>
                <a:ea typeface="Cambria" panose="02040503050406030204" pitchFamily="18" charset="0"/>
                <a:cs typeface="Times New Roman" panose="02020603050405020304" pitchFamily="18" charset="0"/>
              </a:rPr>
              <a:t> </a:t>
            </a:r>
            <a:r>
              <a:rPr lang="fr-FR" sz="1800" b="0" dirty="0">
                <a:solidFill>
                  <a:srgbClr val="00B050"/>
                </a:solidFill>
                <a:effectLst/>
                <a:latin typeface="+mn-lt"/>
                <a:ea typeface="Cambria" panose="02040503050406030204" pitchFamily="18" charset="0"/>
                <a:cs typeface="Times New Roman" panose="02020603050405020304" pitchFamily="18" charset="0"/>
              </a:rPr>
              <a:t>: </a:t>
            </a:r>
            <a:r>
              <a:rPr lang="fr-FR" sz="1800" dirty="0">
                <a:effectLst/>
                <a:latin typeface="+mn-lt"/>
                <a:ea typeface="Calibri" panose="020F0502020204030204" pitchFamily="34" charset="0"/>
                <a:cs typeface="Times New Roman" panose="02020603050405020304" pitchFamily="18" charset="0"/>
              </a:rPr>
              <a:t>L’écrit donne plus d’information, le </a:t>
            </a:r>
            <a:r>
              <a:rPr lang="fr-FR" sz="1800" b="1" i="1" dirty="0">
                <a:effectLst/>
                <a:latin typeface="+mn-lt"/>
                <a:ea typeface="Calibri" panose="020F0502020204030204" pitchFamily="34" charset="0"/>
                <a:cs typeface="Times New Roman" panose="02020603050405020304" pitchFamily="18" charset="0"/>
              </a:rPr>
              <a:t>-s</a:t>
            </a:r>
            <a:r>
              <a:rPr lang="fr-FR" sz="1800" dirty="0">
                <a:effectLst/>
                <a:latin typeface="+mn-lt"/>
                <a:ea typeface="Calibri" panose="020F0502020204030204" pitchFamily="34" charset="0"/>
                <a:cs typeface="Times New Roman" panose="02020603050405020304" pitchFamily="18" charset="0"/>
              </a:rPr>
              <a:t> nous indique qu’il faut plusieurs choses. Quand il n’y a pas le </a:t>
            </a:r>
            <a:r>
              <a:rPr lang="fr-FR" sz="1800" b="1" i="1" dirty="0">
                <a:effectLst/>
                <a:latin typeface="+mn-lt"/>
                <a:ea typeface="Calibri" panose="020F0502020204030204" pitchFamily="34" charset="0"/>
                <a:cs typeface="Times New Roman" panose="02020603050405020304" pitchFamily="18" charset="0"/>
              </a:rPr>
              <a:t>-s</a:t>
            </a:r>
            <a:r>
              <a:rPr lang="fr-FR" sz="1800" dirty="0">
                <a:effectLst/>
                <a:latin typeface="+mn-lt"/>
                <a:ea typeface="Calibri" panose="020F0502020204030204" pitchFamily="34" charset="0"/>
                <a:cs typeface="Times New Roman" panose="02020603050405020304" pitchFamily="18" charset="0"/>
              </a:rPr>
              <a:t>, il n’en faut qu’une.</a:t>
            </a:r>
          </a:p>
        </p:txBody>
      </p:sp>
      <p:sp>
        <p:nvSpPr>
          <p:cNvPr id="4" name="Espace réservé du numéro de diapositive 3"/>
          <p:cNvSpPr>
            <a:spLocks noGrp="1"/>
          </p:cNvSpPr>
          <p:nvPr>
            <p:ph type="sldNum" sz="quarter" idx="5"/>
          </p:nvPr>
        </p:nvSpPr>
        <p:spPr/>
        <p:txBody>
          <a:bodyPr/>
          <a:lstStyle/>
          <a:p>
            <a:fld id="{62674436-636E-4750-B201-AE160ED47C99}" type="slidenum">
              <a:rPr lang="fr-FR" smtClean="0"/>
              <a:t>9</a:t>
            </a:fld>
            <a:endParaRPr lang="fr-FR"/>
          </a:p>
        </p:txBody>
      </p:sp>
    </p:spTree>
    <p:extLst>
      <p:ext uri="{BB962C8B-B14F-4D97-AF65-F5344CB8AC3E}">
        <p14:creationId xmlns:p14="http://schemas.microsoft.com/office/powerpoint/2010/main" val="3296855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55595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87FD7-4C05-4772-BB38-9B4546CB6CA9}" type="datetimeFigureOut">
              <a:rPr lang="fr-FR" smtClean="0"/>
              <a:t>04/09/2023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D3F5BBF-BFC8-4709-A6DA-22494FFFDB0A}" type="slidenum">
              <a:rPr lang="fr-FR" smtClean="0"/>
              <a:t>‹N°›</a:t>
            </a:fld>
            <a:endParaRPr lang="fr-FR"/>
          </a:p>
        </p:txBody>
      </p:sp>
    </p:spTree>
    <p:extLst>
      <p:ext uri="{BB962C8B-B14F-4D97-AF65-F5344CB8AC3E}">
        <p14:creationId xmlns:p14="http://schemas.microsoft.com/office/powerpoint/2010/main" val="76908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B087FD7-4C05-4772-BB38-9B4546CB6CA9}"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3F5BBF-BFC8-4709-A6DA-22494FFFDB0A}" type="slidenum">
              <a:rPr lang="fr-FR" smtClean="0"/>
              <a:t>‹N°›</a:t>
            </a:fld>
            <a:endParaRPr lang="fr-FR"/>
          </a:p>
        </p:txBody>
      </p:sp>
    </p:spTree>
    <p:extLst>
      <p:ext uri="{BB962C8B-B14F-4D97-AF65-F5344CB8AC3E}">
        <p14:creationId xmlns:p14="http://schemas.microsoft.com/office/powerpoint/2010/main" val="324047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B087FD7-4C05-4772-BB38-9B4546CB6CA9}"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3F5BBF-BFC8-4709-A6DA-22494FFFDB0A}" type="slidenum">
              <a:rPr lang="fr-FR" smtClean="0"/>
              <a:t>‹N°›</a:t>
            </a:fld>
            <a:endParaRPr lang="fr-FR"/>
          </a:p>
        </p:txBody>
      </p:sp>
    </p:spTree>
    <p:extLst>
      <p:ext uri="{BB962C8B-B14F-4D97-AF65-F5344CB8AC3E}">
        <p14:creationId xmlns:p14="http://schemas.microsoft.com/office/powerpoint/2010/main" val="1910706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B087FD7-4C05-4772-BB38-9B4546CB6CA9}"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3F5BBF-BFC8-4709-A6DA-22494FFFDB0A}" type="slidenum">
              <a:rPr lang="fr-FR" smtClean="0"/>
              <a:t>‹N°›</a:t>
            </a:fld>
            <a:endParaRPr lang="fr-FR"/>
          </a:p>
        </p:txBody>
      </p:sp>
    </p:spTree>
    <p:extLst>
      <p:ext uri="{BB962C8B-B14F-4D97-AF65-F5344CB8AC3E}">
        <p14:creationId xmlns:p14="http://schemas.microsoft.com/office/powerpoint/2010/main" val="2579991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B087FD7-4C05-4772-BB38-9B4546CB6CA9}"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3F5BBF-BFC8-4709-A6DA-22494FFFDB0A}" type="slidenum">
              <a:rPr lang="fr-FR" smtClean="0"/>
              <a:t>‹N°›</a:t>
            </a:fld>
            <a:endParaRPr lang="fr-FR"/>
          </a:p>
        </p:txBody>
      </p:sp>
    </p:spTree>
    <p:extLst>
      <p:ext uri="{BB962C8B-B14F-4D97-AF65-F5344CB8AC3E}">
        <p14:creationId xmlns:p14="http://schemas.microsoft.com/office/powerpoint/2010/main" val="294556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197729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179517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B087FD7-4C05-4772-BB38-9B4546CB6CA9}"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3F5BBF-BFC8-4709-A6DA-22494FFFDB0A}" type="slidenum">
              <a:rPr lang="fr-FR" smtClean="0"/>
              <a:t>‹N°›</a:t>
            </a:fld>
            <a:endParaRPr lang="fr-FR"/>
          </a:p>
        </p:txBody>
      </p:sp>
    </p:spTree>
    <p:extLst>
      <p:ext uri="{BB962C8B-B14F-4D97-AF65-F5344CB8AC3E}">
        <p14:creationId xmlns:p14="http://schemas.microsoft.com/office/powerpoint/2010/main" val="316145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B087FD7-4C05-4772-BB38-9B4546CB6CA9}"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3F5BBF-BFC8-4709-A6DA-22494FFFDB0A}" type="slidenum">
              <a:rPr lang="fr-FR" smtClean="0"/>
              <a:t>‹N°›</a:t>
            </a:fld>
            <a:endParaRPr lang="fr-FR"/>
          </a:p>
        </p:txBody>
      </p:sp>
    </p:spTree>
    <p:extLst>
      <p:ext uri="{BB962C8B-B14F-4D97-AF65-F5344CB8AC3E}">
        <p14:creationId xmlns:p14="http://schemas.microsoft.com/office/powerpoint/2010/main" val="303601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B087FD7-4C05-4772-BB38-9B4546CB6CA9}"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3F5BBF-BFC8-4709-A6DA-22494FFFDB0A}" type="slidenum">
              <a:rPr lang="fr-FR" smtClean="0"/>
              <a:t>‹N°›</a:t>
            </a:fld>
            <a:endParaRPr lang="fr-FR"/>
          </a:p>
        </p:txBody>
      </p:sp>
    </p:spTree>
    <p:extLst>
      <p:ext uri="{BB962C8B-B14F-4D97-AF65-F5344CB8AC3E}">
        <p14:creationId xmlns:p14="http://schemas.microsoft.com/office/powerpoint/2010/main" val="1046215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B087FD7-4C05-4772-BB38-9B4546CB6CA9}"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3F5BBF-BFC8-4709-A6DA-22494FFFDB0A}" type="slidenum">
              <a:rPr lang="fr-FR" smtClean="0"/>
              <a:t>‹N°›</a:t>
            </a:fld>
            <a:endParaRPr lang="fr-FR"/>
          </a:p>
        </p:txBody>
      </p:sp>
    </p:spTree>
    <p:extLst>
      <p:ext uri="{BB962C8B-B14F-4D97-AF65-F5344CB8AC3E}">
        <p14:creationId xmlns:p14="http://schemas.microsoft.com/office/powerpoint/2010/main" val="331142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B087FD7-4C05-4772-BB38-9B4546CB6CA9}" type="datetimeFigureOut">
              <a:rPr lang="fr-FR" smtClean="0"/>
              <a:t>04/09/2023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D3F5BBF-BFC8-4709-A6DA-22494FFFDB0A}" type="slidenum">
              <a:rPr lang="fr-FR" smtClean="0"/>
              <a:t>‹N°›</a:t>
            </a:fld>
            <a:endParaRPr lang="fr-FR"/>
          </a:p>
        </p:txBody>
      </p:sp>
    </p:spTree>
    <p:extLst>
      <p:ext uri="{BB962C8B-B14F-4D97-AF65-F5344CB8AC3E}">
        <p14:creationId xmlns:p14="http://schemas.microsoft.com/office/powerpoint/2010/main" val="241813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B087FD7-4C05-4772-BB38-9B4546CB6CA9}" type="datetimeFigureOut">
              <a:rPr lang="fr-FR" smtClean="0"/>
              <a:t>04/09/2023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D3F5BBF-BFC8-4709-A6DA-22494FFFDB0A}" type="slidenum">
              <a:rPr lang="fr-FR" smtClean="0"/>
              <a:t>‹N°›</a:t>
            </a:fld>
            <a:endParaRPr lang="fr-FR"/>
          </a:p>
        </p:txBody>
      </p:sp>
    </p:spTree>
    <p:extLst>
      <p:ext uri="{BB962C8B-B14F-4D97-AF65-F5344CB8AC3E}">
        <p14:creationId xmlns:p14="http://schemas.microsoft.com/office/powerpoint/2010/main" val="187426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87FD7-4C05-4772-BB38-9B4546CB6CA9}" type="datetimeFigureOut">
              <a:rPr lang="fr-FR" smtClean="0"/>
              <a:t>04/09/2023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F5BBF-BFC8-4709-A6DA-22494FFFDB0A}" type="slidenum">
              <a:rPr lang="fr-FR" smtClean="0"/>
              <a:t>‹N°›</a:t>
            </a:fld>
            <a:endParaRPr lang="fr-FR"/>
          </a:p>
        </p:txBody>
      </p:sp>
    </p:spTree>
    <p:extLst>
      <p:ext uri="{BB962C8B-B14F-4D97-AF65-F5344CB8AC3E}">
        <p14:creationId xmlns:p14="http://schemas.microsoft.com/office/powerpoint/2010/main" val="134719714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view.genial.ly/646f359b64e53f00195c9428/presentation-exercice-genially-diapo-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personne&#10;&#10;Description générée automatiquement">
            <a:extLst>
              <a:ext uri="{FF2B5EF4-FFF2-40B4-BE49-F238E27FC236}">
                <a16:creationId xmlns:a16="http://schemas.microsoft.com/office/drawing/2014/main" id="{65A68410-52D4-83ED-C522-A0841F271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93659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fruit&#10;&#10;Description générée automatiquement">
            <a:extLst>
              <a:ext uri="{FF2B5EF4-FFF2-40B4-BE49-F238E27FC236}">
                <a16:creationId xmlns:a16="http://schemas.microsoft.com/office/drawing/2014/main" id="{7751570E-94FC-A751-F13C-6054B6ABF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4801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affichage, logiciel&#10;&#10;Description générée automatiquement">
            <a:extLst>
              <a:ext uri="{FF2B5EF4-FFF2-40B4-BE49-F238E27FC236}">
                <a16:creationId xmlns:a16="http://schemas.microsoft.com/office/drawing/2014/main" id="{02B1E6CE-E75F-1755-0213-87EA128C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2862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logiciel, affichage&#10;&#10;Description générée automatiquement">
            <a:extLst>
              <a:ext uri="{FF2B5EF4-FFF2-40B4-BE49-F238E27FC236}">
                <a16:creationId xmlns:a16="http://schemas.microsoft.com/office/drawing/2014/main" id="{F127C7C6-4B92-3593-0D7C-E0689D9DB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6933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 Page web&#10;&#10;Description générée automatiquement">
            <a:extLst>
              <a:ext uri="{FF2B5EF4-FFF2-40B4-BE49-F238E27FC236}">
                <a16:creationId xmlns:a16="http://schemas.microsoft.com/office/drawing/2014/main" id="{A4C57FDC-6BAA-D762-18C6-B0A6D8CC4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3966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 Page web&#10;&#10;Description générée automatiquement">
            <a:extLst>
              <a:ext uri="{FF2B5EF4-FFF2-40B4-BE49-F238E27FC236}">
                <a16:creationId xmlns:a16="http://schemas.microsoft.com/office/drawing/2014/main" id="{AB3B7BEA-2427-09C2-13B3-AF0EC74A5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2303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994F34AE-790A-DE9C-122C-EAFFE80E7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6939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descr="Une image contenant texte, capture d’écran, affichage, nombre&#10;&#10;Description générée automatiquement">
            <a:extLst>
              <a:ext uri="{FF2B5EF4-FFF2-40B4-BE49-F238E27FC236}">
                <a16:creationId xmlns:a16="http://schemas.microsoft.com/office/drawing/2014/main" id="{52E7312F-F632-DA2E-3EAE-1EDD10C89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0658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texte, capture d’écran, affichage, nombre&#10;&#10;Description générée automatiquement">
            <a:extLst>
              <a:ext uri="{FF2B5EF4-FFF2-40B4-BE49-F238E27FC236}">
                <a16:creationId xmlns:a16="http://schemas.microsoft.com/office/drawing/2014/main" id="{9DFB1AC6-B7B0-EEF6-9EDA-B56A80448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192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essin humoristique, clipart&#10;&#10;Description générée automatiquement">
            <a:extLst>
              <a:ext uri="{FF2B5EF4-FFF2-40B4-BE49-F238E27FC236}">
                <a16:creationId xmlns:a16="http://schemas.microsoft.com/office/drawing/2014/main" id="{1073B178-0658-B045-2707-A1DB82041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3086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logiciel&#10;&#10;Description générée automatiquement">
            <a:extLst>
              <a:ext uri="{FF2B5EF4-FFF2-40B4-BE49-F238E27FC236}">
                <a16:creationId xmlns:a16="http://schemas.microsoft.com/office/drawing/2014/main" id="{2371B8ED-E3F9-539A-3692-A8F8353CF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036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F87594B1-567E-C03B-7B7B-CBA116B09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9505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Appareils électroniques, capture d’écran, logiciel&#10;&#10;Description générée automatiquement">
            <a:extLst>
              <a:ext uri="{FF2B5EF4-FFF2-40B4-BE49-F238E27FC236}">
                <a16:creationId xmlns:a16="http://schemas.microsoft.com/office/drawing/2014/main" id="{8DB082A8-C9D1-7151-A1CA-5DF11AF07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2844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C2AB64E5-53A6-FCFE-F587-236BA8D18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9906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Appareils électroniques, capture d’écran, logiciel&#10;&#10;Description générée automatiquement">
            <a:extLst>
              <a:ext uri="{FF2B5EF4-FFF2-40B4-BE49-F238E27FC236}">
                <a16:creationId xmlns:a16="http://schemas.microsoft.com/office/drawing/2014/main" id="{2FC00C52-1999-3CA3-B87C-CA5144B18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7141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5EE7C550-91E7-94A5-381B-7CED20BB3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3669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0B074E1D-356D-C143-619C-AA98EF270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8700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Système d’exploitation&#10;&#10;Description générée automatiquement">
            <a:extLst>
              <a:ext uri="{FF2B5EF4-FFF2-40B4-BE49-F238E27FC236}">
                <a16:creationId xmlns:a16="http://schemas.microsoft.com/office/drawing/2014/main" id="{45EF6E93-5912-B215-935C-1923F2567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1132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affichage&#10;&#10;Description générée automatiquement">
            <a:extLst>
              <a:ext uri="{FF2B5EF4-FFF2-40B4-BE49-F238E27FC236}">
                <a16:creationId xmlns:a16="http://schemas.microsoft.com/office/drawing/2014/main" id="{B5DBD9C3-EF7A-5CAD-5DBC-88FF8D31F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2726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25BD3975-DEB4-86B1-E5D5-1BACC742C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8542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fruit&#10;&#10;Description générée automatiquement">
            <a:extLst>
              <a:ext uri="{FF2B5EF4-FFF2-40B4-BE49-F238E27FC236}">
                <a16:creationId xmlns:a16="http://schemas.microsoft.com/office/drawing/2014/main" id="{68B20254-957C-38F1-D573-B825C5180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120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BDA8C5D-1BD2-EB44-A2D4-4C9146F36B58}"/>
              </a:ext>
            </a:extLst>
          </p:cNvPr>
          <p:cNvPicPr>
            <a:picLocks noChangeAspect="1"/>
          </p:cNvPicPr>
          <p:nvPr/>
        </p:nvPicPr>
        <p:blipFill>
          <a:blip r:embed="rId3"/>
          <a:stretch>
            <a:fillRect/>
          </a:stretch>
        </p:blipFill>
        <p:spPr>
          <a:xfrm>
            <a:off x="746428" y="1205474"/>
            <a:ext cx="7651143" cy="5230821"/>
          </a:xfrm>
          <a:prstGeom prst="rect">
            <a:avLst/>
          </a:prstGeom>
        </p:spPr>
      </p:pic>
      <p:sp>
        <p:nvSpPr>
          <p:cNvPr id="3" name="ZoneTexte 2">
            <a:hlinkClick r:id="rId4" tooltip="activité interactive en ligne"/>
            <a:extLst>
              <a:ext uri="{FF2B5EF4-FFF2-40B4-BE49-F238E27FC236}">
                <a16:creationId xmlns:a16="http://schemas.microsoft.com/office/drawing/2014/main" id="{604798F2-26CE-432A-1866-7359B2F881F7}"/>
              </a:ext>
            </a:extLst>
          </p:cNvPr>
          <p:cNvSpPr txBox="1"/>
          <p:nvPr/>
        </p:nvSpPr>
        <p:spPr>
          <a:xfrm>
            <a:off x="5939125" y="571457"/>
            <a:ext cx="2448130" cy="408623"/>
          </a:xfrm>
          <a:prstGeom prst="roundRect">
            <a:avLst/>
          </a:prstGeom>
          <a:solidFill>
            <a:srgbClr val="28B675"/>
          </a:solidFill>
          <a:ln>
            <a:solidFill>
              <a:srgbClr val="28B675"/>
            </a:solidFill>
          </a:ln>
        </p:spPr>
        <p:txBody>
          <a:bodyPr wrap="square" rtlCol="0">
            <a:spAutoFit/>
          </a:bodyPr>
          <a:lstStyle/>
          <a:p>
            <a:pPr algn="ctr"/>
            <a:r>
              <a:rPr lang="fr-FR" b="1" dirty="0">
                <a:solidFill>
                  <a:schemeClr val="bg1"/>
                </a:solidFill>
              </a:rPr>
              <a:t>Faire l’activité en ligne</a:t>
            </a:r>
          </a:p>
        </p:txBody>
      </p:sp>
      <p:pic>
        <p:nvPicPr>
          <p:cNvPr id="10" name="Image 9">
            <a:extLst>
              <a:ext uri="{FF2B5EF4-FFF2-40B4-BE49-F238E27FC236}">
                <a16:creationId xmlns:a16="http://schemas.microsoft.com/office/drawing/2014/main" id="{08ACE384-45FA-E56C-676C-AD593CC6E1C7}"/>
              </a:ext>
            </a:extLst>
          </p:cNvPr>
          <p:cNvPicPr>
            <a:picLocks noChangeAspect="1"/>
          </p:cNvPicPr>
          <p:nvPr/>
        </p:nvPicPr>
        <p:blipFill>
          <a:blip r:embed="rId5"/>
          <a:stretch>
            <a:fillRect/>
          </a:stretch>
        </p:blipFill>
        <p:spPr>
          <a:xfrm>
            <a:off x="5412803" y="4776436"/>
            <a:ext cx="2103302" cy="1396105"/>
          </a:xfrm>
          <a:prstGeom prst="rect">
            <a:avLst/>
          </a:prstGeom>
        </p:spPr>
      </p:pic>
      <p:pic>
        <p:nvPicPr>
          <p:cNvPr id="13" name="Image 12">
            <a:extLst>
              <a:ext uri="{FF2B5EF4-FFF2-40B4-BE49-F238E27FC236}">
                <a16:creationId xmlns:a16="http://schemas.microsoft.com/office/drawing/2014/main" id="{5BBD326B-04B3-BE17-CE1E-8EB50E8CE69D}"/>
              </a:ext>
            </a:extLst>
          </p:cNvPr>
          <p:cNvPicPr>
            <a:picLocks noChangeAspect="1"/>
          </p:cNvPicPr>
          <p:nvPr/>
        </p:nvPicPr>
        <p:blipFill>
          <a:blip r:embed="rId6"/>
          <a:stretch>
            <a:fillRect/>
          </a:stretch>
        </p:blipFill>
        <p:spPr>
          <a:xfrm>
            <a:off x="5722761" y="3292179"/>
            <a:ext cx="1396105" cy="1396105"/>
          </a:xfrm>
          <a:prstGeom prst="rect">
            <a:avLst/>
          </a:prstGeom>
        </p:spPr>
      </p:pic>
      <p:pic>
        <p:nvPicPr>
          <p:cNvPr id="15" name="Image 14">
            <a:extLst>
              <a:ext uri="{FF2B5EF4-FFF2-40B4-BE49-F238E27FC236}">
                <a16:creationId xmlns:a16="http://schemas.microsoft.com/office/drawing/2014/main" id="{BFA29638-7661-0849-C9C2-752541FFC06F}"/>
              </a:ext>
            </a:extLst>
          </p:cNvPr>
          <p:cNvPicPr>
            <a:picLocks noChangeAspect="1"/>
          </p:cNvPicPr>
          <p:nvPr/>
        </p:nvPicPr>
        <p:blipFill>
          <a:blip r:embed="rId7"/>
          <a:stretch>
            <a:fillRect/>
          </a:stretch>
        </p:blipFill>
        <p:spPr>
          <a:xfrm>
            <a:off x="6927049" y="1757323"/>
            <a:ext cx="1292464" cy="1615580"/>
          </a:xfrm>
          <a:prstGeom prst="rect">
            <a:avLst/>
          </a:prstGeom>
        </p:spPr>
      </p:pic>
      <p:pic>
        <p:nvPicPr>
          <p:cNvPr id="17" name="Image 16">
            <a:extLst>
              <a:ext uri="{FF2B5EF4-FFF2-40B4-BE49-F238E27FC236}">
                <a16:creationId xmlns:a16="http://schemas.microsoft.com/office/drawing/2014/main" id="{716A5021-67F1-6A84-7596-D6F2CE15110D}"/>
              </a:ext>
            </a:extLst>
          </p:cNvPr>
          <p:cNvPicPr>
            <a:picLocks noChangeAspect="1"/>
          </p:cNvPicPr>
          <p:nvPr/>
        </p:nvPicPr>
        <p:blipFill>
          <a:blip r:embed="rId8"/>
          <a:stretch>
            <a:fillRect/>
          </a:stretch>
        </p:blipFill>
        <p:spPr>
          <a:xfrm>
            <a:off x="4760751" y="1887995"/>
            <a:ext cx="2054530" cy="1457070"/>
          </a:xfrm>
          <a:prstGeom prst="rect">
            <a:avLst/>
          </a:prstGeom>
        </p:spPr>
      </p:pic>
    </p:spTree>
    <p:extLst>
      <p:ext uri="{BB962C8B-B14F-4D97-AF65-F5344CB8AC3E}">
        <p14:creationId xmlns:p14="http://schemas.microsoft.com/office/powerpoint/2010/main" val="215016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BDA8C5D-1BD2-EB44-A2D4-4C9146F36B58}"/>
              </a:ext>
            </a:extLst>
          </p:cNvPr>
          <p:cNvPicPr>
            <a:picLocks noChangeAspect="1"/>
          </p:cNvPicPr>
          <p:nvPr/>
        </p:nvPicPr>
        <p:blipFill>
          <a:blip r:embed="rId3"/>
          <a:stretch>
            <a:fillRect/>
          </a:stretch>
        </p:blipFill>
        <p:spPr>
          <a:xfrm>
            <a:off x="746428" y="1205474"/>
            <a:ext cx="7651143" cy="5230821"/>
          </a:xfrm>
          <a:prstGeom prst="rect">
            <a:avLst/>
          </a:prstGeom>
        </p:spPr>
      </p:pic>
      <p:pic>
        <p:nvPicPr>
          <p:cNvPr id="10" name="Image 9">
            <a:extLst>
              <a:ext uri="{FF2B5EF4-FFF2-40B4-BE49-F238E27FC236}">
                <a16:creationId xmlns:a16="http://schemas.microsoft.com/office/drawing/2014/main" id="{08ACE384-45FA-E56C-676C-AD593CC6E1C7}"/>
              </a:ext>
            </a:extLst>
          </p:cNvPr>
          <p:cNvPicPr>
            <a:picLocks noChangeAspect="1"/>
          </p:cNvPicPr>
          <p:nvPr/>
        </p:nvPicPr>
        <p:blipFill>
          <a:blip r:embed="rId4"/>
          <a:stretch>
            <a:fillRect/>
          </a:stretch>
        </p:blipFill>
        <p:spPr>
          <a:xfrm>
            <a:off x="5412803" y="4776436"/>
            <a:ext cx="2103302" cy="1396105"/>
          </a:xfrm>
          <a:prstGeom prst="rect">
            <a:avLst/>
          </a:prstGeom>
        </p:spPr>
      </p:pic>
      <p:pic>
        <p:nvPicPr>
          <p:cNvPr id="13" name="Image 12">
            <a:extLst>
              <a:ext uri="{FF2B5EF4-FFF2-40B4-BE49-F238E27FC236}">
                <a16:creationId xmlns:a16="http://schemas.microsoft.com/office/drawing/2014/main" id="{5BBD326B-04B3-BE17-CE1E-8EB50E8CE69D}"/>
              </a:ext>
            </a:extLst>
          </p:cNvPr>
          <p:cNvPicPr>
            <a:picLocks noChangeAspect="1"/>
          </p:cNvPicPr>
          <p:nvPr/>
        </p:nvPicPr>
        <p:blipFill>
          <a:blip r:embed="rId5"/>
          <a:stretch>
            <a:fillRect/>
          </a:stretch>
        </p:blipFill>
        <p:spPr>
          <a:xfrm>
            <a:off x="5722761" y="3292179"/>
            <a:ext cx="1396105" cy="1396105"/>
          </a:xfrm>
          <a:prstGeom prst="rect">
            <a:avLst/>
          </a:prstGeom>
        </p:spPr>
      </p:pic>
      <p:pic>
        <p:nvPicPr>
          <p:cNvPr id="15" name="Image 14">
            <a:extLst>
              <a:ext uri="{FF2B5EF4-FFF2-40B4-BE49-F238E27FC236}">
                <a16:creationId xmlns:a16="http://schemas.microsoft.com/office/drawing/2014/main" id="{BFA29638-7661-0849-C9C2-752541FFC06F}"/>
              </a:ext>
            </a:extLst>
          </p:cNvPr>
          <p:cNvPicPr>
            <a:picLocks noChangeAspect="1"/>
          </p:cNvPicPr>
          <p:nvPr/>
        </p:nvPicPr>
        <p:blipFill>
          <a:blip r:embed="rId6"/>
          <a:stretch>
            <a:fillRect/>
          </a:stretch>
        </p:blipFill>
        <p:spPr>
          <a:xfrm>
            <a:off x="6927049" y="1757323"/>
            <a:ext cx="1292464" cy="1615580"/>
          </a:xfrm>
          <a:prstGeom prst="rect">
            <a:avLst/>
          </a:prstGeom>
        </p:spPr>
      </p:pic>
      <p:pic>
        <p:nvPicPr>
          <p:cNvPr id="17" name="Image 16">
            <a:extLst>
              <a:ext uri="{FF2B5EF4-FFF2-40B4-BE49-F238E27FC236}">
                <a16:creationId xmlns:a16="http://schemas.microsoft.com/office/drawing/2014/main" id="{716A5021-67F1-6A84-7596-D6F2CE15110D}"/>
              </a:ext>
            </a:extLst>
          </p:cNvPr>
          <p:cNvPicPr>
            <a:picLocks noChangeAspect="1"/>
          </p:cNvPicPr>
          <p:nvPr/>
        </p:nvPicPr>
        <p:blipFill>
          <a:blip r:embed="rId7"/>
          <a:stretch>
            <a:fillRect/>
          </a:stretch>
        </p:blipFill>
        <p:spPr>
          <a:xfrm>
            <a:off x="4760751" y="1887995"/>
            <a:ext cx="2054530" cy="1457070"/>
          </a:xfrm>
          <a:prstGeom prst="rect">
            <a:avLst/>
          </a:prstGeom>
        </p:spPr>
      </p:pic>
    </p:spTree>
    <p:extLst>
      <p:ext uri="{BB962C8B-B14F-4D97-AF65-F5344CB8AC3E}">
        <p14:creationId xmlns:p14="http://schemas.microsoft.com/office/powerpoint/2010/main" val="1666063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fruit&#10;&#10;Description générée automatiquement">
            <a:extLst>
              <a:ext uri="{FF2B5EF4-FFF2-40B4-BE49-F238E27FC236}">
                <a16:creationId xmlns:a16="http://schemas.microsoft.com/office/drawing/2014/main" id="{E2D6AF75-DCD0-4160-5941-ACF99C90D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163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fruit&#10;&#10;Description générée automatiquement">
            <a:extLst>
              <a:ext uri="{FF2B5EF4-FFF2-40B4-BE49-F238E27FC236}">
                <a16:creationId xmlns:a16="http://schemas.microsoft.com/office/drawing/2014/main" id="{05AB2CE4-BE8B-3972-F207-33369A5AA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369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9F8C8DB7-0D91-5B1F-85A0-5522355FD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073743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ée un document." ma:contentTypeScope="" ma:versionID="79965398089a9ed3dc0e1e27a4a0c699">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36194f758198d38e89fba16a2ce54d58"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89B8C8-CB29-46F2-95FA-D721A8BA30D4}">
  <ds:schemaRefs>
    <ds:schemaRef ds:uri="http://purl.org/dc/dcmitype/"/>
    <ds:schemaRef ds:uri="78930844-7ca7-4771-ad53-9658c2095a47"/>
    <ds:schemaRef ds:uri="http://purl.org/dc/elements/1.1/"/>
    <ds:schemaRef ds:uri="http://schemas.microsoft.com/office/2006/documentManagement/types"/>
    <ds:schemaRef ds:uri="http://schemas.microsoft.com/office/infopath/2007/PartnerControls"/>
    <ds:schemaRef ds:uri="http://purl.org/dc/terms/"/>
    <ds:schemaRef ds:uri="http://schemas.microsoft.com/office/2006/metadata/properties"/>
    <ds:schemaRef ds:uri="http://schemas.openxmlformats.org/package/2006/metadata/core-properties"/>
    <ds:schemaRef ds:uri="85c0154b-c1f1-454a-9cce-58d1a683144e"/>
    <ds:schemaRef ds:uri="http://www.w3.org/XML/1998/namespace"/>
  </ds:schemaRefs>
</ds:datastoreItem>
</file>

<file path=customXml/itemProps2.xml><?xml version="1.0" encoding="utf-8"?>
<ds:datastoreItem xmlns:ds="http://schemas.openxmlformats.org/officeDocument/2006/customXml" ds:itemID="{5F4AFDBF-D889-4B26-9509-CCA48E52CD32}">
  <ds:schemaRefs>
    <ds:schemaRef ds:uri="http://schemas.microsoft.com/sharepoint/v3/contenttype/forms"/>
  </ds:schemaRefs>
</ds:datastoreItem>
</file>

<file path=customXml/itemProps3.xml><?xml version="1.0" encoding="utf-8"?>
<ds:datastoreItem xmlns:ds="http://schemas.openxmlformats.org/officeDocument/2006/customXml" ds:itemID="{7BFC7199-2A02-4937-8A52-A1CAC070DE07}"/>
</file>

<file path=docProps/app.xml><?xml version="1.0" encoding="utf-8"?>
<Properties xmlns="http://schemas.openxmlformats.org/officeDocument/2006/extended-properties" xmlns:vt="http://schemas.openxmlformats.org/officeDocument/2006/docPropsVTypes">
  <Template>Office Theme</Template>
  <TotalTime>638</TotalTime>
  <Words>2189</Words>
  <Application>Microsoft Office PowerPoint</Application>
  <PresentationFormat>Affichage à l'écran (4:3)</PresentationFormat>
  <Paragraphs>175</Paragraphs>
  <Slides>26</Slides>
  <Notes>26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Arial</vt:lpstr>
      <vt:lpstr>Calibri</vt:lpstr>
      <vt:lpstr>Calibri Light</vt:lpstr>
      <vt:lpstr>Helvetica</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3</cp:revision>
  <dcterms:created xsi:type="dcterms:W3CDTF">2023-02-21T16:06:29Z</dcterms:created>
  <dcterms:modified xsi:type="dcterms:W3CDTF">2023-09-04T14:38:33Z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