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sldIdLst>
    <p:sldId id="257" r:id="rId5"/>
    <p:sldId id="274" r:id="rId6"/>
    <p:sldId id="275" r:id="rId7"/>
    <p:sldId id="282" r:id="rId8"/>
    <p:sldId id="276" r:id="rId9"/>
    <p:sldId id="277" r:id="rId10"/>
    <p:sldId id="278" r:id="rId11"/>
    <p:sldId id="279" r:id="rId12"/>
    <p:sldId id="280" r:id="rId13"/>
    <p:sldId id="283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71" r:id="rId24"/>
    <p:sldId id="267" r:id="rId25"/>
    <p:sldId id="268" r:id="rId26"/>
    <p:sldId id="269" r:id="rId27"/>
    <p:sldId id="270" r:id="rId28"/>
    <p:sldId id="272" r:id="rId29"/>
    <p:sldId id="27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CE8E05-0F37-B687-88E8-F9729D74434D}" name="Pierre Seve" initials="PS" userId="8e6332e977076201" providerId="Windows Live"/>
  <p188:author id="{C26E8E89-F423-61AA-F167-7CA6F0D715EA}" name="ABERLENC LEA" initials="AL" userId="S::LABERLENC@editions-hatier.fr::fc1d5c7d-3e0b-4319-9188-5c596b8cfe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8BC"/>
    <a:srgbClr val="EE3A80"/>
    <a:srgbClr val="79E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97261F-533F-4502-A69C-0420D30C566A}" v="26" dt="2023-08-30T07:55:09.428"/>
    <p1510:client id="{C05B175B-BF21-41DA-9A19-F1C86354B71F}" v="6" dt="2023-08-29T10:43:44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568" autoAdjust="0"/>
  </p:normalViewPr>
  <p:slideViewPr>
    <p:cSldViewPr snapToGrid="0">
      <p:cViewPr varScale="1">
        <p:scale>
          <a:sx n="77" d="100"/>
          <a:sy n="77" d="100"/>
        </p:scale>
        <p:origin x="9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LEMIN SANDRA" userId="5fe4e071-d3f4-40df-970f-ee8fcf898346" providerId="ADAL" clId="{3997261F-533F-4502-A69C-0420D30C566A}"/>
    <pc:docChg chg="undo custSel modSld">
      <pc:chgData name="BELLEMIN SANDRA" userId="5fe4e071-d3f4-40df-970f-ee8fcf898346" providerId="ADAL" clId="{3997261F-533F-4502-A69C-0420D30C566A}" dt="2023-08-30T07:55:09.882" v="140" actId="962"/>
      <pc:docMkLst>
        <pc:docMk/>
      </pc:docMkLst>
      <pc:sldChg chg="addSp delSp modSp mod modClrScheme chgLayout">
        <pc:chgData name="BELLEMIN SANDRA" userId="5fe4e071-d3f4-40df-970f-ee8fcf898346" providerId="ADAL" clId="{3997261F-533F-4502-A69C-0420D30C566A}" dt="2023-08-30T07:52:39.464" v="31" actId="27614"/>
        <pc:sldMkLst>
          <pc:docMk/>
          <pc:sldMk cId="3468700994" sldId="257"/>
        </pc:sldMkLst>
        <pc:spChg chg="del">
          <ac:chgData name="BELLEMIN SANDRA" userId="5fe4e071-d3f4-40df-970f-ee8fcf898346" providerId="ADAL" clId="{3997261F-533F-4502-A69C-0420D30C566A}" dt="2023-08-30T07:52:37.506" v="29" actId="478"/>
          <ac:spMkLst>
            <pc:docMk/>
            <pc:sldMk cId="3468700994" sldId="257"/>
            <ac:spMk id="2" creationId="{F4EB9881-972D-4F3C-A65D-6D80F7149EAF}"/>
          </ac:spMkLst>
        </pc:spChg>
        <pc:spChg chg="del">
          <ac:chgData name="BELLEMIN SANDRA" userId="5fe4e071-d3f4-40df-970f-ee8fcf898346" providerId="ADAL" clId="{3997261F-533F-4502-A69C-0420D30C566A}" dt="2023-08-30T07:52:37.506" v="29" actId="478"/>
          <ac:spMkLst>
            <pc:docMk/>
            <pc:sldMk cId="3468700994" sldId="257"/>
            <ac:spMk id="3" creationId="{202AF4E3-7D88-B380-A0DB-D0F3F22ED024}"/>
          </ac:spMkLst>
        </pc:spChg>
        <pc:picChg chg="add mod">
          <ac:chgData name="BELLEMIN SANDRA" userId="5fe4e071-d3f4-40df-970f-ee8fcf898346" providerId="ADAL" clId="{3997261F-533F-4502-A69C-0420D30C566A}" dt="2023-08-30T07:52:39.464" v="31" actId="27614"/>
          <ac:picMkLst>
            <pc:docMk/>
            <pc:sldMk cId="3468700994" sldId="257"/>
            <ac:picMk id="5" creationId="{CB68B960-1EB4-51F6-D611-03A5397A4EE3}"/>
          </ac:picMkLst>
        </pc:picChg>
      </pc:sldChg>
      <pc:sldChg chg="addSp delSp modSp mod modClrScheme chgLayout">
        <pc:chgData name="BELLEMIN SANDRA" userId="5fe4e071-d3f4-40df-970f-ee8fcf898346" providerId="ADAL" clId="{3997261F-533F-4502-A69C-0420D30C566A}" dt="2023-08-30T07:53:43.368" v="69" actId="962"/>
        <pc:sldMkLst>
          <pc:docMk/>
          <pc:sldMk cId="3331173360" sldId="258"/>
        </pc:sldMkLst>
        <pc:spChg chg="del">
          <ac:chgData name="BELLEMIN SANDRA" userId="5fe4e071-d3f4-40df-970f-ee8fcf898346" providerId="ADAL" clId="{3997261F-533F-4502-A69C-0420D30C566A}" dt="2023-08-30T07:53:41.538" v="66" actId="478"/>
          <ac:spMkLst>
            <pc:docMk/>
            <pc:sldMk cId="3331173360" sldId="258"/>
            <ac:spMk id="3" creationId="{F254E974-A0DB-22FF-7B95-EA93AD654B18}"/>
          </ac:spMkLst>
        </pc:spChg>
        <pc:picChg chg="del">
          <ac:chgData name="BELLEMIN SANDRA" userId="5fe4e071-d3f4-40df-970f-ee8fcf898346" providerId="ADAL" clId="{3997261F-533F-4502-A69C-0420D30C566A}" dt="2023-08-30T07:53:41.538" v="66" actId="478"/>
          <ac:picMkLst>
            <pc:docMk/>
            <pc:sldMk cId="3331173360" sldId="258"/>
            <ac:picMk id="2" creationId="{1DA1E04E-5970-2746-4FAD-6F6C4E488DD1}"/>
          </ac:picMkLst>
        </pc:picChg>
        <pc:picChg chg="add mod">
          <ac:chgData name="BELLEMIN SANDRA" userId="5fe4e071-d3f4-40df-970f-ee8fcf898346" providerId="ADAL" clId="{3997261F-533F-4502-A69C-0420D30C566A}" dt="2023-08-30T07:53:43.368" v="69" actId="962"/>
          <ac:picMkLst>
            <pc:docMk/>
            <pc:sldMk cId="3331173360" sldId="258"/>
            <ac:picMk id="5" creationId="{A2819651-AB36-02C6-A8DA-B4104D85833F}"/>
          </ac:picMkLst>
        </pc:picChg>
      </pc:sldChg>
      <pc:sldChg chg="addSp delSp modSp mod modClrScheme chgLayout">
        <pc:chgData name="BELLEMIN SANDRA" userId="5fe4e071-d3f4-40df-970f-ee8fcf898346" providerId="ADAL" clId="{3997261F-533F-4502-A69C-0420D30C566A}" dt="2023-08-30T07:53:47.203" v="73" actId="962"/>
        <pc:sldMkLst>
          <pc:docMk/>
          <pc:sldMk cId="1119368228" sldId="259"/>
        </pc:sldMkLst>
        <pc:picChg chg="del">
          <ac:chgData name="BELLEMIN SANDRA" userId="5fe4e071-d3f4-40df-970f-ee8fcf898346" providerId="ADAL" clId="{3997261F-533F-4502-A69C-0420D30C566A}" dt="2023-08-30T07:53:45.405" v="70" actId="478"/>
          <ac:picMkLst>
            <pc:docMk/>
            <pc:sldMk cId="1119368228" sldId="259"/>
            <ac:picMk id="2" creationId="{F2551B8B-CAB0-0C56-FB75-12651BEF726E}"/>
          </ac:picMkLst>
        </pc:picChg>
        <pc:picChg chg="del">
          <ac:chgData name="BELLEMIN SANDRA" userId="5fe4e071-d3f4-40df-970f-ee8fcf898346" providerId="ADAL" clId="{3997261F-533F-4502-A69C-0420D30C566A}" dt="2023-08-30T07:53:45.405" v="70" actId="478"/>
          <ac:picMkLst>
            <pc:docMk/>
            <pc:sldMk cId="1119368228" sldId="259"/>
            <ac:picMk id="4" creationId="{106BCCE7-7C3B-C13F-679D-3BE0FD239CE4}"/>
          </ac:picMkLst>
        </pc:picChg>
        <pc:picChg chg="add mod">
          <ac:chgData name="BELLEMIN SANDRA" userId="5fe4e071-d3f4-40df-970f-ee8fcf898346" providerId="ADAL" clId="{3997261F-533F-4502-A69C-0420D30C566A}" dt="2023-08-30T07:53:47.203" v="73" actId="962"/>
          <ac:picMkLst>
            <pc:docMk/>
            <pc:sldMk cId="1119368228" sldId="259"/>
            <ac:picMk id="5" creationId="{F20BE34A-A048-3A6A-C49D-A70110FF7B06}"/>
          </ac:picMkLst>
        </pc:picChg>
      </pc:sldChg>
      <pc:sldChg chg="addSp delSp modSp mod modClrScheme chgLayout">
        <pc:chgData name="BELLEMIN SANDRA" userId="5fe4e071-d3f4-40df-970f-ee8fcf898346" providerId="ADAL" clId="{3997261F-533F-4502-A69C-0420D30C566A}" dt="2023-08-30T07:53:52.569" v="77" actId="962"/>
        <pc:sldMkLst>
          <pc:docMk/>
          <pc:sldMk cId="3375846087" sldId="260"/>
        </pc:sldMkLst>
        <pc:picChg chg="add mod">
          <ac:chgData name="BELLEMIN SANDRA" userId="5fe4e071-d3f4-40df-970f-ee8fcf898346" providerId="ADAL" clId="{3997261F-533F-4502-A69C-0420D30C566A}" dt="2023-08-30T07:53:52.569" v="77" actId="962"/>
          <ac:picMkLst>
            <pc:docMk/>
            <pc:sldMk cId="3375846087" sldId="260"/>
            <ac:picMk id="3" creationId="{DB0603C2-4456-FDCB-AE46-674258DCAA80}"/>
          </ac:picMkLst>
        </pc:picChg>
        <pc:picChg chg="del">
          <ac:chgData name="BELLEMIN SANDRA" userId="5fe4e071-d3f4-40df-970f-ee8fcf898346" providerId="ADAL" clId="{3997261F-533F-4502-A69C-0420D30C566A}" dt="2023-08-30T07:53:50.618" v="74" actId="478"/>
          <ac:picMkLst>
            <pc:docMk/>
            <pc:sldMk cId="3375846087" sldId="260"/>
            <ac:picMk id="5" creationId="{C9E1E6BC-55F9-FD82-5739-15728B417B0C}"/>
          </ac:picMkLst>
        </pc:picChg>
        <pc:picChg chg="del">
          <ac:chgData name="BELLEMIN SANDRA" userId="5fe4e071-d3f4-40df-970f-ee8fcf898346" providerId="ADAL" clId="{3997261F-533F-4502-A69C-0420D30C566A}" dt="2023-08-30T07:53:50.618" v="74" actId="478"/>
          <ac:picMkLst>
            <pc:docMk/>
            <pc:sldMk cId="3375846087" sldId="260"/>
            <ac:picMk id="7" creationId="{FB9D855A-2DDC-B1E3-01A4-1AD286A00AC2}"/>
          </ac:picMkLst>
        </pc:picChg>
      </pc:sldChg>
      <pc:sldChg chg="addSp delSp modSp mod modClrScheme chgLayout">
        <pc:chgData name="BELLEMIN SANDRA" userId="5fe4e071-d3f4-40df-970f-ee8fcf898346" providerId="ADAL" clId="{3997261F-533F-4502-A69C-0420D30C566A}" dt="2023-08-30T07:54:00.363" v="81" actId="962"/>
        <pc:sldMkLst>
          <pc:docMk/>
          <pc:sldMk cId="593550240" sldId="261"/>
        </pc:sldMkLst>
        <pc:picChg chg="del">
          <ac:chgData name="BELLEMIN SANDRA" userId="5fe4e071-d3f4-40df-970f-ee8fcf898346" providerId="ADAL" clId="{3997261F-533F-4502-A69C-0420D30C566A}" dt="2023-08-30T07:53:55.826" v="78" actId="478"/>
          <ac:picMkLst>
            <pc:docMk/>
            <pc:sldMk cId="593550240" sldId="261"/>
            <ac:picMk id="2" creationId="{99CD8596-3224-5119-43AC-FEB1D0263012}"/>
          </ac:picMkLst>
        </pc:picChg>
        <pc:picChg chg="del">
          <ac:chgData name="BELLEMIN SANDRA" userId="5fe4e071-d3f4-40df-970f-ee8fcf898346" providerId="ADAL" clId="{3997261F-533F-4502-A69C-0420D30C566A}" dt="2023-08-30T07:53:55.826" v="78" actId="478"/>
          <ac:picMkLst>
            <pc:docMk/>
            <pc:sldMk cId="593550240" sldId="261"/>
            <ac:picMk id="3" creationId="{2D20184F-EE1F-17DA-5BFA-08AA83188344}"/>
          </ac:picMkLst>
        </pc:picChg>
        <pc:picChg chg="add mod">
          <ac:chgData name="BELLEMIN SANDRA" userId="5fe4e071-d3f4-40df-970f-ee8fcf898346" providerId="ADAL" clId="{3997261F-533F-4502-A69C-0420D30C566A}" dt="2023-08-30T07:54:00.363" v="81" actId="962"/>
          <ac:picMkLst>
            <pc:docMk/>
            <pc:sldMk cId="593550240" sldId="261"/>
            <ac:picMk id="5" creationId="{9BCAD6D2-5048-53C2-5305-905E73A3746C}"/>
          </ac:picMkLst>
        </pc:picChg>
      </pc:sldChg>
      <pc:sldChg chg="addSp delSp modSp mod modClrScheme chgLayout">
        <pc:chgData name="BELLEMIN SANDRA" userId="5fe4e071-d3f4-40df-970f-ee8fcf898346" providerId="ADAL" clId="{3997261F-533F-4502-A69C-0420D30C566A}" dt="2023-08-30T07:54:04.973" v="85" actId="962"/>
        <pc:sldMkLst>
          <pc:docMk/>
          <pc:sldMk cId="4011804747" sldId="262"/>
        </pc:sldMkLst>
        <pc:picChg chg="del">
          <ac:chgData name="BELLEMIN SANDRA" userId="5fe4e071-d3f4-40df-970f-ee8fcf898346" providerId="ADAL" clId="{3997261F-533F-4502-A69C-0420D30C566A}" dt="2023-08-30T07:54:03.145" v="82" actId="478"/>
          <ac:picMkLst>
            <pc:docMk/>
            <pc:sldMk cId="4011804747" sldId="262"/>
            <ac:picMk id="2" creationId="{42916ECB-72A7-BFF7-86DA-0962D9560DFE}"/>
          </ac:picMkLst>
        </pc:picChg>
        <pc:picChg chg="add mod">
          <ac:chgData name="BELLEMIN SANDRA" userId="5fe4e071-d3f4-40df-970f-ee8fcf898346" providerId="ADAL" clId="{3997261F-533F-4502-A69C-0420D30C566A}" dt="2023-08-30T07:54:04.973" v="85" actId="962"/>
          <ac:picMkLst>
            <pc:docMk/>
            <pc:sldMk cId="4011804747" sldId="262"/>
            <ac:picMk id="4" creationId="{5EE9C054-4E71-2BF2-8730-1F285B062399}"/>
          </ac:picMkLst>
        </pc:picChg>
        <pc:picChg chg="del">
          <ac:chgData name="BELLEMIN SANDRA" userId="5fe4e071-d3f4-40df-970f-ee8fcf898346" providerId="ADAL" clId="{3997261F-533F-4502-A69C-0420D30C566A}" dt="2023-08-30T07:54:03.145" v="82" actId="478"/>
          <ac:picMkLst>
            <pc:docMk/>
            <pc:sldMk cId="4011804747" sldId="262"/>
            <ac:picMk id="6" creationId="{5A96E684-6DC1-212F-A0A6-4696EA3016F3}"/>
          </ac:picMkLst>
        </pc:picChg>
      </pc:sldChg>
      <pc:sldChg chg="addSp delSp modSp mod modClrScheme chgLayout">
        <pc:chgData name="BELLEMIN SANDRA" userId="5fe4e071-d3f4-40df-970f-ee8fcf898346" providerId="ADAL" clId="{3997261F-533F-4502-A69C-0420D30C566A}" dt="2023-08-30T07:54:08.861" v="90" actId="962"/>
        <pc:sldMkLst>
          <pc:docMk/>
          <pc:sldMk cId="3172755906" sldId="263"/>
        </pc:sldMkLst>
        <pc:picChg chg="del">
          <ac:chgData name="BELLEMIN SANDRA" userId="5fe4e071-d3f4-40df-970f-ee8fcf898346" providerId="ADAL" clId="{3997261F-533F-4502-A69C-0420D30C566A}" dt="2023-08-30T07:54:06.461" v="86" actId="478"/>
          <ac:picMkLst>
            <pc:docMk/>
            <pc:sldMk cId="3172755906" sldId="263"/>
            <ac:picMk id="2" creationId="{A9FEB555-99A0-230A-3D3C-A61D808EC5EB}"/>
          </ac:picMkLst>
        </pc:picChg>
        <pc:picChg chg="add mod">
          <ac:chgData name="BELLEMIN SANDRA" userId="5fe4e071-d3f4-40df-970f-ee8fcf898346" providerId="ADAL" clId="{3997261F-533F-4502-A69C-0420D30C566A}" dt="2023-08-30T07:54:08.861" v="90" actId="962"/>
          <ac:picMkLst>
            <pc:docMk/>
            <pc:sldMk cId="3172755906" sldId="263"/>
            <ac:picMk id="4" creationId="{22655DE3-7C3F-B16C-B593-9E63D098CFA4}"/>
          </ac:picMkLst>
        </pc:picChg>
        <pc:picChg chg="del">
          <ac:chgData name="BELLEMIN SANDRA" userId="5fe4e071-d3f4-40df-970f-ee8fcf898346" providerId="ADAL" clId="{3997261F-533F-4502-A69C-0420D30C566A}" dt="2023-08-30T07:54:06.940" v="87" actId="478"/>
          <ac:picMkLst>
            <pc:docMk/>
            <pc:sldMk cId="3172755906" sldId="263"/>
            <ac:picMk id="5" creationId="{CEC57498-99DA-62A3-1415-60EC615C09EF}"/>
          </ac:picMkLst>
        </pc:picChg>
      </pc:sldChg>
      <pc:sldChg chg="addSp delSp modSp mod modClrScheme chgLayout">
        <pc:chgData name="BELLEMIN SANDRA" userId="5fe4e071-d3f4-40df-970f-ee8fcf898346" providerId="ADAL" clId="{3997261F-533F-4502-A69C-0420D30C566A}" dt="2023-08-30T07:54:12.008" v="95" actId="962"/>
        <pc:sldMkLst>
          <pc:docMk/>
          <pc:sldMk cId="2039181149" sldId="264"/>
        </pc:sldMkLst>
        <pc:picChg chg="del">
          <ac:chgData name="BELLEMIN SANDRA" userId="5fe4e071-d3f4-40df-970f-ee8fcf898346" providerId="ADAL" clId="{3997261F-533F-4502-A69C-0420D30C566A}" dt="2023-08-30T07:54:09.617" v="91" actId="478"/>
          <ac:picMkLst>
            <pc:docMk/>
            <pc:sldMk cId="2039181149" sldId="264"/>
            <ac:picMk id="2" creationId="{449260E8-0686-228F-14F0-18425BFEF12D}"/>
          </ac:picMkLst>
        </pc:picChg>
        <pc:picChg chg="del">
          <ac:chgData name="BELLEMIN SANDRA" userId="5fe4e071-d3f4-40df-970f-ee8fcf898346" providerId="ADAL" clId="{3997261F-533F-4502-A69C-0420D30C566A}" dt="2023-08-30T07:54:10.187" v="92" actId="478"/>
          <ac:picMkLst>
            <pc:docMk/>
            <pc:sldMk cId="2039181149" sldId="264"/>
            <ac:picMk id="3" creationId="{E2A8DA68-090B-AF36-BEE0-7BAF898AA70B}"/>
          </ac:picMkLst>
        </pc:picChg>
        <pc:picChg chg="add mod">
          <ac:chgData name="BELLEMIN SANDRA" userId="5fe4e071-d3f4-40df-970f-ee8fcf898346" providerId="ADAL" clId="{3997261F-533F-4502-A69C-0420D30C566A}" dt="2023-08-30T07:54:12.008" v="95" actId="962"/>
          <ac:picMkLst>
            <pc:docMk/>
            <pc:sldMk cId="2039181149" sldId="264"/>
            <ac:picMk id="5" creationId="{68BBF98B-DF53-D4B6-90AA-BBA75C59B3AB}"/>
          </ac:picMkLst>
        </pc:picChg>
      </pc:sldChg>
      <pc:sldChg chg="addSp delSp modSp mod modClrScheme chgLayout">
        <pc:chgData name="BELLEMIN SANDRA" userId="5fe4e071-d3f4-40df-970f-ee8fcf898346" providerId="ADAL" clId="{3997261F-533F-4502-A69C-0420D30C566A}" dt="2023-08-30T07:54:36.060" v="100" actId="962"/>
        <pc:sldMkLst>
          <pc:docMk/>
          <pc:sldMk cId="375589803" sldId="265"/>
        </pc:sldMkLst>
        <pc:picChg chg="del">
          <ac:chgData name="BELLEMIN SANDRA" userId="5fe4e071-d3f4-40df-970f-ee8fcf898346" providerId="ADAL" clId="{3997261F-533F-4502-A69C-0420D30C566A}" dt="2023-08-30T07:54:33.823" v="96" actId="478"/>
          <ac:picMkLst>
            <pc:docMk/>
            <pc:sldMk cId="375589803" sldId="265"/>
            <ac:picMk id="2" creationId="{6890C7B4-B9D4-7DDF-056B-BD1600E07BD1}"/>
          </ac:picMkLst>
        </pc:picChg>
        <pc:picChg chg="del">
          <ac:chgData name="BELLEMIN SANDRA" userId="5fe4e071-d3f4-40df-970f-ee8fcf898346" providerId="ADAL" clId="{3997261F-533F-4502-A69C-0420D30C566A}" dt="2023-08-30T07:54:34.471" v="97" actId="478"/>
          <ac:picMkLst>
            <pc:docMk/>
            <pc:sldMk cId="375589803" sldId="265"/>
            <ac:picMk id="3" creationId="{6C5B8231-3174-31C1-D987-540D86948F65}"/>
          </ac:picMkLst>
        </pc:picChg>
        <pc:picChg chg="add mod">
          <ac:chgData name="BELLEMIN SANDRA" userId="5fe4e071-d3f4-40df-970f-ee8fcf898346" providerId="ADAL" clId="{3997261F-533F-4502-A69C-0420D30C566A}" dt="2023-08-30T07:54:36.060" v="100" actId="962"/>
          <ac:picMkLst>
            <pc:docMk/>
            <pc:sldMk cId="375589803" sldId="265"/>
            <ac:picMk id="5" creationId="{589925FC-7CCB-FAF0-807E-B9F6F7C8BC8A}"/>
          </ac:picMkLst>
        </pc:picChg>
      </pc:sldChg>
      <pc:sldChg chg="addSp delSp modSp mod modClrScheme chgLayout">
        <pc:chgData name="BELLEMIN SANDRA" userId="5fe4e071-d3f4-40df-970f-ee8fcf898346" providerId="ADAL" clId="{3997261F-533F-4502-A69C-0420D30C566A}" dt="2023-08-30T07:54:39.885" v="105" actId="962"/>
        <pc:sldMkLst>
          <pc:docMk/>
          <pc:sldMk cId="553459862" sldId="266"/>
        </pc:sldMkLst>
        <pc:picChg chg="del">
          <ac:chgData name="BELLEMIN SANDRA" userId="5fe4e071-d3f4-40df-970f-ee8fcf898346" providerId="ADAL" clId="{3997261F-533F-4502-A69C-0420D30C566A}" dt="2023-08-30T07:54:37.263" v="101" actId="478"/>
          <ac:picMkLst>
            <pc:docMk/>
            <pc:sldMk cId="553459862" sldId="266"/>
            <ac:picMk id="2" creationId="{F89CAD14-C834-1667-3AFF-4F3266DF07E9}"/>
          </ac:picMkLst>
        </pc:picChg>
        <pc:picChg chg="del">
          <ac:chgData name="BELLEMIN SANDRA" userId="5fe4e071-d3f4-40df-970f-ee8fcf898346" providerId="ADAL" clId="{3997261F-533F-4502-A69C-0420D30C566A}" dt="2023-08-30T07:54:37.928" v="102" actId="478"/>
          <ac:picMkLst>
            <pc:docMk/>
            <pc:sldMk cId="553459862" sldId="266"/>
            <ac:picMk id="3" creationId="{BBFF65DD-68F5-C3CB-946B-ADCB3CAACF06}"/>
          </ac:picMkLst>
        </pc:picChg>
        <pc:picChg chg="add mod">
          <ac:chgData name="BELLEMIN SANDRA" userId="5fe4e071-d3f4-40df-970f-ee8fcf898346" providerId="ADAL" clId="{3997261F-533F-4502-A69C-0420D30C566A}" dt="2023-08-30T07:54:39.885" v="105" actId="962"/>
          <ac:picMkLst>
            <pc:docMk/>
            <pc:sldMk cId="553459862" sldId="266"/>
            <ac:picMk id="5" creationId="{25F1E7A0-7A9F-7B6C-6C7B-696D3FD64A1F}"/>
          </ac:picMkLst>
        </pc:picChg>
      </pc:sldChg>
      <pc:sldChg chg="addSp delSp modSp mod modClrScheme chgLayout">
        <pc:chgData name="BELLEMIN SANDRA" userId="5fe4e071-d3f4-40df-970f-ee8fcf898346" providerId="ADAL" clId="{3997261F-533F-4502-A69C-0420D30C566A}" dt="2023-08-30T07:54:49.760" v="115" actId="962"/>
        <pc:sldMkLst>
          <pc:docMk/>
          <pc:sldMk cId="1863500150" sldId="267"/>
        </pc:sldMkLst>
        <pc:picChg chg="add mod">
          <ac:chgData name="BELLEMIN SANDRA" userId="5fe4e071-d3f4-40df-970f-ee8fcf898346" providerId="ADAL" clId="{3997261F-533F-4502-A69C-0420D30C566A}" dt="2023-08-30T07:54:49.760" v="115" actId="962"/>
          <ac:picMkLst>
            <pc:docMk/>
            <pc:sldMk cId="1863500150" sldId="267"/>
            <ac:picMk id="3" creationId="{A8B4BEB7-6446-B2DC-D7EE-E02E249D0855}"/>
          </ac:picMkLst>
        </pc:picChg>
        <pc:picChg chg="del">
          <ac:chgData name="BELLEMIN SANDRA" userId="5fe4e071-d3f4-40df-970f-ee8fcf898346" providerId="ADAL" clId="{3997261F-533F-4502-A69C-0420D30C566A}" dt="2023-08-30T07:54:46.435" v="111" actId="478"/>
          <ac:picMkLst>
            <pc:docMk/>
            <pc:sldMk cId="1863500150" sldId="267"/>
            <ac:picMk id="5" creationId="{AD4D7AB6-36A3-B5D7-ED7D-22DF9FA92B3B}"/>
          </ac:picMkLst>
        </pc:picChg>
        <pc:picChg chg="del">
          <ac:chgData name="BELLEMIN SANDRA" userId="5fe4e071-d3f4-40df-970f-ee8fcf898346" providerId="ADAL" clId="{3997261F-533F-4502-A69C-0420D30C566A}" dt="2023-08-30T07:54:47.407" v="112" actId="478"/>
          <ac:picMkLst>
            <pc:docMk/>
            <pc:sldMk cId="1863500150" sldId="267"/>
            <ac:picMk id="7" creationId="{9F0873EA-71BC-1196-98F8-FAE0B386797A}"/>
          </ac:picMkLst>
        </pc:picChg>
      </pc:sldChg>
      <pc:sldChg chg="addSp delSp modSp mod modClrScheme chgLayout">
        <pc:chgData name="BELLEMIN SANDRA" userId="5fe4e071-d3f4-40df-970f-ee8fcf898346" providerId="ADAL" clId="{3997261F-533F-4502-A69C-0420D30C566A}" dt="2023-08-30T07:54:53.802" v="120" actId="962"/>
        <pc:sldMkLst>
          <pc:docMk/>
          <pc:sldMk cId="2254490755" sldId="268"/>
        </pc:sldMkLst>
        <pc:picChg chg="del">
          <ac:chgData name="BELLEMIN SANDRA" userId="5fe4e071-d3f4-40df-970f-ee8fcf898346" providerId="ADAL" clId="{3997261F-533F-4502-A69C-0420D30C566A}" dt="2023-08-30T07:54:51.935" v="117" actId="478"/>
          <ac:picMkLst>
            <pc:docMk/>
            <pc:sldMk cId="2254490755" sldId="268"/>
            <ac:picMk id="2" creationId="{0F9FDD16-4C0E-9A02-0CBA-E13DD3A99EBF}"/>
          </ac:picMkLst>
        </pc:picChg>
        <pc:picChg chg="del">
          <ac:chgData name="BELLEMIN SANDRA" userId="5fe4e071-d3f4-40df-970f-ee8fcf898346" providerId="ADAL" clId="{3997261F-533F-4502-A69C-0420D30C566A}" dt="2023-08-30T07:54:51.549" v="116" actId="478"/>
          <ac:picMkLst>
            <pc:docMk/>
            <pc:sldMk cId="2254490755" sldId="268"/>
            <ac:picMk id="3" creationId="{34962931-B09E-7896-CF37-759042629765}"/>
          </ac:picMkLst>
        </pc:picChg>
        <pc:picChg chg="add mod">
          <ac:chgData name="BELLEMIN SANDRA" userId="5fe4e071-d3f4-40df-970f-ee8fcf898346" providerId="ADAL" clId="{3997261F-533F-4502-A69C-0420D30C566A}" dt="2023-08-30T07:54:53.802" v="120" actId="962"/>
          <ac:picMkLst>
            <pc:docMk/>
            <pc:sldMk cId="2254490755" sldId="268"/>
            <ac:picMk id="5" creationId="{5095CD63-F54B-0308-36B7-761BCF329621}"/>
          </ac:picMkLst>
        </pc:picChg>
      </pc:sldChg>
      <pc:sldChg chg="addSp delSp modSp mod modClrScheme chgLayout">
        <pc:chgData name="BELLEMIN SANDRA" userId="5fe4e071-d3f4-40df-970f-ee8fcf898346" providerId="ADAL" clId="{3997261F-533F-4502-A69C-0420D30C566A}" dt="2023-08-30T07:54:59.833" v="125" actId="962"/>
        <pc:sldMkLst>
          <pc:docMk/>
          <pc:sldMk cId="377927045" sldId="269"/>
        </pc:sldMkLst>
        <pc:picChg chg="del">
          <ac:chgData name="BELLEMIN SANDRA" userId="5fe4e071-d3f4-40df-970f-ee8fcf898346" providerId="ADAL" clId="{3997261F-533F-4502-A69C-0420D30C566A}" dt="2023-08-30T07:54:57.365" v="121" actId="478"/>
          <ac:picMkLst>
            <pc:docMk/>
            <pc:sldMk cId="377927045" sldId="269"/>
            <ac:picMk id="2" creationId="{50E40815-D35A-C75D-343A-ACBF9D840BD5}"/>
          </ac:picMkLst>
        </pc:picChg>
        <pc:picChg chg="del">
          <ac:chgData name="BELLEMIN SANDRA" userId="5fe4e071-d3f4-40df-970f-ee8fcf898346" providerId="ADAL" clId="{3997261F-533F-4502-A69C-0420D30C566A}" dt="2023-08-30T07:54:57.935" v="122" actId="478"/>
          <ac:picMkLst>
            <pc:docMk/>
            <pc:sldMk cId="377927045" sldId="269"/>
            <ac:picMk id="3" creationId="{F3D91B21-B1F7-E4E3-ACDA-054FE5D7971A}"/>
          </ac:picMkLst>
        </pc:picChg>
        <pc:picChg chg="add mod">
          <ac:chgData name="BELLEMIN SANDRA" userId="5fe4e071-d3f4-40df-970f-ee8fcf898346" providerId="ADAL" clId="{3997261F-533F-4502-A69C-0420D30C566A}" dt="2023-08-30T07:54:59.833" v="125" actId="962"/>
          <ac:picMkLst>
            <pc:docMk/>
            <pc:sldMk cId="377927045" sldId="269"/>
            <ac:picMk id="5" creationId="{A8FB0EE2-4E98-1183-015E-8189FB1A4495}"/>
          </ac:picMkLst>
        </pc:picChg>
      </pc:sldChg>
      <pc:sldChg chg="addSp delSp modSp mod modClrScheme chgLayout">
        <pc:chgData name="BELLEMIN SANDRA" userId="5fe4e071-d3f4-40df-970f-ee8fcf898346" providerId="ADAL" clId="{3997261F-533F-4502-A69C-0420D30C566A}" dt="2023-08-30T07:55:03.065" v="130" actId="962"/>
        <pc:sldMkLst>
          <pc:docMk/>
          <pc:sldMk cId="4020500616" sldId="270"/>
        </pc:sldMkLst>
        <pc:picChg chg="del">
          <ac:chgData name="BELLEMIN SANDRA" userId="5fe4e071-d3f4-40df-970f-ee8fcf898346" providerId="ADAL" clId="{3997261F-533F-4502-A69C-0420D30C566A}" dt="2023-08-30T07:55:01.006" v="126" actId="478"/>
          <ac:picMkLst>
            <pc:docMk/>
            <pc:sldMk cId="4020500616" sldId="270"/>
            <ac:picMk id="2" creationId="{918A2E46-D8C9-EC5B-40D3-6FF1C973FF94}"/>
          </ac:picMkLst>
        </pc:picChg>
        <pc:picChg chg="del">
          <ac:chgData name="BELLEMIN SANDRA" userId="5fe4e071-d3f4-40df-970f-ee8fcf898346" providerId="ADAL" clId="{3997261F-533F-4502-A69C-0420D30C566A}" dt="2023-08-30T07:55:01.476" v="127" actId="478"/>
          <ac:picMkLst>
            <pc:docMk/>
            <pc:sldMk cId="4020500616" sldId="270"/>
            <ac:picMk id="4" creationId="{2695CCD6-8D2B-8D4A-C8D6-0D5BF2AAF0AB}"/>
          </ac:picMkLst>
        </pc:picChg>
        <pc:picChg chg="add mod">
          <ac:chgData name="BELLEMIN SANDRA" userId="5fe4e071-d3f4-40df-970f-ee8fcf898346" providerId="ADAL" clId="{3997261F-533F-4502-A69C-0420D30C566A}" dt="2023-08-30T07:55:03.065" v="130" actId="962"/>
          <ac:picMkLst>
            <pc:docMk/>
            <pc:sldMk cId="4020500616" sldId="270"/>
            <ac:picMk id="5" creationId="{D3E37E24-A571-C3B5-9578-ED20E78526F4}"/>
          </ac:picMkLst>
        </pc:picChg>
      </pc:sldChg>
      <pc:sldChg chg="addSp delSp modSp mod modClrScheme chgLayout">
        <pc:chgData name="BELLEMIN SANDRA" userId="5fe4e071-d3f4-40df-970f-ee8fcf898346" providerId="ADAL" clId="{3997261F-533F-4502-A69C-0420D30C566A}" dt="2023-08-30T07:54:45.664" v="110" actId="962"/>
        <pc:sldMkLst>
          <pc:docMk/>
          <pc:sldMk cId="252010025" sldId="271"/>
        </pc:sldMkLst>
        <pc:spChg chg="del">
          <ac:chgData name="BELLEMIN SANDRA" userId="5fe4e071-d3f4-40df-970f-ee8fcf898346" providerId="ADAL" clId="{3997261F-533F-4502-A69C-0420D30C566A}" dt="2023-08-30T07:54:42.660" v="107" actId="478"/>
          <ac:spMkLst>
            <pc:docMk/>
            <pc:sldMk cId="252010025" sldId="271"/>
            <ac:spMk id="3" creationId="{F254E974-A0DB-22FF-7B95-EA93AD654B18}"/>
          </ac:spMkLst>
        </pc:spChg>
        <pc:picChg chg="del">
          <ac:chgData name="BELLEMIN SANDRA" userId="5fe4e071-d3f4-40df-970f-ee8fcf898346" providerId="ADAL" clId="{3997261F-533F-4502-A69C-0420D30C566A}" dt="2023-08-30T07:54:41.342" v="106" actId="478"/>
          <ac:picMkLst>
            <pc:docMk/>
            <pc:sldMk cId="252010025" sldId="271"/>
            <ac:picMk id="2" creationId="{1DA1E04E-5970-2746-4FAD-6F6C4E488DD1}"/>
          </ac:picMkLst>
        </pc:picChg>
        <pc:picChg chg="add mod">
          <ac:chgData name="BELLEMIN SANDRA" userId="5fe4e071-d3f4-40df-970f-ee8fcf898346" providerId="ADAL" clId="{3997261F-533F-4502-A69C-0420D30C566A}" dt="2023-08-30T07:54:45.664" v="110" actId="962"/>
          <ac:picMkLst>
            <pc:docMk/>
            <pc:sldMk cId="252010025" sldId="271"/>
            <ac:picMk id="5" creationId="{33294E40-F658-7D7C-4924-1C05F7883D49}"/>
          </ac:picMkLst>
        </pc:picChg>
      </pc:sldChg>
      <pc:sldChg chg="addSp delSp modSp mod modClrScheme chgLayout">
        <pc:chgData name="BELLEMIN SANDRA" userId="5fe4e071-d3f4-40df-970f-ee8fcf898346" providerId="ADAL" clId="{3997261F-533F-4502-A69C-0420D30C566A}" dt="2023-08-30T07:55:06.840" v="135" actId="962"/>
        <pc:sldMkLst>
          <pc:docMk/>
          <pc:sldMk cId="1391562253" sldId="272"/>
        </pc:sldMkLst>
        <pc:picChg chg="del">
          <ac:chgData name="BELLEMIN SANDRA" userId="5fe4e071-d3f4-40df-970f-ee8fcf898346" providerId="ADAL" clId="{3997261F-533F-4502-A69C-0420D30C566A}" dt="2023-08-30T07:55:04.452" v="131" actId="478"/>
          <ac:picMkLst>
            <pc:docMk/>
            <pc:sldMk cId="1391562253" sldId="272"/>
            <ac:picMk id="2" creationId="{A98B2227-B53C-21B3-8507-919D746E21CA}"/>
          </ac:picMkLst>
        </pc:picChg>
        <pc:picChg chg="add mod">
          <ac:chgData name="BELLEMIN SANDRA" userId="5fe4e071-d3f4-40df-970f-ee8fcf898346" providerId="ADAL" clId="{3997261F-533F-4502-A69C-0420D30C566A}" dt="2023-08-30T07:55:06.840" v="135" actId="962"/>
          <ac:picMkLst>
            <pc:docMk/>
            <pc:sldMk cId="1391562253" sldId="272"/>
            <ac:picMk id="4" creationId="{86A07838-EE06-F9DD-6057-AEF5AB02AF19}"/>
          </ac:picMkLst>
        </pc:picChg>
        <pc:picChg chg="del">
          <ac:chgData name="BELLEMIN SANDRA" userId="5fe4e071-d3f4-40df-970f-ee8fcf898346" providerId="ADAL" clId="{3997261F-533F-4502-A69C-0420D30C566A}" dt="2023-08-30T07:55:04.916" v="132" actId="478"/>
          <ac:picMkLst>
            <pc:docMk/>
            <pc:sldMk cId="1391562253" sldId="272"/>
            <ac:picMk id="5" creationId="{D8E40B0A-4BD2-EA16-79AC-8AB40DBF516B}"/>
          </ac:picMkLst>
        </pc:picChg>
      </pc:sldChg>
      <pc:sldChg chg="addSp delSp modSp mod modClrScheme chgLayout">
        <pc:chgData name="BELLEMIN SANDRA" userId="5fe4e071-d3f4-40df-970f-ee8fcf898346" providerId="ADAL" clId="{3997261F-533F-4502-A69C-0420D30C566A}" dt="2023-08-30T07:55:09.882" v="140" actId="962"/>
        <pc:sldMkLst>
          <pc:docMk/>
          <pc:sldMk cId="3956206092" sldId="273"/>
        </pc:sldMkLst>
        <pc:picChg chg="del">
          <ac:chgData name="BELLEMIN SANDRA" userId="5fe4e071-d3f4-40df-970f-ee8fcf898346" providerId="ADAL" clId="{3997261F-533F-4502-A69C-0420D30C566A}" dt="2023-08-30T07:55:07.607" v="136" actId="478"/>
          <ac:picMkLst>
            <pc:docMk/>
            <pc:sldMk cId="3956206092" sldId="273"/>
            <ac:picMk id="2" creationId="{19A264C4-FBA7-BB24-ABC4-7A5F592378CB}"/>
          </ac:picMkLst>
        </pc:picChg>
        <pc:picChg chg="del">
          <ac:chgData name="BELLEMIN SANDRA" userId="5fe4e071-d3f4-40df-970f-ee8fcf898346" providerId="ADAL" clId="{3997261F-533F-4502-A69C-0420D30C566A}" dt="2023-08-30T07:55:08.040" v="137" actId="478"/>
          <ac:picMkLst>
            <pc:docMk/>
            <pc:sldMk cId="3956206092" sldId="273"/>
            <ac:picMk id="4" creationId="{1DEAA859-7178-4681-C338-03E70902B22F}"/>
          </ac:picMkLst>
        </pc:picChg>
        <pc:picChg chg="add mod">
          <ac:chgData name="BELLEMIN SANDRA" userId="5fe4e071-d3f4-40df-970f-ee8fcf898346" providerId="ADAL" clId="{3997261F-533F-4502-A69C-0420D30C566A}" dt="2023-08-30T07:55:09.882" v="140" actId="962"/>
          <ac:picMkLst>
            <pc:docMk/>
            <pc:sldMk cId="3956206092" sldId="273"/>
            <ac:picMk id="5" creationId="{20DA0CFD-89F9-817F-94BA-ED986DB1E0D9}"/>
          </ac:picMkLst>
        </pc:picChg>
      </pc:sldChg>
      <pc:sldChg chg="addSp delSp modSp mod modClrScheme chgLayout">
        <pc:chgData name="BELLEMIN SANDRA" userId="5fe4e071-d3f4-40df-970f-ee8fcf898346" providerId="ADAL" clId="{3997261F-533F-4502-A69C-0420D30C566A}" dt="2023-08-30T07:52:41.468" v="35" actId="962"/>
        <pc:sldMkLst>
          <pc:docMk/>
          <pc:sldMk cId="3893202665" sldId="274"/>
        </pc:sldMkLst>
        <pc:picChg chg="del">
          <ac:chgData name="BELLEMIN SANDRA" userId="5fe4e071-d3f4-40df-970f-ee8fcf898346" providerId="ADAL" clId="{3997261F-533F-4502-A69C-0420D30C566A}" dt="2023-08-30T07:52:39.965" v="32" actId="478"/>
          <ac:picMkLst>
            <pc:docMk/>
            <pc:sldMk cId="3893202665" sldId="274"/>
            <ac:picMk id="2" creationId="{71EEF448-33E1-CC9D-C1BF-63699DA0ECB1}"/>
          </ac:picMkLst>
        </pc:picChg>
        <pc:picChg chg="add mod">
          <ac:chgData name="BELLEMIN SANDRA" userId="5fe4e071-d3f4-40df-970f-ee8fcf898346" providerId="ADAL" clId="{3997261F-533F-4502-A69C-0420D30C566A}" dt="2023-08-30T07:52:41.468" v="35" actId="962"/>
          <ac:picMkLst>
            <pc:docMk/>
            <pc:sldMk cId="3893202665" sldId="274"/>
            <ac:picMk id="4" creationId="{B012C06B-F041-BA01-BF0B-D1BDA1EC69C4}"/>
          </ac:picMkLst>
        </pc:picChg>
      </pc:sldChg>
      <pc:sldChg chg="addSp delSp modSp mod modClrScheme chgLayout">
        <pc:chgData name="BELLEMIN SANDRA" userId="5fe4e071-d3f4-40df-970f-ee8fcf898346" providerId="ADAL" clId="{3997261F-533F-4502-A69C-0420D30C566A}" dt="2023-08-30T07:52:45.062" v="38" actId="27614"/>
        <pc:sldMkLst>
          <pc:docMk/>
          <pc:sldMk cId="1583353246" sldId="275"/>
        </pc:sldMkLst>
        <pc:spChg chg="del">
          <ac:chgData name="BELLEMIN SANDRA" userId="5fe4e071-d3f4-40df-970f-ee8fcf898346" providerId="ADAL" clId="{3997261F-533F-4502-A69C-0420D30C566A}" dt="2023-08-30T07:52:43.041" v="36" actId="478"/>
          <ac:spMkLst>
            <pc:docMk/>
            <pc:sldMk cId="1583353246" sldId="275"/>
            <ac:spMk id="2" creationId="{87C04FCD-FAC4-80CA-A3AB-84438470F38F}"/>
          </ac:spMkLst>
        </pc:spChg>
        <pc:picChg chg="add mod">
          <ac:chgData name="BELLEMIN SANDRA" userId="5fe4e071-d3f4-40df-970f-ee8fcf898346" providerId="ADAL" clId="{3997261F-533F-4502-A69C-0420D30C566A}" dt="2023-08-30T07:52:45.062" v="38" actId="27614"/>
          <ac:picMkLst>
            <pc:docMk/>
            <pc:sldMk cId="1583353246" sldId="275"/>
            <ac:picMk id="4" creationId="{35CC7C74-D6BD-8D57-F036-728DFC212AC9}"/>
          </ac:picMkLst>
        </pc:picChg>
      </pc:sldChg>
      <pc:sldChg chg="addSp delSp modSp mod modClrScheme chgLayout">
        <pc:chgData name="BELLEMIN SANDRA" userId="5fe4e071-d3f4-40df-970f-ee8fcf898346" providerId="ADAL" clId="{3997261F-533F-4502-A69C-0420D30C566A}" dt="2023-08-30T07:53:01.167" v="44" actId="27614"/>
        <pc:sldMkLst>
          <pc:docMk/>
          <pc:sldMk cId="3936721879" sldId="276"/>
        </pc:sldMkLst>
        <pc:spChg chg="del">
          <ac:chgData name="BELLEMIN SANDRA" userId="5fe4e071-d3f4-40df-970f-ee8fcf898346" providerId="ADAL" clId="{3997261F-533F-4502-A69C-0420D30C566A}" dt="2023-08-30T07:52:58.390" v="42" actId="478"/>
          <ac:spMkLst>
            <pc:docMk/>
            <pc:sldMk cId="3936721879" sldId="276"/>
            <ac:spMk id="3" creationId="{044FA0CC-3B61-AF9B-FBF1-1C3FFC30D790}"/>
          </ac:spMkLst>
        </pc:spChg>
        <pc:spChg chg="del">
          <ac:chgData name="BELLEMIN SANDRA" userId="5fe4e071-d3f4-40df-970f-ee8fcf898346" providerId="ADAL" clId="{3997261F-533F-4502-A69C-0420D30C566A}" dt="2023-08-30T07:52:58.390" v="42" actId="478"/>
          <ac:spMkLst>
            <pc:docMk/>
            <pc:sldMk cId="3936721879" sldId="276"/>
            <ac:spMk id="4" creationId="{E80A1EEB-ADF4-B560-D5CD-D278C5C16D92}"/>
          </ac:spMkLst>
        </pc:spChg>
        <pc:spChg chg="del">
          <ac:chgData name="BELLEMIN SANDRA" userId="5fe4e071-d3f4-40df-970f-ee8fcf898346" providerId="ADAL" clId="{3997261F-533F-4502-A69C-0420D30C566A}" dt="2023-08-30T07:52:58.390" v="42" actId="478"/>
          <ac:spMkLst>
            <pc:docMk/>
            <pc:sldMk cId="3936721879" sldId="276"/>
            <ac:spMk id="5" creationId="{3B22DA3E-0AFC-4459-A0E8-999D7289998F}"/>
          </ac:spMkLst>
        </pc:spChg>
        <pc:spChg chg="del">
          <ac:chgData name="BELLEMIN SANDRA" userId="5fe4e071-d3f4-40df-970f-ee8fcf898346" providerId="ADAL" clId="{3997261F-533F-4502-A69C-0420D30C566A}" dt="2023-08-30T07:52:58.390" v="42" actId="478"/>
          <ac:spMkLst>
            <pc:docMk/>
            <pc:sldMk cId="3936721879" sldId="276"/>
            <ac:spMk id="6" creationId="{F96CE949-B8B6-FCCC-3230-88BD2B7E5A04}"/>
          </ac:spMkLst>
        </pc:spChg>
        <pc:picChg chg="add mod">
          <ac:chgData name="BELLEMIN SANDRA" userId="5fe4e071-d3f4-40df-970f-ee8fcf898346" providerId="ADAL" clId="{3997261F-533F-4502-A69C-0420D30C566A}" dt="2023-08-30T07:53:01.167" v="44" actId="27614"/>
          <ac:picMkLst>
            <pc:docMk/>
            <pc:sldMk cId="3936721879" sldId="276"/>
            <ac:picMk id="7" creationId="{4BC58DEC-F2B1-D56B-BE5D-C76F8D4AAAFE}"/>
          </ac:picMkLst>
        </pc:picChg>
      </pc:sldChg>
      <pc:sldChg chg="addSp delSp modSp mod modClrScheme chgLayout">
        <pc:chgData name="BELLEMIN SANDRA" userId="5fe4e071-d3f4-40df-970f-ee8fcf898346" providerId="ADAL" clId="{3997261F-533F-4502-A69C-0420D30C566A}" dt="2023-08-30T07:53:06.480" v="47" actId="27614"/>
        <pc:sldMkLst>
          <pc:docMk/>
          <pc:sldMk cId="1913483575" sldId="277"/>
        </pc:sldMkLst>
        <pc:spChg chg="del">
          <ac:chgData name="BELLEMIN SANDRA" userId="5fe4e071-d3f4-40df-970f-ee8fcf898346" providerId="ADAL" clId="{3997261F-533F-4502-A69C-0420D30C566A}" dt="2023-08-30T07:53:04.273" v="45" actId="478"/>
          <ac:spMkLst>
            <pc:docMk/>
            <pc:sldMk cId="1913483575" sldId="277"/>
            <ac:spMk id="2" creationId="{3E6EB60B-DF6C-71A9-6830-F7290E42F167}"/>
          </ac:spMkLst>
        </pc:spChg>
        <pc:spChg chg="del">
          <ac:chgData name="BELLEMIN SANDRA" userId="5fe4e071-d3f4-40df-970f-ee8fcf898346" providerId="ADAL" clId="{3997261F-533F-4502-A69C-0420D30C566A}" dt="2023-08-30T07:53:04.273" v="45" actId="478"/>
          <ac:spMkLst>
            <pc:docMk/>
            <pc:sldMk cId="1913483575" sldId="277"/>
            <ac:spMk id="3" creationId="{28293897-3284-9F71-14BF-CAC978BB1DFD}"/>
          </ac:spMkLst>
        </pc:spChg>
        <pc:spChg chg="del">
          <ac:chgData name="BELLEMIN SANDRA" userId="5fe4e071-d3f4-40df-970f-ee8fcf898346" providerId="ADAL" clId="{3997261F-533F-4502-A69C-0420D30C566A}" dt="2023-08-30T07:53:04.273" v="45" actId="478"/>
          <ac:spMkLst>
            <pc:docMk/>
            <pc:sldMk cId="1913483575" sldId="277"/>
            <ac:spMk id="5" creationId="{BA65CC2C-B823-1B40-BA8C-90BE1EF3408C}"/>
          </ac:spMkLst>
        </pc:spChg>
        <pc:spChg chg="del">
          <ac:chgData name="BELLEMIN SANDRA" userId="5fe4e071-d3f4-40df-970f-ee8fcf898346" providerId="ADAL" clId="{3997261F-533F-4502-A69C-0420D30C566A}" dt="2023-08-30T07:53:04.273" v="45" actId="478"/>
          <ac:spMkLst>
            <pc:docMk/>
            <pc:sldMk cId="1913483575" sldId="277"/>
            <ac:spMk id="6" creationId="{BD92B1C1-BF22-D11C-4BC9-D920095D2929}"/>
          </ac:spMkLst>
        </pc:spChg>
        <pc:spChg chg="del">
          <ac:chgData name="BELLEMIN SANDRA" userId="5fe4e071-d3f4-40df-970f-ee8fcf898346" providerId="ADAL" clId="{3997261F-533F-4502-A69C-0420D30C566A}" dt="2023-08-30T07:53:04.273" v="45" actId="478"/>
          <ac:spMkLst>
            <pc:docMk/>
            <pc:sldMk cId="1913483575" sldId="277"/>
            <ac:spMk id="7" creationId="{041BE1BC-1A3B-05B2-0945-1FF218BFAE87}"/>
          </ac:spMkLst>
        </pc:spChg>
        <pc:picChg chg="add mod">
          <ac:chgData name="BELLEMIN SANDRA" userId="5fe4e071-d3f4-40df-970f-ee8fcf898346" providerId="ADAL" clId="{3997261F-533F-4502-A69C-0420D30C566A}" dt="2023-08-30T07:53:06.480" v="47" actId="27614"/>
          <ac:picMkLst>
            <pc:docMk/>
            <pc:sldMk cId="1913483575" sldId="277"/>
            <ac:picMk id="8" creationId="{621BF12D-31E6-A8A8-681E-725308566B22}"/>
          </ac:picMkLst>
        </pc:picChg>
      </pc:sldChg>
      <pc:sldChg chg="addSp delSp modSp mod modClrScheme modShow chgLayout">
        <pc:chgData name="BELLEMIN SANDRA" userId="5fe4e071-d3f4-40df-970f-ee8fcf898346" providerId="ADAL" clId="{3997261F-533F-4502-A69C-0420D30C566A}" dt="2023-08-30T07:53:17.526" v="52" actId="962"/>
        <pc:sldMkLst>
          <pc:docMk/>
          <pc:sldMk cId="2047313498" sldId="278"/>
        </pc:sldMkLst>
        <pc:spChg chg="del">
          <ac:chgData name="BELLEMIN SANDRA" userId="5fe4e071-d3f4-40df-970f-ee8fcf898346" providerId="ADAL" clId="{3997261F-533F-4502-A69C-0420D30C566A}" dt="2023-08-30T07:53:15.374" v="49" actId="478"/>
          <ac:spMkLst>
            <pc:docMk/>
            <pc:sldMk cId="2047313498" sldId="278"/>
            <ac:spMk id="4" creationId="{453C1B19-6AF9-42B7-717F-A1426B88B7DA}"/>
          </ac:spMkLst>
        </pc:spChg>
        <pc:spChg chg="del">
          <ac:chgData name="BELLEMIN SANDRA" userId="5fe4e071-d3f4-40df-970f-ee8fcf898346" providerId="ADAL" clId="{3997261F-533F-4502-A69C-0420D30C566A}" dt="2023-08-30T07:53:15.374" v="49" actId="478"/>
          <ac:spMkLst>
            <pc:docMk/>
            <pc:sldMk cId="2047313498" sldId="278"/>
            <ac:spMk id="5" creationId="{D52721D5-F0B6-07B2-7184-067C2CDDCA80}"/>
          </ac:spMkLst>
        </pc:spChg>
        <pc:spChg chg="del">
          <ac:chgData name="BELLEMIN SANDRA" userId="5fe4e071-d3f4-40df-970f-ee8fcf898346" providerId="ADAL" clId="{3997261F-533F-4502-A69C-0420D30C566A}" dt="2023-08-30T07:53:15.374" v="49" actId="478"/>
          <ac:spMkLst>
            <pc:docMk/>
            <pc:sldMk cId="2047313498" sldId="278"/>
            <ac:spMk id="6" creationId="{0A8770C8-F88F-41DD-544E-06FA365F767D}"/>
          </ac:spMkLst>
        </pc:spChg>
        <pc:spChg chg="del">
          <ac:chgData name="BELLEMIN SANDRA" userId="5fe4e071-d3f4-40df-970f-ee8fcf898346" providerId="ADAL" clId="{3997261F-533F-4502-A69C-0420D30C566A}" dt="2023-08-30T07:53:15.374" v="49" actId="478"/>
          <ac:spMkLst>
            <pc:docMk/>
            <pc:sldMk cId="2047313498" sldId="278"/>
            <ac:spMk id="7" creationId="{ABED4C51-BBBD-F3DF-311B-ADA36FB6BBE8}"/>
          </ac:spMkLst>
        </pc:spChg>
        <pc:spChg chg="del">
          <ac:chgData name="BELLEMIN SANDRA" userId="5fe4e071-d3f4-40df-970f-ee8fcf898346" providerId="ADAL" clId="{3997261F-533F-4502-A69C-0420D30C566A}" dt="2023-08-30T07:53:15.374" v="49" actId="478"/>
          <ac:spMkLst>
            <pc:docMk/>
            <pc:sldMk cId="2047313498" sldId="278"/>
            <ac:spMk id="8" creationId="{3D60C2A8-8ED6-76A4-C7BC-D29FF74B5AEA}"/>
          </ac:spMkLst>
        </pc:spChg>
        <pc:picChg chg="add mod">
          <ac:chgData name="BELLEMIN SANDRA" userId="5fe4e071-d3f4-40df-970f-ee8fcf898346" providerId="ADAL" clId="{3997261F-533F-4502-A69C-0420D30C566A}" dt="2023-08-30T07:53:17.526" v="52" actId="962"/>
          <ac:picMkLst>
            <pc:docMk/>
            <pc:sldMk cId="2047313498" sldId="278"/>
            <ac:picMk id="3" creationId="{BE3471D4-B7B4-A9FC-E59F-6B8395289A17}"/>
          </ac:picMkLst>
        </pc:picChg>
      </pc:sldChg>
      <pc:sldChg chg="addSp delSp modSp mod modClrScheme chgLayout">
        <pc:chgData name="BELLEMIN SANDRA" userId="5fe4e071-d3f4-40df-970f-ee8fcf898346" providerId="ADAL" clId="{3997261F-533F-4502-A69C-0420D30C566A}" dt="2023-08-30T07:53:23.847" v="56" actId="962"/>
        <pc:sldMkLst>
          <pc:docMk/>
          <pc:sldMk cId="844852639" sldId="279"/>
        </pc:sldMkLst>
        <pc:grpChg chg="del">
          <ac:chgData name="BELLEMIN SANDRA" userId="5fe4e071-d3f4-40df-970f-ee8fcf898346" providerId="ADAL" clId="{3997261F-533F-4502-A69C-0420D30C566A}" dt="2023-08-30T07:53:19.501" v="53" actId="478"/>
          <ac:grpSpMkLst>
            <pc:docMk/>
            <pc:sldMk cId="844852639" sldId="279"/>
            <ac:grpSpMk id="2" creationId="{D0515F37-198E-5A0F-39F0-BD9107E0DA5A}"/>
          </ac:grpSpMkLst>
        </pc:grpChg>
        <pc:picChg chg="add mod">
          <ac:chgData name="BELLEMIN SANDRA" userId="5fe4e071-d3f4-40df-970f-ee8fcf898346" providerId="ADAL" clId="{3997261F-533F-4502-A69C-0420D30C566A}" dt="2023-08-30T07:53:23.847" v="56" actId="962"/>
          <ac:picMkLst>
            <pc:docMk/>
            <pc:sldMk cId="844852639" sldId="279"/>
            <ac:picMk id="10" creationId="{5B2C84F3-B113-AA37-5D45-9AC9573F8928}"/>
          </ac:picMkLst>
        </pc:picChg>
      </pc:sldChg>
      <pc:sldChg chg="addSp delSp modSp mod modClrScheme chgLayout">
        <pc:chgData name="BELLEMIN SANDRA" userId="5fe4e071-d3f4-40df-970f-ee8fcf898346" providerId="ADAL" clId="{3997261F-533F-4502-A69C-0420D30C566A}" dt="2023-08-30T07:53:28.456" v="60" actId="962"/>
        <pc:sldMkLst>
          <pc:docMk/>
          <pc:sldMk cId="1215637292" sldId="280"/>
        </pc:sldMkLst>
        <pc:spChg chg="del">
          <ac:chgData name="BELLEMIN SANDRA" userId="5fe4e071-d3f4-40df-970f-ee8fcf898346" providerId="ADAL" clId="{3997261F-533F-4502-A69C-0420D30C566A}" dt="2023-08-30T07:53:26.519" v="57" actId="478"/>
          <ac:spMkLst>
            <pc:docMk/>
            <pc:sldMk cId="1215637292" sldId="280"/>
            <ac:spMk id="3" creationId="{76A22FEC-EE14-E4F0-C99E-CDE052CDA347}"/>
          </ac:spMkLst>
        </pc:spChg>
        <pc:grpChg chg="del">
          <ac:chgData name="BELLEMIN SANDRA" userId="5fe4e071-d3f4-40df-970f-ee8fcf898346" providerId="ADAL" clId="{3997261F-533F-4502-A69C-0420D30C566A}" dt="2023-08-30T07:53:26.519" v="57" actId="478"/>
          <ac:grpSpMkLst>
            <pc:docMk/>
            <pc:sldMk cId="1215637292" sldId="280"/>
            <ac:grpSpMk id="9" creationId="{4EA8B59F-E62B-501E-6ABC-9D913BB885B3}"/>
          </ac:grpSpMkLst>
        </pc:grpChg>
        <pc:picChg chg="add mod">
          <ac:chgData name="BELLEMIN SANDRA" userId="5fe4e071-d3f4-40df-970f-ee8fcf898346" providerId="ADAL" clId="{3997261F-533F-4502-A69C-0420D30C566A}" dt="2023-08-30T07:53:28.456" v="60" actId="962"/>
          <ac:picMkLst>
            <pc:docMk/>
            <pc:sldMk cId="1215637292" sldId="280"/>
            <ac:picMk id="10" creationId="{F70976A5-5938-6A91-B125-AE78A5A632F5}"/>
          </ac:picMkLst>
        </pc:picChg>
      </pc:sldChg>
      <pc:sldChg chg="addSp delSp modSp mod modClrScheme chgLayout">
        <pc:chgData name="BELLEMIN SANDRA" userId="5fe4e071-d3f4-40df-970f-ee8fcf898346" providerId="ADAL" clId="{3997261F-533F-4502-A69C-0420D30C566A}" dt="2023-08-30T07:52:55.165" v="41" actId="27614"/>
        <pc:sldMkLst>
          <pc:docMk/>
          <pc:sldMk cId="2247317958" sldId="282"/>
        </pc:sldMkLst>
        <pc:spChg chg="del">
          <ac:chgData name="BELLEMIN SANDRA" userId="5fe4e071-d3f4-40df-970f-ee8fcf898346" providerId="ADAL" clId="{3997261F-533F-4502-A69C-0420D30C566A}" dt="2023-08-30T07:52:52.932" v="39" actId="478"/>
          <ac:spMkLst>
            <pc:docMk/>
            <pc:sldMk cId="2247317958" sldId="282"/>
            <ac:spMk id="2" creationId="{6ED8CC35-014E-9291-E70E-39CCF2BAEBD2}"/>
          </ac:spMkLst>
        </pc:spChg>
        <pc:spChg chg="del">
          <ac:chgData name="BELLEMIN SANDRA" userId="5fe4e071-d3f4-40df-970f-ee8fcf898346" providerId="ADAL" clId="{3997261F-533F-4502-A69C-0420D30C566A}" dt="2023-08-30T07:52:52.932" v="39" actId="478"/>
          <ac:spMkLst>
            <pc:docMk/>
            <pc:sldMk cId="2247317958" sldId="282"/>
            <ac:spMk id="3" creationId="{C6387607-92E4-4FD6-E33E-2D74E2953F62}"/>
          </ac:spMkLst>
        </pc:spChg>
        <pc:spChg chg="del">
          <ac:chgData name="BELLEMIN SANDRA" userId="5fe4e071-d3f4-40df-970f-ee8fcf898346" providerId="ADAL" clId="{3997261F-533F-4502-A69C-0420D30C566A}" dt="2023-08-30T07:52:52.932" v="39" actId="478"/>
          <ac:spMkLst>
            <pc:docMk/>
            <pc:sldMk cId="2247317958" sldId="282"/>
            <ac:spMk id="4" creationId="{34E390C7-320D-5796-6555-9810E834EBA1}"/>
          </ac:spMkLst>
        </pc:spChg>
        <pc:spChg chg="del">
          <ac:chgData name="BELLEMIN SANDRA" userId="5fe4e071-d3f4-40df-970f-ee8fcf898346" providerId="ADAL" clId="{3997261F-533F-4502-A69C-0420D30C566A}" dt="2023-08-30T07:52:52.932" v="39" actId="478"/>
          <ac:spMkLst>
            <pc:docMk/>
            <pc:sldMk cId="2247317958" sldId="282"/>
            <ac:spMk id="5" creationId="{073F3089-3275-DDCF-F975-4707DA04A834}"/>
          </ac:spMkLst>
        </pc:spChg>
        <pc:picChg chg="add mod">
          <ac:chgData name="BELLEMIN SANDRA" userId="5fe4e071-d3f4-40df-970f-ee8fcf898346" providerId="ADAL" clId="{3997261F-533F-4502-A69C-0420D30C566A}" dt="2023-08-30T07:52:55.165" v="41" actId="27614"/>
          <ac:picMkLst>
            <pc:docMk/>
            <pc:sldMk cId="2247317958" sldId="282"/>
            <ac:picMk id="7" creationId="{094DC443-B2CB-5FC0-8654-6427F437A296}"/>
          </ac:picMkLst>
        </pc:picChg>
      </pc:sldChg>
      <pc:sldChg chg="addSp delSp modSp mod modClrScheme chgLayout">
        <pc:chgData name="BELLEMIN SANDRA" userId="5fe4e071-d3f4-40df-970f-ee8fcf898346" providerId="ADAL" clId="{3997261F-533F-4502-A69C-0420D30C566A}" dt="2023-08-30T07:53:36.073" v="65" actId="962"/>
        <pc:sldMkLst>
          <pc:docMk/>
          <pc:sldMk cId="2329005700" sldId="283"/>
        </pc:sldMkLst>
        <pc:spChg chg="del">
          <ac:chgData name="BELLEMIN SANDRA" userId="5fe4e071-d3f4-40df-970f-ee8fcf898346" providerId="ADAL" clId="{3997261F-533F-4502-A69C-0420D30C566A}" dt="2023-08-30T07:53:34.053" v="62" actId="478"/>
          <ac:spMkLst>
            <pc:docMk/>
            <pc:sldMk cId="2329005700" sldId="283"/>
            <ac:spMk id="2" creationId="{2590651B-9657-8D16-D7BD-81CE0D683C3E}"/>
          </ac:spMkLst>
        </pc:spChg>
        <pc:spChg chg="del">
          <ac:chgData name="BELLEMIN SANDRA" userId="5fe4e071-d3f4-40df-970f-ee8fcf898346" providerId="ADAL" clId="{3997261F-533F-4502-A69C-0420D30C566A}" dt="2023-08-30T07:53:31.516" v="61" actId="478"/>
          <ac:spMkLst>
            <pc:docMk/>
            <pc:sldMk cId="2329005700" sldId="283"/>
            <ac:spMk id="3" creationId="{EAC698EA-2835-E28E-04D5-DF04E714C574}"/>
          </ac:spMkLst>
        </pc:spChg>
        <pc:spChg chg="del">
          <ac:chgData name="BELLEMIN SANDRA" userId="5fe4e071-d3f4-40df-970f-ee8fcf898346" providerId="ADAL" clId="{3997261F-533F-4502-A69C-0420D30C566A}" dt="2023-08-30T07:53:31.516" v="61" actId="478"/>
          <ac:spMkLst>
            <pc:docMk/>
            <pc:sldMk cId="2329005700" sldId="283"/>
            <ac:spMk id="4" creationId="{AFE8BBC1-8C39-D0EB-569E-41363E6AD8CE}"/>
          </ac:spMkLst>
        </pc:spChg>
        <pc:spChg chg="del">
          <ac:chgData name="BELLEMIN SANDRA" userId="5fe4e071-d3f4-40df-970f-ee8fcf898346" providerId="ADAL" clId="{3997261F-533F-4502-A69C-0420D30C566A}" dt="2023-08-30T07:53:34.053" v="62" actId="478"/>
          <ac:spMkLst>
            <pc:docMk/>
            <pc:sldMk cId="2329005700" sldId="283"/>
            <ac:spMk id="9" creationId="{A8834F5D-AAE3-376E-883B-8E565263709B}"/>
          </ac:spMkLst>
        </pc:spChg>
        <pc:spChg chg="del">
          <ac:chgData name="BELLEMIN SANDRA" userId="5fe4e071-d3f4-40df-970f-ee8fcf898346" providerId="ADAL" clId="{3997261F-533F-4502-A69C-0420D30C566A}" dt="2023-08-30T07:53:34.053" v="62" actId="478"/>
          <ac:spMkLst>
            <pc:docMk/>
            <pc:sldMk cId="2329005700" sldId="283"/>
            <ac:spMk id="11" creationId="{6399B321-8105-6D70-8A53-5D11763B2444}"/>
          </ac:spMkLst>
        </pc:spChg>
        <pc:spChg chg="del">
          <ac:chgData name="BELLEMIN SANDRA" userId="5fe4e071-d3f4-40df-970f-ee8fcf898346" providerId="ADAL" clId="{3997261F-533F-4502-A69C-0420D30C566A}" dt="2023-08-30T07:53:34.053" v="62" actId="478"/>
          <ac:spMkLst>
            <pc:docMk/>
            <pc:sldMk cId="2329005700" sldId="283"/>
            <ac:spMk id="12" creationId="{51FE91B3-BACE-7C64-5212-38B57D5BCEEE}"/>
          </ac:spMkLst>
        </pc:spChg>
        <pc:picChg chg="add mod">
          <ac:chgData name="BELLEMIN SANDRA" userId="5fe4e071-d3f4-40df-970f-ee8fcf898346" providerId="ADAL" clId="{3997261F-533F-4502-A69C-0420D30C566A}" dt="2023-08-30T07:53:36.073" v="65" actId="962"/>
          <ac:picMkLst>
            <pc:docMk/>
            <pc:sldMk cId="2329005700" sldId="283"/>
            <ac:picMk id="6" creationId="{1D1B4840-22DB-D0EA-F7AA-3E8C2D79939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DE822-A73D-45BD-B7A6-FF30685ADDDE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440F6-DCB8-4B37-9A7C-B279F0EF91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187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1" dirty="0">
                <a:solidFill>
                  <a:schemeClr val="tx1"/>
                </a:solidFill>
                <a:latin typeface="+mn-lt"/>
              </a:rPr>
              <a:t>LE GROUPE DU NOM </a:t>
            </a:r>
            <a:r>
              <a:rPr lang="fr-FR" sz="1200" b="0" i="1" dirty="0">
                <a:solidFill>
                  <a:schemeClr val="tx1"/>
                </a:solidFill>
                <a:latin typeface="+mn-lt"/>
              </a:rPr>
              <a:t>– Les marques du pluriel</a:t>
            </a:r>
          </a:p>
          <a:p>
            <a:endParaRPr lang="fr-FR" sz="1200" b="1" dirty="0">
              <a:solidFill>
                <a:schemeClr val="tx1"/>
              </a:solidFill>
              <a:latin typeface="+mn-lt"/>
            </a:endParaRPr>
          </a:p>
          <a:p>
            <a:r>
              <a:rPr lang="fr-FR" sz="1200" b="1" dirty="0">
                <a:solidFill>
                  <a:schemeClr val="tx1"/>
                </a:solidFill>
                <a:latin typeface="+mn-lt"/>
              </a:rPr>
              <a:t>Leçon 5 : Des lettres muettes nous disent des choses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rgbClr val="FF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Certaines diapositives ont été dupliquées afin de scinder le commentaire du mode présentateur en deux parties lorsque le propos est long. </a:t>
            </a:r>
            <a:r>
              <a:rPr lang="fr-FR" sz="1200" b="0" i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Cela vous permettra de poursuivre vos explications de manière plus fluide. </a:t>
            </a:r>
          </a:p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40F6-DCB8-4B37-9A7C-B279F0EF91F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669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07000"/>
              </a:lnSpc>
              <a:buClr>
                <a:srgbClr val="00B050"/>
              </a:buClr>
              <a:buSzPts val="1200"/>
              <a:buFont typeface="Wingdings 3" panose="05040102010807070707" pitchFamily="18" charset="2"/>
              <a:buChar char="u"/>
            </a:pP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Distribuer 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la trace écrite à compléter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(cf. Fichier photocopiable)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Wingdings 3" panose="05040102010807070707" pitchFamily="18" charset="2"/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« Voilà votre trace écrite. 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Avec le crayon noir, ajoutez les mots qui manquent.  </a:t>
            </a: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Wingdings 3" panose="05040102010807070707" pitchFamily="18" charset="2"/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Puis, avec votre crayon vert, soulignez le </a:t>
            </a:r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des 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dans les exemples et coloriez légèrement l’intérieur des cadres des lettres. »</a:t>
            </a:r>
            <a:endParaRPr lang="fr-FR" sz="18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40F6-DCB8-4B37-9A7C-B279F0EF91F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303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>
                <a:solidFill>
                  <a:schemeClr val="tx1"/>
                </a:solidFill>
                <a:latin typeface="+mn-lt"/>
              </a:rPr>
              <a:t>Activités d’entrainement</a:t>
            </a:r>
            <a:endParaRPr lang="fr-FR" sz="1800" b="1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  <a:sym typeface="Wingdings 3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Wingdings 3" pitchFamily="2" charset="2"/>
              </a:rPr>
              <a:t>L</a:t>
            </a:r>
            <a:r>
              <a:rPr lang="fr-FR" sz="1800" b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ivret 2, page 3</a:t>
            </a:r>
            <a:endParaRPr lang="fr-FR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40F6-DCB8-4B37-9A7C-B279F0EF91F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234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>
                <a:solidFill>
                  <a:schemeClr val="tx1"/>
                </a:solidFill>
                <a:latin typeface="+mn-lt"/>
              </a:rPr>
              <a:t>Exercice 1 </a:t>
            </a:r>
            <a:r>
              <a:rPr lang="fr-FR" sz="1800" b="0" i="1">
                <a:solidFill>
                  <a:schemeClr val="tx1"/>
                </a:solidFill>
                <a:latin typeface="+mn-lt"/>
              </a:rPr>
              <a:t>Les élèves doivent entourer le déterminant.</a:t>
            </a:r>
          </a:p>
          <a:p>
            <a:pPr>
              <a:tabLst>
                <a:tab pos="1160145" algn="l"/>
              </a:tabLst>
            </a:pP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Exemple de raisonnement attendu :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plusieurs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et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fruits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vont ensemble.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Plusieurs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indiquent le pluriel,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fruits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doit donc aussi indiquer le pluriel : la marque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-s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l’indique.</a:t>
            </a:r>
            <a:endParaRPr lang="fr-FR" sz="1800" i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+mn-cs"/>
            </a:endParaRPr>
          </a:p>
          <a:p>
            <a:pPr>
              <a:tabLst>
                <a:tab pos="1160145" algn="l"/>
              </a:tabLst>
            </a:pP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Faire ressortir qu’il s’agit d’une lettre muette qui indique que le mot est au pluriel.</a:t>
            </a:r>
            <a:endParaRPr lang="fr-FR" sz="180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endParaRPr lang="fr-FR" sz="18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40F6-DCB8-4B37-9A7C-B279F0EF91F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21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/>
              <a:t>(Affichage avec le mémo)</a:t>
            </a:r>
          </a:p>
          <a:p>
            <a:r>
              <a:rPr lang="fr-FR" sz="1800" b="1">
                <a:solidFill>
                  <a:schemeClr val="tx1"/>
                </a:solidFill>
                <a:latin typeface="+mn-lt"/>
              </a:rPr>
              <a:t>Exercice 1 </a:t>
            </a:r>
          </a:p>
          <a:p>
            <a:r>
              <a:rPr lang="fr-FR" sz="1800" b="0" i="1">
                <a:solidFill>
                  <a:schemeClr val="tx1"/>
                </a:solidFill>
                <a:latin typeface="+mn-lt"/>
              </a:rPr>
              <a:t>Les élèves doivent entourer le déterminant.</a:t>
            </a:r>
          </a:p>
          <a:p>
            <a:pPr>
              <a:tabLst>
                <a:tab pos="1160145" algn="l"/>
              </a:tabLst>
            </a:pP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Exemple de raisonnement attendu :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plusieurs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et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fruits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vont ensemble.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Plusieurs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indiquent le pluriel,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fruits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doit donc aussi indiquer le pluriel : la marque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-s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l’indique.</a:t>
            </a:r>
            <a:endParaRPr lang="fr-FR" sz="1800" i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+mn-cs"/>
            </a:endParaRPr>
          </a:p>
          <a:p>
            <a:pPr>
              <a:tabLst>
                <a:tab pos="1160145" algn="l"/>
              </a:tabLst>
            </a:pP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Faire ressortir qu’il s’agit d’une lettre muette qui indique que le mot est au pluriel.</a:t>
            </a:r>
            <a:endParaRPr lang="fr-FR" sz="180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40F6-DCB8-4B37-9A7C-B279F0EF91F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812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>
                <a:solidFill>
                  <a:schemeClr val="tx1"/>
                </a:solidFill>
                <a:latin typeface="+mn-lt"/>
              </a:rPr>
              <a:t>Exercice 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>
                <a:solidFill>
                  <a:schemeClr val="tx1"/>
                </a:solidFill>
                <a:latin typeface="+mn-lt"/>
              </a:rPr>
              <a:t>Les élèves doivent entourer le déterminant.</a:t>
            </a:r>
          </a:p>
          <a:p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Exemple de raisonnement attendu :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une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indique qu’on ne parle que d’une seule chose. Il n’y a donc pas de marque de pluriel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-s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sur armoire. Le mot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armoire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est au singulier.</a:t>
            </a:r>
            <a:endParaRPr lang="fr-FR" sz="180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40F6-DCB8-4B37-9A7C-B279F0EF91F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253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/>
              <a:t>(Affichage avec le mémo)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>
                <a:solidFill>
                  <a:schemeClr val="tx1"/>
                </a:solidFill>
                <a:latin typeface="+mn-lt"/>
              </a:rPr>
              <a:t>Exercice 2 </a:t>
            </a:r>
            <a:r>
              <a:rPr lang="fr-FR" sz="1800" b="0" i="1">
                <a:solidFill>
                  <a:schemeClr val="tx1"/>
                </a:solidFill>
                <a:latin typeface="+mn-lt"/>
              </a:rPr>
              <a:t>Les élèves doivent entourer le déterminant.</a:t>
            </a:r>
          </a:p>
          <a:p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Exemple de raisonnement attendu :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une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indique qu’on ne parle que d’une seule chose. Il n’y a donc pas de marque de pluriel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-s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sur armoire. Le mot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armoire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est au singulier.</a:t>
            </a:r>
            <a:endParaRPr lang="fr-FR" sz="180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40F6-DCB8-4B37-9A7C-B279F0EF91F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599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>
                <a:solidFill>
                  <a:schemeClr val="tx1"/>
                </a:solidFill>
                <a:latin typeface="+mn-lt"/>
              </a:rPr>
              <a:t>Exercice 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Les élèves jouent à ton jeu sur tous les terrains.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i="1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Raisonnement attendu :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élèves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porte la marque du pluriel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-s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, le mot qui va avec doit donc aussi indiquer le pluriel. Il s’agit donc de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les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fr-FR" sz="180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40F6-DCB8-4B37-9A7C-B279F0EF91F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350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/>
              <a:t>(Affichage avec le mémo)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>
                <a:solidFill>
                  <a:schemeClr val="tx1"/>
                </a:solidFill>
                <a:latin typeface="+mn-lt"/>
              </a:rPr>
              <a:t>Exercice 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Les élèves jouent à ton jeu sur tous les terrains.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i="1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Raisonnement attendu :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élèves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porte la marque du pluriel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-s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, le mot qui va avec doit donc aussi indiquer le pluriel. Il s’agit donc de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les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fr-FR" sz="180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40F6-DCB8-4B37-9A7C-B279F0EF91F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84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>
                <a:solidFill>
                  <a:schemeClr val="tx1"/>
                </a:solidFill>
                <a:latin typeface="+mn-lt"/>
              </a:rPr>
              <a:t>Exercice 4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Dictée :</a:t>
            </a:r>
          </a:p>
          <a:p>
            <a:pPr>
              <a:tabLst>
                <a:tab pos="1160145" algn="l"/>
              </a:tabLst>
            </a:pPr>
            <a:r>
              <a:rPr lang="fr-FR" sz="1800" b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les roses, la rose</a:t>
            </a:r>
          </a:p>
          <a:p>
            <a:pPr>
              <a:tabLst>
                <a:tab pos="1160145" algn="l"/>
              </a:tabLst>
            </a:pPr>
            <a:endParaRPr lang="fr-FR" sz="1800" b="1" i="1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tabLst>
                <a:tab pos="1160145" algn="l"/>
              </a:tabLst>
            </a:pP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Choisir une modalité de la dictée parmi celles proposées dans l’introduction du </a:t>
            </a:r>
            <a:r>
              <a:rPr lang="fr-FR" sz="1800" i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Guide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fr-FR" sz="180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40F6-DCB8-4B37-9A7C-B279F0EF91F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923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/>
              <a:t>(Affichage avec le mémo)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>
                <a:solidFill>
                  <a:schemeClr val="tx1"/>
                </a:solidFill>
                <a:latin typeface="+mn-lt"/>
              </a:rPr>
              <a:t>Exercice 4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Dictée :</a:t>
            </a:r>
          </a:p>
          <a:p>
            <a:pPr>
              <a:tabLst>
                <a:tab pos="1160145" algn="l"/>
              </a:tabLst>
            </a:pPr>
            <a:r>
              <a:rPr lang="fr-FR" sz="1800" b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les roses, la rose</a:t>
            </a:r>
          </a:p>
          <a:p>
            <a:pPr>
              <a:tabLst>
                <a:tab pos="1160145" algn="l"/>
              </a:tabLst>
            </a:pPr>
            <a:endParaRPr lang="fr-FR" sz="1800" b="1" i="1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tabLst>
                <a:tab pos="1160145" algn="l"/>
              </a:tabLst>
            </a:pP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Choisir une modalité de la dictée parmi celles proposées dans l’introduction du </a:t>
            </a:r>
            <a:r>
              <a:rPr lang="fr-FR" sz="1800" i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Guide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fr-FR" sz="180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40F6-DCB8-4B37-9A7C-B279F0EF91F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928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>
                <a:solidFill>
                  <a:schemeClr val="tx1"/>
                </a:solidFill>
                <a:latin typeface="+mn-lt"/>
              </a:rPr>
              <a:t>PHASE 1 : </a:t>
            </a:r>
            <a:r>
              <a:rPr lang="fr-FR" sz="1800" b="1" i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Enrôlement</a:t>
            </a:r>
          </a:p>
          <a:p>
            <a:endParaRPr lang="fr-FR" sz="1800" b="1" i="1">
              <a:solidFill>
                <a:schemeClr val="tx1"/>
              </a:solidFill>
              <a:latin typeface="+mn-lt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« Connaissez-vous des lettres qu’on ne prononce pas dans certains mots, et qui nous disent des choses ? »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fr-FR" sz="1800" b="1" u="sng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Réponse attendue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sz="1800" b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Le </a:t>
            </a:r>
            <a:r>
              <a:rPr lang="fr-FR" sz="1800" b="1" i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-s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 du pluriel.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Annoncer </a:t>
            </a:r>
            <a:r>
              <a:rPr lang="fr-FR" sz="1800" b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« On y reviendra en fin de séance, la classe va vérifier cela avec une phrase exemple.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40F6-DCB8-4B37-9A7C-B279F0EF91F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902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chemeClr val="tx1"/>
                </a:solidFill>
                <a:latin typeface="+mn-lt"/>
              </a:rPr>
              <a:t>Activités de révision de la leçon 5 </a:t>
            </a:r>
            <a:r>
              <a:rPr lang="fr-FR" sz="1800" b="0" i="1" dirty="0">
                <a:solidFill>
                  <a:schemeClr val="tx1"/>
                </a:solidFill>
                <a:latin typeface="+mn-lt"/>
              </a:rPr>
              <a:t>à</a:t>
            </a:r>
            <a:r>
              <a:rPr lang="fr-FR" sz="1800" b="0" i="1" dirty="0">
                <a:solidFill>
                  <a:schemeClr val="tx1"/>
                </a:solidFill>
                <a:effectLst/>
                <a:latin typeface="+mn-lt"/>
                <a:cs typeface="Calibri" panose="020F0502020204030204" pitchFamily="34" charset="0"/>
                <a:sym typeface="Wingdings 3" pitchFamily="2" charset="2"/>
              </a:rPr>
              <a:t> proposer après la leçon 7</a:t>
            </a:r>
            <a:endParaRPr lang="fr-FR" sz="1800" b="0" i="1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  <a:sym typeface="Wingdings 3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Wingdings 3" pitchFamily="2" charset="2"/>
              </a:rPr>
              <a:t>L</a:t>
            </a:r>
            <a:r>
              <a:rPr lang="fr-FR" sz="1800" b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ivret </a:t>
            </a:r>
            <a:r>
              <a:rPr lang="fr-FR" sz="1800" b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2, page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  <a:sym typeface="Wingdings 3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40F6-DCB8-4B37-9A7C-B279F0EF91F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647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>
                <a:solidFill>
                  <a:schemeClr val="tx1"/>
                </a:solidFill>
                <a:latin typeface="+mn-lt"/>
              </a:rPr>
              <a:t>Exercice 1 </a:t>
            </a:r>
            <a:r>
              <a:rPr lang="fr-FR" sz="1800" b="0" i="1">
                <a:solidFill>
                  <a:schemeClr val="tx1"/>
                </a:solidFill>
                <a:latin typeface="+mn-lt"/>
              </a:rPr>
              <a:t>Les élèves doivent entourer le déterminant.</a:t>
            </a:r>
          </a:p>
          <a:p>
            <a:pPr>
              <a:tabLst>
                <a:tab pos="1160145" algn="l"/>
              </a:tabLst>
            </a:pPr>
            <a:endParaRPr lang="fr-FR" sz="1800" i="1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tabLst>
                <a:tab pos="1160145" algn="l"/>
              </a:tabLst>
            </a:pP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Exemple de raisonnement attendu :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mes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et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râteaux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vont ensemble.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Mes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indique 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le pluriel,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râteaux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doit donc aussi indiquer le pluriel : la marque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-x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l’indique.</a:t>
            </a:r>
            <a:endParaRPr lang="fr-FR" sz="1800" i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+mn-cs"/>
            </a:endParaRPr>
          </a:p>
          <a:p>
            <a:pPr>
              <a:tabLst>
                <a:tab pos="1160145" algn="l"/>
              </a:tabLst>
            </a:pP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Faire ressortir qu’il s’agit d’une lettre muette qui indique que le mot est au pluriel.</a:t>
            </a:r>
            <a:endParaRPr lang="fr-FR" sz="180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40F6-DCB8-4B37-9A7C-B279F0EF91F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090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/>
              <a:t>(Affichage avec le mémo)</a:t>
            </a:r>
          </a:p>
          <a:p>
            <a:r>
              <a:rPr lang="fr-FR" sz="1800" b="1">
                <a:solidFill>
                  <a:schemeClr val="tx1"/>
                </a:solidFill>
                <a:latin typeface="+mn-lt"/>
              </a:rPr>
              <a:t>Exercice 1 </a:t>
            </a:r>
            <a:r>
              <a:rPr lang="fr-FR" sz="1800" b="0" i="1">
                <a:solidFill>
                  <a:schemeClr val="tx1"/>
                </a:solidFill>
                <a:latin typeface="+mn-lt"/>
              </a:rPr>
              <a:t>Les élèves doivent entourer le déterminant.</a:t>
            </a:r>
          </a:p>
          <a:p>
            <a:pPr>
              <a:tabLst>
                <a:tab pos="1160145" algn="l"/>
              </a:tabLst>
            </a:pPr>
            <a:endParaRPr lang="fr-FR" sz="1800" i="1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tabLst>
                <a:tab pos="1160145" algn="l"/>
              </a:tabLst>
            </a:pP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Exemple de raisonnement attendu :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mes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et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râteaux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vont ensemble.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Mes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indique 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le pluriel,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râteaux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doit donc aussi indiquer le pluriel : la marque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-x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l’indique.</a:t>
            </a:r>
            <a:endParaRPr lang="fr-FR" sz="1800" i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+mn-cs"/>
            </a:endParaRPr>
          </a:p>
          <a:p>
            <a:pPr>
              <a:tabLst>
                <a:tab pos="1160145" algn="l"/>
              </a:tabLst>
            </a:pP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Faire ressortir qu’il s’agit d’une lettre muette qui indique que le mot est au pluriel.</a:t>
            </a:r>
            <a:endParaRPr lang="fr-FR" sz="180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40F6-DCB8-4B37-9A7C-B279F0EF91F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6892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>
                <a:solidFill>
                  <a:schemeClr val="tx1"/>
                </a:solidFill>
                <a:latin typeface="+mn-lt"/>
              </a:rPr>
              <a:t>Exercice 2 </a:t>
            </a:r>
            <a:r>
              <a:rPr lang="fr-FR" sz="1800" b="0" i="1">
                <a:solidFill>
                  <a:schemeClr val="tx1"/>
                </a:solidFill>
                <a:latin typeface="+mn-lt"/>
              </a:rPr>
              <a:t>Les élèves doivent entourer le déterminant.</a:t>
            </a:r>
          </a:p>
          <a:p>
            <a:endParaRPr lang="fr-FR" sz="180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Exemple de raisonnement attendu :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indique qu’on ne parle que d’une seule chose. Il n’y a donc pas de marque de pluriel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-s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sur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poussette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. Le mot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poussette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est au singulier.</a:t>
            </a:r>
            <a:endParaRPr lang="fr-FR" sz="180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endParaRPr lang="fr-FR" sz="18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40F6-DCB8-4B37-9A7C-B279F0EF91F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733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/>
              <a:t>(Affichage avec le mémo)</a:t>
            </a:r>
          </a:p>
          <a:p>
            <a:r>
              <a:rPr lang="fr-FR" sz="1800" b="1">
                <a:solidFill>
                  <a:schemeClr val="tx1"/>
                </a:solidFill>
                <a:latin typeface="+mn-lt"/>
              </a:rPr>
              <a:t>Exercice 2 </a:t>
            </a:r>
            <a:r>
              <a:rPr lang="fr-FR" sz="1800" b="0" i="1">
                <a:solidFill>
                  <a:schemeClr val="tx1"/>
                </a:solidFill>
                <a:latin typeface="+mn-lt"/>
              </a:rPr>
              <a:t>Les élèves doivent entourer le déterminant.</a:t>
            </a:r>
          </a:p>
          <a:p>
            <a:endParaRPr lang="fr-FR" sz="180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Exemple de raisonnement attendu :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indique qu’on ne parle que d’une seule chose. Il n’y a donc pas de marque de pluriel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-s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sur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poussette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. Le mot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poussette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est au singulier.</a:t>
            </a:r>
            <a:endParaRPr lang="fr-FR" sz="180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endParaRPr lang="fr-FR" sz="18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40F6-DCB8-4B37-9A7C-B279F0EF91F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686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>
                <a:solidFill>
                  <a:schemeClr val="tx1"/>
                </a:solidFill>
                <a:latin typeface="+mn-lt"/>
              </a:rPr>
              <a:t>Exercice 3</a:t>
            </a:r>
          </a:p>
          <a:p>
            <a:pPr>
              <a:tabLst>
                <a:tab pos="1160145" algn="l"/>
              </a:tabLst>
            </a:pP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Pour faire cette salade de fruits, il faut :</a:t>
            </a:r>
          </a:p>
          <a:p>
            <a:pPr marL="180340">
              <a:tabLst>
                <a:tab pos="1160145" algn="l"/>
              </a:tabLst>
            </a:pPr>
            <a:r>
              <a:rPr lang="fr-FR" sz="180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- une poire</a:t>
            </a:r>
          </a:p>
          <a:p>
            <a:pPr marL="180340">
              <a:tabLst>
                <a:tab pos="1160145" algn="l"/>
              </a:tabLst>
            </a:pPr>
            <a:r>
              <a:rPr lang="fr-FR" sz="180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- quatre bananes</a:t>
            </a:r>
          </a:p>
          <a:p>
            <a:pPr marL="180340">
              <a:tabLst>
                <a:tab pos="1160145" algn="l"/>
              </a:tabLst>
            </a:pPr>
            <a:r>
              <a:rPr lang="fr-FR" sz="180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- deux pommes</a:t>
            </a:r>
          </a:p>
          <a:p>
            <a:pPr marL="180340">
              <a:tabLst>
                <a:tab pos="1160145" algn="l"/>
              </a:tabLst>
            </a:pPr>
            <a:r>
              <a:rPr lang="fr-FR" sz="180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- trois fraises</a:t>
            </a:r>
          </a:p>
          <a:p>
            <a:pPr>
              <a:tabLst>
                <a:tab pos="1160145" algn="l"/>
              </a:tabLst>
            </a:pPr>
            <a:endParaRPr lang="fr-FR" sz="180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tabLst>
                <a:tab pos="1160145" algn="l"/>
              </a:tabLst>
            </a:pPr>
            <a:r>
              <a:rPr lang="fr-FR" sz="1800" b="1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Pour lancer l’activité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, on peut demander, collectivement, à l’oral, la liste des ingrédients. Pour attirer l’attention des élèves sur le dénombrement des fruits. Puis, laisser les élèves produire leur texte.</a:t>
            </a:r>
          </a:p>
          <a:p>
            <a:r>
              <a:rPr lang="fr-FR" sz="1800" b="1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Lors de la phase collective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,</a:t>
            </a:r>
            <a:r>
              <a:rPr lang="fr-FR" sz="1800" b="1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choisir un texte où il manque des marques du pluriel. Le copier au tableau et laisser les élèves débattre des graphies. On évitera de débattre de l’orthographe des nombres.</a:t>
            </a:r>
            <a:endParaRPr lang="fr-FR" sz="18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40F6-DCB8-4B37-9A7C-B279F0EF91F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405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/>
              <a:t>(Affichage avec le mémo)</a:t>
            </a:r>
          </a:p>
          <a:p>
            <a:r>
              <a:rPr lang="fr-FR" sz="1800" b="1">
                <a:solidFill>
                  <a:schemeClr val="tx1"/>
                </a:solidFill>
                <a:latin typeface="+mn-lt"/>
              </a:rPr>
              <a:t>Exercice 3</a:t>
            </a:r>
          </a:p>
          <a:p>
            <a:pPr>
              <a:tabLst>
                <a:tab pos="1160145" algn="l"/>
              </a:tabLst>
            </a:pP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Pour faire cette salade de fruits, il faut :</a:t>
            </a:r>
          </a:p>
          <a:p>
            <a:pPr marL="180340">
              <a:tabLst>
                <a:tab pos="1160145" algn="l"/>
              </a:tabLst>
            </a:pPr>
            <a:r>
              <a:rPr lang="fr-FR" sz="180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- une poire</a:t>
            </a:r>
          </a:p>
          <a:p>
            <a:pPr marL="180340">
              <a:tabLst>
                <a:tab pos="1160145" algn="l"/>
              </a:tabLst>
            </a:pPr>
            <a:r>
              <a:rPr lang="fr-FR" sz="180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- quatre bananes</a:t>
            </a:r>
          </a:p>
          <a:p>
            <a:pPr marL="180340">
              <a:tabLst>
                <a:tab pos="1160145" algn="l"/>
              </a:tabLst>
            </a:pPr>
            <a:r>
              <a:rPr lang="fr-FR" sz="180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- deux pommes</a:t>
            </a:r>
          </a:p>
          <a:p>
            <a:pPr marL="180340">
              <a:tabLst>
                <a:tab pos="1160145" algn="l"/>
              </a:tabLst>
            </a:pPr>
            <a:r>
              <a:rPr lang="fr-FR" sz="180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- trois fraises</a:t>
            </a:r>
          </a:p>
          <a:p>
            <a:pPr>
              <a:tabLst>
                <a:tab pos="1160145" algn="l"/>
              </a:tabLst>
            </a:pPr>
            <a:endParaRPr lang="fr-FR" sz="180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tabLst>
                <a:tab pos="1160145" algn="l"/>
              </a:tabLst>
            </a:pPr>
            <a:r>
              <a:rPr lang="fr-FR" sz="1800" b="1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Pour lancer l’activité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, on peut demander, collectivement, à l’oral, la liste des ingrédients. Pour attirer l’attention des élèves sur le dénombrement des fruits. Puis, laisser les élèves produire leur texte.</a:t>
            </a:r>
          </a:p>
          <a:p>
            <a:r>
              <a:rPr lang="fr-FR" sz="1800" b="1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Lors de la phase collective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,</a:t>
            </a:r>
            <a:r>
              <a:rPr lang="fr-FR" sz="1800" b="1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choisir un texte où il manque des marques du pluriel. Le copier au tableau et laisser les élèves débattre des graphies. On évitera de débattre de l’orthographe des nombres.</a:t>
            </a:r>
            <a:endParaRPr lang="fr-FR" sz="18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40F6-DCB8-4B37-9A7C-B279F0EF91F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577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>
                <a:solidFill>
                  <a:schemeClr val="tx1"/>
                </a:solidFill>
                <a:latin typeface="+mn-lt"/>
              </a:rPr>
              <a:t>PHASE 2 : </a:t>
            </a:r>
            <a:r>
              <a:rPr lang="fr-FR" sz="1800" b="1" i="1">
                <a:solidFill>
                  <a:schemeClr val="tx1"/>
                </a:solidFill>
                <a:latin typeface="+mn-lt"/>
              </a:rPr>
              <a:t>Observation</a:t>
            </a:r>
            <a:r>
              <a:rPr lang="fr-FR" sz="1800" b="0">
                <a:solidFill>
                  <a:schemeClr val="tx1"/>
                </a:solidFill>
                <a:latin typeface="+mn-lt"/>
              </a:rPr>
              <a:t>. </a:t>
            </a:r>
            <a:r>
              <a:rPr lang="fr-FR" sz="1800" b="1">
                <a:solidFill>
                  <a:schemeClr val="tx1"/>
                </a:solidFill>
                <a:latin typeface="+mn-lt"/>
              </a:rPr>
              <a:t>Identifier les lettres muettes</a:t>
            </a:r>
          </a:p>
          <a:p>
            <a:endParaRPr lang="fr-FR" sz="1800" b="1">
              <a:solidFill>
                <a:schemeClr val="tx1"/>
              </a:solidFill>
              <a:latin typeface="+mn-lt"/>
            </a:endParaRPr>
          </a:p>
          <a:p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>
                <a:solidFill>
                  <a:schemeClr val="tx1"/>
                </a:solidFill>
                <a:latin typeface="+mn-lt"/>
              </a:rPr>
              <a:t>Lire </a:t>
            </a:r>
            <a:r>
              <a:rPr lang="fr-FR" sz="1800" b="0">
                <a:solidFill>
                  <a:schemeClr val="tx1"/>
                </a:solidFill>
                <a:latin typeface="+mn-lt"/>
              </a:rPr>
              <a:t>la phrase.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Relire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la phrase en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pointant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avec une règle les lettres ou ensembles de lettres qui transcrivent les sons.</a:t>
            </a:r>
          </a:p>
          <a:p>
            <a:r>
              <a:rPr lang="fr-FR" sz="1800" b="1" i="1">
                <a:solidFill>
                  <a:schemeClr val="tx1"/>
                </a:solidFill>
                <a:effectLst/>
                <a:latin typeface="+mn-lt"/>
              </a:rPr>
              <a:t>V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</a:rPr>
              <a:t>-</a:t>
            </a:r>
            <a:r>
              <a:rPr lang="fr-FR" sz="1800" b="1" i="1" err="1">
                <a:solidFill>
                  <a:schemeClr val="tx1"/>
                </a:solidFill>
                <a:effectLst/>
                <a:latin typeface="+mn-lt"/>
              </a:rPr>
              <a:t>oi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</a:rPr>
              <a:t>-</a:t>
            </a:r>
            <a:r>
              <a:rPr lang="fr-FR" sz="1800" b="1" i="1">
                <a:solidFill>
                  <a:schemeClr val="tx1"/>
                </a:solidFill>
                <a:effectLst/>
                <a:latin typeface="+mn-lt"/>
              </a:rPr>
              <a:t>c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</a:rPr>
              <a:t>-</a:t>
            </a:r>
            <a:r>
              <a:rPr lang="fr-FR" sz="1800" b="1" i="1">
                <a:solidFill>
                  <a:schemeClr val="tx1"/>
                </a:solidFill>
                <a:effectLst/>
                <a:latin typeface="+mn-lt"/>
              </a:rPr>
              <a:t>i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</a:rPr>
              <a:t>   </a:t>
            </a:r>
            <a:r>
              <a:rPr lang="fr-FR" sz="1800" b="1" i="1" err="1">
                <a:solidFill>
                  <a:schemeClr val="tx1"/>
                </a:solidFill>
                <a:effectLst/>
                <a:latin typeface="+mn-lt"/>
              </a:rPr>
              <a:t>d</a:t>
            </a:r>
            <a:r>
              <a:rPr lang="fr-FR" sz="1800" i="1" err="1">
                <a:solidFill>
                  <a:schemeClr val="tx1"/>
                </a:solidFill>
                <a:effectLst/>
                <a:latin typeface="+mn-lt"/>
              </a:rPr>
              <a:t>-</a:t>
            </a:r>
            <a:r>
              <a:rPr lang="fr-FR" sz="1800" b="1" i="1" err="1">
                <a:solidFill>
                  <a:schemeClr val="tx1"/>
                </a:solidFill>
                <a:effectLst/>
                <a:latin typeface="+mn-lt"/>
              </a:rPr>
              <a:t>es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</a:rPr>
              <a:t>   </a:t>
            </a:r>
            <a:r>
              <a:rPr lang="fr-FR" sz="1800" b="1" i="1">
                <a:solidFill>
                  <a:schemeClr val="tx1"/>
                </a:solidFill>
                <a:effectLst/>
                <a:latin typeface="+mn-lt"/>
              </a:rPr>
              <a:t>v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</a:rPr>
              <a:t>-</a:t>
            </a:r>
            <a:r>
              <a:rPr lang="fr-FR" sz="1800" b="1" i="1">
                <a:solidFill>
                  <a:schemeClr val="tx1"/>
                </a:solidFill>
                <a:effectLst/>
                <a:latin typeface="+mn-lt"/>
              </a:rPr>
              <a:t>i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</a:rPr>
              <a:t>-</a:t>
            </a:r>
            <a:r>
              <a:rPr lang="fr-FR" sz="1800" b="1" i="1">
                <a:solidFill>
                  <a:schemeClr val="tx1"/>
                </a:solidFill>
                <a:effectLst/>
                <a:latin typeface="+mn-lt"/>
              </a:rPr>
              <a:t>t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</a:rPr>
              <a:t>-</a:t>
            </a:r>
            <a:r>
              <a:rPr lang="fr-FR" sz="1800" b="1" i="1">
                <a:solidFill>
                  <a:schemeClr val="tx1"/>
                </a:solidFill>
                <a:effectLst/>
                <a:latin typeface="+mn-lt"/>
              </a:rPr>
              <a:t>r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</a:rPr>
              <a:t>-</a:t>
            </a:r>
            <a:r>
              <a:rPr lang="fr-FR" sz="1800" b="1" i="1">
                <a:solidFill>
                  <a:schemeClr val="tx1"/>
                </a:solidFill>
                <a:effectLst/>
                <a:latin typeface="+mn-lt"/>
              </a:rPr>
              <a:t>i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</a:rPr>
              <a:t>-</a:t>
            </a:r>
            <a:r>
              <a:rPr lang="fr-FR" sz="1800" b="1" i="1">
                <a:solidFill>
                  <a:schemeClr val="tx1"/>
                </a:solidFill>
                <a:effectLst/>
                <a:latin typeface="+mn-lt"/>
              </a:rPr>
              <a:t>ne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</a:rPr>
              <a:t>   </a:t>
            </a:r>
            <a:r>
              <a:rPr lang="fr-FR" sz="1800" b="1" i="1">
                <a:solidFill>
                  <a:schemeClr val="tx1"/>
                </a:solidFill>
                <a:effectLst/>
                <a:latin typeface="+mn-lt"/>
              </a:rPr>
              <a:t>a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</a:rPr>
              <a:t>-</a:t>
            </a:r>
            <a:r>
              <a:rPr lang="fr-FR" sz="1800" b="1" i="1">
                <a:solidFill>
                  <a:schemeClr val="tx1"/>
                </a:solidFill>
                <a:effectLst/>
                <a:latin typeface="+mn-lt"/>
              </a:rPr>
              <a:t>v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</a:rPr>
              <a:t>-</a:t>
            </a:r>
            <a:r>
              <a:rPr lang="fr-FR" sz="1800" b="1" i="1">
                <a:solidFill>
                  <a:schemeClr val="tx1"/>
                </a:solidFill>
                <a:effectLst/>
                <a:latin typeface="+mn-lt"/>
              </a:rPr>
              <a:t>e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</a:rPr>
              <a:t>-</a:t>
            </a:r>
            <a:r>
              <a:rPr lang="fr-FR" sz="1800" b="1" i="1">
                <a:solidFill>
                  <a:schemeClr val="tx1"/>
                </a:solidFill>
                <a:effectLst/>
                <a:latin typeface="+mn-lt"/>
              </a:rPr>
              <a:t>c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</a:rPr>
              <a:t>   </a:t>
            </a:r>
            <a:r>
              <a:rPr lang="fr-FR" sz="1800" b="1" i="1" err="1">
                <a:solidFill>
                  <a:schemeClr val="tx1"/>
                </a:solidFill>
                <a:effectLst/>
                <a:latin typeface="+mn-lt"/>
              </a:rPr>
              <a:t>d</a:t>
            </a:r>
            <a:r>
              <a:rPr lang="fr-FR" sz="1800" i="1" err="1">
                <a:solidFill>
                  <a:schemeClr val="tx1"/>
                </a:solidFill>
                <a:effectLst/>
                <a:latin typeface="+mn-lt"/>
              </a:rPr>
              <a:t>-</a:t>
            </a:r>
            <a:r>
              <a:rPr lang="fr-FR" sz="1800" b="1" i="1" err="1">
                <a:solidFill>
                  <a:schemeClr val="tx1"/>
                </a:solidFill>
                <a:effectLst/>
                <a:latin typeface="+mn-lt"/>
              </a:rPr>
              <a:t>es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</a:rPr>
              <a:t>   </a:t>
            </a:r>
            <a:r>
              <a:rPr lang="fr-FR" sz="1800" b="1" i="1">
                <a:solidFill>
                  <a:schemeClr val="tx1"/>
                </a:solidFill>
                <a:effectLst/>
                <a:latin typeface="+mn-lt"/>
              </a:rPr>
              <a:t>t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</a:rPr>
              <a:t>-</a:t>
            </a:r>
            <a:r>
              <a:rPr lang="fr-FR" sz="1800" b="1" i="1">
                <a:solidFill>
                  <a:schemeClr val="tx1"/>
                </a:solidFill>
                <a:effectLst/>
                <a:latin typeface="+mn-lt"/>
              </a:rPr>
              <a:t>a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</a:rPr>
              <a:t>-</a:t>
            </a:r>
            <a:r>
              <a:rPr lang="fr-FR" sz="1800" b="1" i="1">
                <a:solidFill>
                  <a:schemeClr val="tx1"/>
                </a:solidFill>
                <a:effectLst/>
                <a:latin typeface="+mn-lt"/>
              </a:rPr>
              <a:t>r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</a:rPr>
              <a:t>-</a:t>
            </a:r>
            <a:r>
              <a:rPr lang="fr-FR" sz="1800" b="1" i="1">
                <a:solidFill>
                  <a:schemeClr val="tx1"/>
                </a:solidFill>
                <a:effectLst/>
                <a:latin typeface="+mn-lt"/>
              </a:rPr>
              <a:t>te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</a:rPr>
              <a:t>   </a:t>
            </a:r>
            <a:r>
              <a:rPr lang="fr-FR" sz="1800" b="1" i="1">
                <a:solidFill>
                  <a:schemeClr val="tx1"/>
                </a:solidFill>
                <a:effectLst/>
                <a:latin typeface="+mn-lt"/>
              </a:rPr>
              <a:t>et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</a:rPr>
              <a:t>   </a:t>
            </a:r>
            <a:r>
              <a:rPr lang="fr-FR" sz="1800" b="1" i="1" err="1">
                <a:solidFill>
                  <a:schemeClr val="tx1"/>
                </a:solidFill>
                <a:effectLst/>
                <a:latin typeface="+mn-lt"/>
              </a:rPr>
              <a:t>d</a:t>
            </a:r>
            <a:r>
              <a:rPr lang="fr-FR" sz="1800" i="1" err="1">
                <a:solidFill>
                  <a:schemeClr val="tx1"/>
                </a:solidFill>
                <a:effectLst/>
                <a:latin typeface="+mn-lt"/>
              </a:rPr>
              <a:t>-</a:t>
            </a:r>
            <a:r>
              <a:rPr lang="fr-FR" sz="1800" b="1" i="1" err="1">
                <a:solidFill>
                  <a:schemeClr val="tx1"/>
                </a:solidFill>
                <a:effectLst/>
                <a:latin typeface="+mn-lt"/>
              </a:rPr>
              <a:t>es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</a:rPr>
              <a:t>   </a:t>
            </a:r>
            <a:r>
              <a:rPr lang="fr-FR" sz="1800" b="1" i="1">
                <a:solidFill>
                  <a:schemeClr val="tx1"/>
                </a:solidFill>
                <a:effectLst/>
                <a:latin typeface="+mn-lt"/>
              </a:rPr>
              <a:t>g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</a:rPr>
              <a:t>-</a:t>
            </a:r>
            <a:r>
              <a:rPr lang="fr-FR" sz="1800" b="1" i="1">
                <a:solidFill>
                  <a:schemeClr val="tx1"/>
                </a:solidFill>
                <a:effectLst/>
                <a:latin typeface="+mn-lt"/>
              </a:rPr>
              <a:t>â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</a:rPr>
              <a:t>-</a:t>
            </a:r>
            <a:r>
              <a:rPr lang="fr-FR" sz="1800" b="1" i="1">
                <a:solidFill>
                  <a:schemeClr val="tx1"/>
                </a:solidFill>
                <a:effectLst/>
                <a:latin typeface="+mn-lt"/>
              </a:rPr>
              <a:t>t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</a:rPr>
              <a:t>-</a:t>
            </a:r>
            <a:r>
              <a:rPr lang="fr-FR" sz="1800" b="1" i="1">
                <a:solidFill>
                  <a:schemeClr val="tx1"/>
                </a:solidFill>
                <a:effectLst/>
                <a:latin typeface="+mn-lt"/>
              </a:rPr>
              <a:t>eau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Donner 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la consigne : « Cherchez s’il y a des lettres qu’on ne prononce pas. Si oui, précisez lesquelles.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u="sng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Réponse attendue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sz="1800" b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Ne se prononcent pas : le </a:t>
            </a:r>
            <a:r>
              <a:rPr lang="fr-FR" sz="1800" b="1" i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-s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vitrines, 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le </a:t>
            </a:r>
            <a:r>
              <a:rPr lang="fr-FR" sz="1800" b="1" i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-s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tartes 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et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le </a:t>
            </a:r>
            <a:r>
              <a:rPr lang="fr-FR" sz="1800" b="1" i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-x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gâteaux.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i="1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1800" b="1" i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Différenciation :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b="0" i="1" u="none" strike="noStrike" baseline="0">
                <a:latin typeface="FSAlbert-Regular"/>
              </a:rPr>
              <a:t>Vous pouvez distribuer le texte à certains élèves, pour qu’ils puissent suivre la lecture</a:t>
            </a:r>
          </a:p>
          <a:p>
            <a:pPr algn="l"/>
            <a:r>
              <a:rPr lang="fr-FR" sz="1800" b="0" i="1" u="none" strike="noStrike" baseline="0">
                <a:latin typeface="FSAlbert-Regular"/>
              </a:rPr>
              <a:t>plusieurs fois avec le doigt sous la conduite d’un lecteur </a:t>
            </a:r>
            <a:r>
              <a:rPr lang="fr-FR" sz="1800" b="0" i="1" u="none" strike="noStrike" baseline="0">
                <a:latin typeface="FSAlbert-Italic"/>
              </a:rPr>
              <a:t>(cf. </a:t>
            </a:r>
            <a:r>
              <a:rPr lang="fr-FR" sz="1800" b="1" i="0" u="none" strike="noStrike" baseline="0">
                <a:latin typeface="FSAlbert-Italic"/>
              </a:rPr>
              <a:t>Fichier photocopiable</a:t>
            </a:r>
            <a:r>
              <a:rPr lang="fr-FR" sz="1800" b="1" i="1" u="none" strike="noStrike" baseline="0">
                <a:latin typeface="FSAlbert-Italic"/>
              </a:rPr>
              <a:t> </a:t>
            </a:r>
            <a:r>
              <a:rPr lang="fr-FR" sz="1800" b="0" i="1" u="none" strike="noStrike" baseline="0">
                <a:latin typeface="FSAlbert-Italic"/>
              </a:rPr>
              <a:t>)</a:t>
            </a:r>
            <a:r>
              <a:rPr lang="fr-FR" sz="1800" b="0" i="0" u="none" strike="noStrike" baseline="0">
                <a:latin typeface="FSAlbert-Regular"/>
              </a:rPr>
              <a:t>.</a:t>
            </a:r>
            <a:endParaRPr lang="fr-FR" sz="1800" i="1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i="1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40F6-DCB8-4B37-9A7C-B279F0EF91F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474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« À quoi servent ces lettres qu’on ne prononce pas ? Est-ce qu’elles nous apprennent quelque chose ? »</a:t>
            </a:r>
            <a:endParaRPr lang="fr-FR" sz="1800" b="0" u="none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b="1" u="sng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Réponse probable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sz="1800" b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Les élèves évoquent l’idée de pluralité : ils peuvent utiliser les mots 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plusieurs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ou 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pluriel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(déjà introduits).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endParaRPr lang="fr-FR" sz="1800" i="1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40F6-DCB8-4B37-9A7C-B279F0EF91F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91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>
                <a:solidFill>
                  <a:schemeClr val="tx1"/>
                </a:solidFill>
                <a:latin typeface="+mn-lt"/>
              </a:rPr>
              <a:t>PHASE 3 : </a:t>
            </a:r>
            <a:r>
              <a:rPr lang="fr-FR" sz="1800" b="1" i="1">
                <a:solidFill>
                  <a:schemeClr val="tx1"/>
                </a:solidFill>
                <a:latin typeface="+mn-lt"/>
              </a:rPr>
              <a:t>Variation</a:t>
            </a:r>
            <a:r>
              <a:rPr lang="fr-FR" sz="1800" b="0">
                <a:solidFill>
                  <a:schemeClr val="tx1"/>
                </a:solidFill>
                <a:latin typeface="+mn-lt"/>
              </a:rPr>
              <a:t>. </a:t>
            </a:r>
            <a:r>
              <a:rPr lang="fr-FR" sz="1800" b="1">
                <a:solidFill>
                  <a:schemeClr val="tx1"/>
                </a:solidFill>
                <a:latin typeface="+mn-lt"/>
              </a:rPr>
              <a:t>Passer du pluriel au singulier</a:t>
            </a:r>
          </a:p>
          <a:p>
            <a:endParaRPr lang="fr-FR" sz="1800" b="1">
              <a:solidFill>
                <a:schemeClr val="tx1"/>
              </a:solidFill>
              <a:latin typeface="+mn-lt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« On va vérifier cette hypothèse en faisant varier la phrase pour une seule vitrine, une seule tarte et un seul gâteau. </a:t>
            </a:r>
            <a:endParaRPr lang="fr-FR" sz="1800" b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fr-FR" sz="1800" b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Souvenez-vous qu’en grammaire, quand 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il n’y a qu’une seule chose, on appelle cela le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singulier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 »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Lire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: « </a:t>
            </a:r>
            <a:r>
              <a:rPr lang="fr-FR" sz="1800" i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Voici une vitrine avec une tarte et un gâteau. 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Demander :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« Est-ce que la transformation est correcte ?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40F6-DCB8-4B37-9A7C-B279F0EF91F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615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« </a:t>
            </a:r>
            <a:r>
              <a:rPr lang="fr-FR" sz="1800" b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Quelles sont les lettres qui indiquaient le pluriel ?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Réponse attendue : 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« La lettre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r-FR" sz="1800" b="1" i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indiquait le pluriel de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vitrines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et de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tartes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 ; la lettre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r-FR" sz="1800" b="1" i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indiquait le pluriel de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gâteaux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40F6-DCB8-4B37-9A7C-B279F0EF91F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177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>
                <a:solidFill>
                  <a:schemeClr val="tx1"/>
                </a:solidFill>
                <a:latin typeface="+mn-lt"/>
              </a:rPr>
              <a:t>PHASE 4 : </a:t>
            </a:r>
            <a:r>
              <a:rPr lang="fr-FR" sz="1800" b="1" i="1">
                <a:solidFill>
                  <a:schemeClr val="tx1"/>
                </a:solidFill>
                <a:latin typeface="+mn-lt"/>
              </a:rPr>
              <a:t>Retour sur la séance</a:t>
            </a:r>
          </a:p>
          <a:p>
            <a:endParaRPr lang="fr-FR" sz="1800" b="1" i="1">
              <a:solidFill>
                <a:schemeClr val="tx1"/>
              </a:solidFill>
              <a:latin typeface="+mn-lt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sym typeface="Wingdings 3" pitchFamily="2" charset="2"/>
              </a:rPr>
              <a:t>E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xpliquer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 : « Certaines lettres marquent que des mots sont au pluriel.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- le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b="1" i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-s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vitrines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et de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tartes,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- le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b="1" i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-x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gâteaux.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On ne les entend pas parce qu’on ne les prononce pas. On dit qu’elles sont 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"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muettes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"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.» 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Rappeler </a:t>
            </a:r>
            <a:r>
              <a:rPr lang="fr-FR" sz="1800" b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« Quand il n’y a qu’une vitrine, qu’un gâteau, on dit que ces mots sont au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singulier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 Le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singulier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c’est le contraire du </a:t>
            </a:r>
            <a:r>
              <a:rPr lang="fr-FR" sz="1800" i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pluriel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 »</a:t>
            </a:r>
          </a:p>
          <a:p>
            <a:pPr>
              <a:tabLst>
                <a:tab pos="4425950" algn="l"/>
              </a:tabLst>
            </a:pP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 Est-ce que ça correspond à ce que vous pensiez au début de la séance ?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40F6-DCB8-4B37-9A7C-B279F0EF91F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527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 Dans la leçon </a:t>
            </a:r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Des lettres muettes nous disent des choses</a:t>
            </a:r>
            <a:r>
              <a:rPr lang="fr-FR" sz="1800" i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qu’avons-nous appris ? »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fr-FR" sz="1800" b="1" u="sng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Réponse attendue</a:t>
            </a: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 </a:t>
            </a:r>
            <a:r>
              <a:rPr lang="fr-FR" sz="1800" b="0" i="1" u="none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(collectivement) 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On a appris que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les lettres </a:t>
            </a: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et </a:t>
            </a: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x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à la fin des mots sont 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"</a:t>
            </a: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muettes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"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parce qu’on ne les prononce pas, mais </a:t>
            </a: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qu’elles apportent quand même une information 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: elles indiquent que les mots sont au pluriel. Ce sont des </a:t>
            </a: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marques du pluriel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40F6-DCB8-4B37-9A7C-B279F0EF91F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938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 Voilà les mots et les exemples importants </a:t>
            </a:r>
            <a:r>
              <a:rPr lang="fr-FR" sz="1800" b="0">
                <a:effectLst/>
                <a:latin typeface="+mn-lt"/>
                <a:ea typeface="Times New Roman" panose="02020603050405020304" pitchFamily="18" charset="0"/>
              </a:rPr>
              <a:t>de la leçon</a:t>
            </a:r>
            <a:r>
              <a:rPr lang="fr-FR" sz="18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 On va les lire ensemble. 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40F6-DCB8-4B37-9A7C-B279F0EF91F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49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7B43CDB-F054-20EF-E190-137B37C6E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9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0A53-8FA4-4D4B-92A2-8E227F4FE676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29D7-9226-4B6F-802E-51492DE8C2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62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0A53-8FA4-4D4B-92A2-8E227F4FE676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29D7-9226-4B6F-802E-51492DE8C2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495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0A53-8FA4-4D4B-92A2-8E227F4FE676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29D7-9226-4B6F-802E-51492DE8C2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005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0A53-8FA4-4D4B-92A2-8E227F4FE676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29D7-9226-4B6F-802E-51492DE8C2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286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0A53-8FA4-4D4B-92A2-8E227F4FE676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29D7-9226-4B6F-802E-51492DE8C2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54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5DA297-64D4-EF59-0987-72B577BC1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8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D77F6C2-6BD0-37FC-A8B4-BAD5CE6B8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F2EC138-7BA7-9A02-9615-F9897657A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800" y="6204714"/>
            <a:ext cx="619200" cy="6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7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0A53-8FA4-4D4B-92A2-8E227F4FE676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29D7-9226-4B6F-802E-51492DE8C2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44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0A53-8FA4-4D4B-92A2-8E227F4FE676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29D7-9226-4B6F-802E-51492DE8C2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93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0A53-8FA4-4D4B-92A2-8E227F4FE676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29D7-9226-4B6F-802E-51492DE8C2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92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0A53-8FA4-4D4B-92A2-8E227F4FE676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29D7-9226-4B6F-802E-51492DE8C2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19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0A53-8FA4-4D4B-92A2-8E227F4FE676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29D7-9226-4B6F-802E-51492DE8C2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22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0A53-8FA4-4D4B-92A2-8E227F4FE676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29D7-9226-4B6F-802E-51492DE8C2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92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F0A53-8FA4-4D4B-92A2-8E227F4FE676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729D7-9226-4B6F-802E-51492DE8C2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94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4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Visage humain, personne&#10;&#10;Description générée automatiquement">
            <a:extLst>
              <a:ext uri="{FF2B5EF4-FFF2-40B4-BE49-F238E27FC236}">
                <a16:creationId xmlns:a16="http://schemas.microsoft.com/office/drawing/2014/main" id="{CB68B960-1EB4-51F6-D611-03A5397A4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00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1D1B4840-22DB-D0EA-F7AA-3E8C2D799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05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dessin humoristique&#10;&#10;Description générée automatiquement">
            <a:extLst>
              <a:ext uri="{FF2B5EF4-FFF2-40B4-BE49-F238E27FC236}">
                <a16:creationId xmlns:a16="http://schemas.microsoft.com/office/drawing/2014/main" id="{A2819651-AB36-02C6-A8DA-B4104D858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73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F20BE34A-A048-3A6A-C49D-A70110FF7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68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age web, logiciel&#10;&#10;Description générée automatiquement">
            <a:extLst>
              <a:ext uri="{FF2B5EF4-FFF2-40B4-BE49-F238E27FC236}">
                <a16:creationId xmlns:a16="http://schemas.microsoft.com/office/drawing/2014/main" id="{DB0603C2-4456-FDCB-AE46-674258DCA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46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9BCAD6D2-5048-53C2-5305-905E73A37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50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age web, logiciel&#10;&#10;Description générée automatiquement">
            <a:extLst>
              <a:ext uri="{FF2B5EF4-FFF2-40B4-BE49-F238E27FC236}">
                <a16:creationId xmlns:a16="http://schemas.microsoft.com/office/drawing/2014/main" id="{5EE9C054-4E71-2BF2-8730-1F285B062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04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22655DE3-7C3F-B16C-B593-9E63D098C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55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logiciel&#10;&#10;Description générée automatiquement">
            <a:extLst>
              <a:ext uri="{FF2B5EF4-FFF2-40B4-BE49-F238E27FC236}">
                <a16:creationId xmlns:a16="http://schemas.microsoft.com/office/drawing/2014/main" id="{68BBF98B-DF53-D4B6-90AA-BBA75C59B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81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589925FC-7CCB-FAF0-807E-B9F6F7C8B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9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25F1E7A0-7A9F-7B6C-6C7B-696D3FD64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5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dessin, illustration, croquis&#10;&#10;Description générée automatiquement">
            <a:extLst>
              <a:ext uri="{FF2B5EF4-FFF2-40B4-BE49-F238E27FC236}">
                <a16:creationId xmlns:a16="http://schemas.microsoft.com/office/drawing/2014/main" id="{B012C06B-F041-BA01-BF0B-D1BDA1EC6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02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dessin humoristique&#10;&#10;Description générée automatiquement">
            <a:extLst>
              <a:ext uri="{FF2B5EF4-FFF2-40B4-BE49-F238E27FC236}">
                <a16:creationId xmlns:a16="http://schemas.microsoft.com/office/drawing/2014/main" id="{33294E40-F658-7D7C-4924-1C05F7883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0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A8B4BEB7-6446-B2DC-D7EE-E02E249D0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00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logiciel&#10;&#10;Description générée automatiquement">
            <a:extLst>
              <a:ext uri="{FF2B5EF4-FFF2-40B4-BE49-F238E27FC236}">
                <a16:creationId xmlns:a16="http://schemas.microsoft.com/office/drawing/2014/main" id="{5095CD63-F54B-0308-36B7-761BCF329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90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A8FB0EE2-4E98-1183-015E-8189FB1A4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7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logiciel&#10;&#10;Description générée automatiquement">
            <a:extLst>
              <a:ext uri="{FF2B5EF4-FFF2-40B4-BE49-F238E27FC236}">
                <a16:creationId xmlns:a16="http://schemas.microsoft.com/office/drawing/2014/main" id="{D3E37E24-A571-C3B5-9578-ED20E7852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00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fruit, capture d’écran, Système d’exploitation&#10;&#10;Description générée automatiquement">
            <a:extLst>
              <a:ext uri="{FF2B5EF4-FFF2-40B4-BE49-F238E27FC236}">
                <a16:creationId xmlns:a16="http://schemas.microsoft.com/office/drawing/2014/main" id="{86A07838-EE06-F9DD-6057-AEF5AB02A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62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fruit, capture d’écran, Système d’exploitation&#10;&#10;Description générée automatiquement">
            <a:extLst>
              <a:ext uri="{FF2B5EF4-FFF2-40B4-BE49-F238E27FC236}">
                <a16:creationId xmlns:a16="http://schemas.microsoft.com/office/drawing/2014/main" id="{20DA0CFD-89F9-817F-94BA-ED986DB1E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0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35CC7C74-D6BD-8D57-F036-728DFC212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5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094DC443-B2CB-5FC0-8654-6427F437A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1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4BC58DEC-F2B1-D56B-BE5D-C76F8D4AA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21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621BF12D-31E6-A8A8-681E-725308566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83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BE3471D4-B7B4-A9FC-E59F-6B8395289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13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lipart, capture d’écran, diagramme&#10;&#10;Description générée automatiquement">
            <a:extLst>
              <a:ext uri="{FF2B5EF4-FFF2-40B4-BE49-F238E27FC236}">
                <a16:creationId xmlns:a16="http://schemas.microsoft.com/office/drawing/2014/main" id="{5B2C84F3-B113-AA37-5D45-9AC9573F8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52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F70976A5-5938-6A91-B125-AE78A5A63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372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74D7C8DBD084AAB4D6512AE17BF5B" ma:contentTypeVersion="6" ma:contentTypeDescription="Crée un document." ma:contentTypeScope="" ma:versionID="79965398089a9ed3dc0e1e27a4a0c699">
  <xsd:schema xmlns:xsd="http://www.w3.org/2001/XMLSchema" xmlns:xs="http://www.w3.org/2001/XMLSchema" xmlns:p="http://schemas.microsoft.com/office/2006/metadata/properties" xmlns:ns2="e22bdef0-0862-4bc9-8ae1-8aa74d93ea48" xmlns:ns3="0712efe7-30c0-4671-85e6-f0521d1b12d0" targetNamespace="http://schemas.microsoft.com/office/2006/metadata/properties" ma:root="true" ma:fieldsID="36194f758198d38e89fba16a2ce54d58" ns2:_="" ns3:_="">
    <xsd:import namespace="e22bdef0-0862-4bc9-8ae1-8aa74d93ea48"/>
    <xsd:import namespace="0712efe7-30c0-4671-85e6-f0521d1b1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bdef0-0862-4bc9-8ae1-8aa74d93ea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2efe7-30c0-4671-85e6-f0521d1b12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A8849A-EB92-485F-A101-305D4AA2E7BE}">
  <ds:schemaRefs>
    <ds:schemaRef ds:uri="78930844-7ca7-4771-ad53-9658c2095a47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85c0154b-c1f1-454a-9cce-58d1a683144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DD573A2-5324-494C-BE3C-BC0F3F19E2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80B054-5CB6-4912-A088-CAD81E64D00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1481</Words>
  <Application>Microsoft Office PowerPoint</Application>
  <PresentationFormat>Affichage à l'écran (4:3)</PresentationFormat>
  <Paragraphs>144</Paragraphs>
  <Slides>26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FSAlbert-Italic</vt:lpstr>
      <vt:lpstr>FSAlbert-Regular</vt:lpstr>
      <vt:lpstr>Helvetica</vt:lpstr>
      <vt:lpstr>Symbol</vt:lpstr>
      <vt:lpstr>Times New Roman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ABERLENC LEA</dc:creator>
  <cp:lastModifiedBy>BELLEMIN SANDRA</cp:lastModifiedBy>
  <cp:revision>2</cp:revision>
  <dcterms:created xsi:type="dcterms:W3CDTF">2023-02-21T16:09:04Z</dcterms:created>
  <dcterms:modified xsi:type="dcterms:W3CDTF">2023-08-30T07:55:12Z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0x0101007DD74D7C8DBD084AAB4D6512AE17BF5B</vt:lpwstr>
  </property>
  <property fmtid="{D5CDD505-2E9C-101B-9397-08002B2CF9AE}" pid="3" name="MediaServiceImageTags">
    <vt:lpwstr/>
  </property>
</Properties>
</file>