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84" r:id="rId6"/>
    <p:sldId id="285" r:id="rId7"/>
    <p:sldId id="272" r:id="rId8"/>
    <p:sldId id="273" r:id="rId9"/>
    <p:sldId id="274" r:id="rId10"/>
    <p:sldId id="276" r:id="rId11"/>
    <p:sldId id="277" r:id="rId12"/>
    <p:sldId id="275" r:id="rId13"/>
    <p:sldId id="278" r:id="rId14"/>
    <p:sldId id="279" r:id="rId15"/>
    <p:sldId id="286" r:id="rId16"/>
    <p:sldId id="280" r:id="rId17"/>
    <p:sldId id="281" r:id="rId18"/>
    <p:sldId id="282" r:id="rId19"/>
    <p:sldId id="283" r:id="rId20"/>
    <p:sldId id="258" r:id="rId21"/>
    <p:sldId id="259" r:id="rId22"/>
    <p:sldId id="260" r:id="rId23"/>
    <p:sldId id="261" r:id="rId24"/>
    <p:sldId id="262" r:id="rId25"/>
    <p:sldId id="263" r:id="rId26"/>
    <p:sldId id="264" r:id="rId27"/>
    <p:sldId id="293" r:id="rId28"/>
    <p:sldId id="287" r:id="rId29"/>
    <p:sldId id="288" r:id="rId30"/>
    <p:sldId id="289" r:id="rId31"/>
    <p:sldId id="290" r:id="rId32"/>
    <p:sldId id="291" r:id="rId33"/>
    <p:sldId id="29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1622F-196A-40D3-A719-CC61D2A2C7AD}" v="30" dt="2023-08-30T08:05:16.179"/>
    <p1510:client id="{F602E6BA-B055-4061-8BA5-F0545F1D845B}" v="6" dt="2023-08-29T10:44:25.8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61" autoAdjust="0"/>
    <p:restoredTop sz="62010" autoAdjust="0"/>
  </p:normalViewPr>
  <p:slideViewPr>
    <p:cSldViewPr snapToGrid="0">
      <p:cViewPr varScale="1">
        <p:scale>
          <a:sx n="71" d="100"/>
          <a:sy n="71" d="100"/>
        </p:scale>
        <p:origin x="78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6D1622F-196A-40D3-A719-CC61D2A2C7AD}"/>
    <pc:docChg chg="undo custSel modSld addSection delSection">
      <pc:chgData name="BELLEMIN SANDRA" userId="5fe4e071-d3f4-40df-970f-ee8fcf898346" providerId="ADAL" clId="{76D1622F-196A-40D3-A719-CC61D2A2C7AD}" dt="2023-08-30T08:05:16.661" v="148" actId="962"/>
      <pc:docMkLst>
        <pc:docMk/>
      </pc:docMkLst>
      <pc:sldChg chg="addSp delSp modSp mod modClrScheme chgLayout">
        <pc:chgData name="BELLEMIN SANDRA" userId="5fe4e071-d3f4-40df-970f-ee8fcf898346" providerId="ADAL" clId="{76D1622F-196A-40D3-A719-CC61D2A2C7AD}" dt="2023-08-30T08:02:37.985" v="37" actId="27614"/>
        <pc:sldMkLst>
          <pc:docMk/>
          <pc:sldMk cId="455852431" sldId="257"/>
        </pc:sldMkLst>
        <pc:spChg chg="del">
          <ac:chgData name="BELLEMIN SANDRA" userId="5fe4e071-d3f4-40df-970f-ee8fcf898346" providerId="ADAL" clId="{76D1622F-196A-40D3-A719-CC61D2A2C7AD}" dt="2023-08-30T08:02:33.544" v="35" actId="478"/>
          <ac:spMkLst>
            <pc:docMk/>
            <pc:sldMk cId="455852431" sldId="257"/>
            <ac:spMk id="2" creationId="{500DD99F-B434-6072-11D8-E081A371AE9B}"/>
          </ac:spMkLst>
        </pc:spChg>
        <pc:spChg chg="del">
          <ac:chgData name="BELLEMIN SANDRA" userId="5fe4e071-d3f4-40df-970f-ee8fcf898346" providerId="ADAL" clId="{76D1622F-196A-40D3-A719-CC61D2A2C7AD}" dt="2023-08-30T08:02:33.544" v="35" actId="478"/>
          <ac:spMkLst>
            <pc:docMk/>
            <pc:sldMk cId="455852431" sldId="257"/>
            <ac:spMk id="3" creationId="{E626A835-9E88-F543-B68E-E566E65C9138}"/>
          </ac:spMkLst>
        </pc:spChg>
        <pc:picChg chg="add mod">
          <ac:chgData name="BELLEMIN SANDRA" userId="5fe4e071-d3f4-40df-970f-ee8fcf898346" providerId="ADAL" clId="{76D1622F-196A-40D3-A719-CC61D2A2C7AD}" dt="2023-08-30T08:02:37.985" v="37" actId="27614"/>
          <ac:picMkLst>
            <pc:docMk/>
            <pc:sldMk cId="455852431" sldId="257"/>
            <ac:picMk id="5" creationId="{8D2F829C-270D-DD2B-AA27-B887477FD7E6}"/>
          </ac:picMkLst>
        </pc:picChg>
      </pc:sldChg>
      <pc:sldChg chg="addSp delSp modSp mod modClrScheme chgLayout">
        <pc:chgData name="BELLEMIN SANDRA" userId="5fe4e071-d3f4-40df-970f-ee8fcf898346" providerId="ADAL" clId="{76D1622F-196A-40D3-A719-CC61D2A2C7AD}" dt="2023-08-30T08:04:12.461" v="98" actId="27614"/>
        <pc:sldMkLst>
          <pc:docMk/>
          <pc:sldMk cId="326968727" sldId="258"/>
        </pc:sldMkLst>
        <pc:spChg chg="del">
          <ac:chgData name="BELLEMIN SANDRA" userId="5fe4e071-d3f4-40df-970f-ee8fcf898346" providerId="ADAL" clId="{76D1622F-196A-40D3-A719-CC61D2A2C7AD}" dt="2023-08-30T08:04:10.871" v="96" actId="478"/>
          <ac:spMkLst>
            <pc:docMk/>
            <pc:sldMk cId="326968727" sldId="258"/>
            <ac:spMk id="3" creationId="{E67727EC-BD55-3553-6DEA-7C02194DB9D5}"/>
          </ac:spMkLst>
        </pc:spChg>
        <pc:picChg chg="del">
          <ac:chgData name="BELLEMIN SANDRA" userId="5fe4e071-d3f4-40df-970f-ee8fcf898346" providerId="ADAL" clId="{76D1622F-196A-40D3-A719-CC61D2A2C7AD}" dt="2023-08-30T08:04:10.871" v="96" actId="478"/>
          <ac:picMkLst>
            <pc:docMk/>
            <pc:sldMk cId="326968727" sldId="258"/>
            <ac:picMk id="2" creationId="{DA3FC057-41CE-E241-23A9-0F5C592E0D1F}"/>
          </ac:picMkLst>
        </pc:picChg>
        <pc:picChg chg="add mod">
          <ac:chgData name="BELLEMIN SANDRA" userId="5fe4e071-d3f4-40df-970f-ee8fcf898346" providerId="ADAL" clId="{76D1622F-196A-40D3-A719-CC61D2A2C7AD}" dt="2023-08-30T08:04:12.461" v="98" actId="27614"/>
          <ac:picMkLst>
            <pc:docMk/>
            <pc:sldMk cId="326968727" sldId="258"/>
            <ac:picMk id="5" creationId="{7A9B64CD-D233-FDF2-1F74-80E55E9DD37F}"/>
          </ac:picMkLst>
        </pc:picChg>
      </pc:sldChg>
      <pc:sldChg chg="addSp delSp modSp mod modClrScheme chgLayout">
        <pc:chgData name="BELLEMIN SANDRA" userId="5fe4e071-d3f4-40df-970f-ee8fcf898346" providerId="ADAL" clId="{76D1622F-196A-40D3-A719-CC61D2A2C7AD}" dt="2023-08-30T08:04:17.321" v="102" actId="962"/>
        <pc:sldMkLst>
          <pc:docMk/>
          <pc:sldMk cId="23928289" sldId="259"/>
        </pc:sldMkLst>
        <pc:picChg chg="del">
          <ac:chgData name="BELLEMIN SANDRA" userId="5fe4e071-d3f4-40df-970f-ee8fcf898346" providerId="ADAL" clId="{76D1622F-196A-40D3-A719-CC61D2A2C7AD}" dt="2023-08-30T08:04:15.368" v="99" actId="478"/>
          <ac:picMkLst>
            <pc:docMk/>
            <pc:sldMk cId="23928289" sldId="259"/>
            <ac:picMk id="3" creationId="{B4F261C7-6F4D-DD49-4721-1EDA79D9DF93}"/>
          </ac:picMkLst>
        </pc:picChg>
        <pc:picChg chg="add mod">
          <ac:chgData name="BELLEMIN SANDRA" userId="5fe4e071-d3f4-40df-970f-ee8fcf898346" providerId="ADAL" clId="{76D1622F-196A-40D3-A719-CC61D2A2C7AD}" dt="2023-08-30T08:04:17.321" v="102" actId="962"/>
          <ac:picMkLst>
            <pc:docMk/>
            <pc:sldMk cId="23928289" sldId="259"/>
            <ac:picMk id="4" creationId="{66A5D3D9-6B68-A4EE-9A68-A86882C09EB8}"/>
          </ac:picMkLst>
        </pc:picChg>
        <pc:picChg chg="del">
          <ac:chgData name="BELLEMIN SANDRA" userId="5fe4e071-d3f4-40df-970f-ee8fcf898346" providerId="ADAL" clId="{76D1622F-196A-40D3-A719-CC61D2A2C7AD}" dt="2023-08-30T08:04:15.368" v="99" actId="478"/>
          <ac:picMkLst>
            <pc:docMk/>
            <pc:sldMk cId="23928289" sldId="259"/>
            <ac:picMk id="6" creationId="{9EF484BF-594C-767C-3F47-DC45D97857EE}"/>
          </ac:picMkLst>
        </pc:picChg>
      </pc:sldChg>
      <pc:sldChg chg="addSp delSp modSp mod modClrScheme chgLayout">
        <pc:chgData name="BELLEMIN SANDRA" userId="5fe4e071-d3f4-40df-970f-ee8fcf898346" providerId="ADAL" clId="{76D1622F-196A-40D3-A719-CC61D2A2C7AD}" dt="2023-08-30T08:04:22.103" v="105" actId="27614"/>
        <pc:sldMkLst>
          <pc:docMk/>
          <pc:sldMk cId="778993558" sldId="260"/>
        </pc:sldMkLst>
        <pc:picChg chg="add mod">
          <ac:chgData name="BELLEMIN SANDRA" userId="5fe4e071-d3f4-40df-970f-ee8fcf898346" providerId="ADAL" clId="{76D1622F-196A-40D3-A719-CC61D2A2C7AD}" dt="2023-08-30T08:04:22.103" v="105" actId="27614"/>
          <ac:picMkLst>
            <pc:docMk/>
            <pc:sldMk cId="778993558" sldId="260"/>
            <ac:picMk id="3" creationId="{BF2FD074-29E3-66E5-0713-84EF7ADD0C1E}"/>
          </ac:picMkLst>
        </pc:picChg>
        <pc:picChg chg="del">
          <ac:chgData name="BELLEMIN SANDRA" userId="5fe4e071-d3f4-40df-970f-ee8fcf898346" providerId="ADAL" clId="{76D1622F-196A-40D3-A719-CC61D2A2C7AD}" dt="2023-08-30T08:04:20.236" v="103" actId="478"/>
          <ac:picMkLst>
            <pc:docMk/>
            <pc:sldMk cId="778993558" sldId="260"/>
            <ac:picMk id="4" creationId="{8CF23C7B-CDAE-F9E4-41CD-49673C2C1A30}"/>
          </ac:picMkLst>
        </pc:picChg>
        <pc:picChg chg="del">
          <ac:chgData name="BELLEMIN SANDRA" userId="5fe4e071-d3f4-40df-970f-ee8fcf898346" providerId="ADAL" clId="{76D1622F-196A-40D3-A719-CC61D2A2C7AD}" dt="2023-08-30T08:04:20.236" v="103" actId="478"/>
          <ac:picMkLst>
            <pc:docMk/>
            <pc:sldMk cId="778993558" sldId="260"/>
            <ac:picMk id="6" creationId="{B30860D1-C1E8-3F34-D3A6-21FB9E31E79C}"/>
          </ac:picMkLst>
        </pc:picChg>
      </pc:sldChg>
      <pc:sldChg chg="addSp delSp modSp mod modClrScheme chgLayout">
        <pc:chgData name="BELLEMIN SANDRA" userId="5fe4e071-d3f4-40df-970f-ee8fcf898346" providerId="ADAL" clId="{76D1622F-196A-40D3-A719-CC61D2A2C7AD}" dt="2023-08-30T08:04:29.051" v="109" actId="962"/>
        <pc:sldMkLst>
          <pc:docMk/>
          <pc:sldMk cId="2124025876" sldId="261"/>
        </pc:sldMkLst>
        <pc:picChg chg="del">
          <ac:chgData name="BELLEMIN SANDRA" userId="5fe4e071-d3f4-40df-970f-ee8fcf898346" providerId="ADAL" clId="{76D1622F-196A-40D3-A719-CC61D2A2C7AD}" dt="2023-08-30T08:04:24.647" v="106" actId="478"/>
          <ac:picMkLst>
            <pc:docMk/>
            <pc:sldMk cId="2124025876" sldId="261"/>
            <ac:picMk id="2" creationId="{C719DBDD-424E-6ECE-37F0-D726EA21C1ED}"/>
          </ac:picMkLst>
        </pc:picChg>
        <pc:picChg chg="del">
          <ac:chgData name="BELLEMIN SANDRA" userId="5fe4e071-d3f4-40df-970f-ee8fcf898346" providerId="ADAL" clId="{76D1622F-196A-40D3-A719-CC61D2A2C7AD}" dt="2023-08-30T08:04:24.647" v="106" actId="478"/>
          <ac:picMkLst>
            <pc:docMk/>
            <pc:sldMk cId="2124025876" sldId="261"/>
            <ac:picMk id="3" creationId="{77CD360E-1F46-A978-6F38-74833577EA11}"/>
          </ac:picMkLst>
        </pc:picChg>
        <pc:picChg chg="add mod">
          <ac:chgData name="BELLEMIN SANDRA" userId="5fe4e071-d3f4-40df-970f-ee8fcf898346" providerId="ADAL" clId="{76D1622F-196A-40D3-A719-CC61D2A2C7AD}" dt="2023-08-30T08:04:29.051" v="109" actId="962"/>
          <ac:picMkLst>
            <pc:docMk/>
            <pc:sldMk cId="2124025876" sldId="261"/>
            <ac:picMk id="5" creationId="{390D98F6-33EF-1A40-A0A0-85CB42A0760C}"/>
          </ac:picMkLst>
        </pc:picChg>
      </pc:sldChg>
      <pc:sldChg chg="addSp delSp modSp mod modClrScheme chgLayout">
        <pc:chgData name="BELLEMIN SANDRA" userId="5fe4e071-d3f4-40df-970f-ee8fcf898346" providerId="ADAL" clId="{76D1622F-196A-40D3-A719-CC61D2A2C7AD}" dt="2023-08-30T08:04:33.330" v="113" actId="962"/>
        <pc:sldMkLst>
          <pc:docMk/>
          <pc:sldMk cId="2319764686" sldId="262"/>
        </pc:sldMkLst>
        <pc:spChg chg="add del mod ord">
          <ac:chgData name="BELLEMIN SANDRA" userId="5fe4e071-d3f4-40df-970f-ee8fcf898346" providerId="ADAL" clId="{76D1622F-196A-40D3-A719-CC61D2A2C7AD}" dt="2023-08-30T08:01:58.653" v="23" actId="700"/>
          <ac:spMkLst>
            <pc:docMk/>
            <pc:sldMk cId="2319764686" sldId="262"/>
            <ac:spMk id="3" creationId="{79874F98-88EC-82B2-05BA-3633DECA3014}"/>
          </ac:spMkLst>
        </pc:spChg>
        <pc:spChg chg="add del mod ord">
          <ac:chgData name="BELLEMIN SANDRA" userId="5fe4e071-d3f4-40df-970f-ee8fcf898346" providerId="ADAL" clId="{76D1622F-196A-40D3-A719-CC61D2A2C7AD}" dt="2023-08-30T08:01:58.653" v="23" actId="700"/>
          <ac:spMkLst>
            <pc:docMk/>
            <pc:sldMk cId="2319764686" sldId="262"/>
            <ac:spMk id="5" creationId="{2F5FF7E6-30FE-0D1F-2A7C-150780A36712}"/>
          </ac:spMkLst>
        </pc:spChg>
        <pc:spChg chg="add del mod ord">
          <ac:chgData name="BELLEMIN SANDRA" userId="5fe4e071-d3f4-40df-970f-ee8fcf898346" providerId="ADAL" clId="{76D1622F-196A-40D3-A719-CC61D2A2C7AD}" dt="2023-08-30T08:01:58.653" v="23" actId="700"/>
          <ac:spMkLst>
            <pc:docMk/>
            <pc:sldMk cId="2319764686" sldId="262"/>
            <ac:spMk id="6" creationId="{001C3C14-FFFE-577E-A453-A4CE39ED7422}"/>
          </ac:spMkLst>
        </pc:spChg>
        <pc:picChg chg="del">
          <ac:chgData name="BELLEMIN SANDRA" userId="5fe4e071-d3f4-40df-970f-ee8fcf898346" providerId="ADAL" clId="{76D1622F-196A-40D3-A719-CC61D2A2C7AD}" dt="2023-08-30T08:04:31.579" v="110" actId="478"/>
          <ac:picMkLst>
            <pc:docMk/>
            <pc:sldMk cId="2319764686" sldId="262"/>
            <ac:picMk id="2" creationId="{7CA44E61-507E-EB11-E968-1639243E2A0E}"/>
          </ac:picMkLst>
        </pc:picChg>
        <pc:picChg chg="del">
          <ac:chgData name="BELLEMIN SANDRA" userId="5fe4e071-d3f4-40df-970f-ee8fcf898346" providerId="ADAL" clId="{76D1622F-196A-40D3-A719-CC61D2A2C7AD}" dt="2023-08-30T08:04:31.579" v="110" actId="478"/>
          <ac:picMkLst>
            <pc:docMk/>
            <pc:sldMk cId="2319764686" sldId="262"/>
            <ac:picMk id="4" creationId="{2BF44CE2-ED2C-6145-84D7-36C29E046641}"/>
          </ac:picMkLst>
        </pc:picChg>
        <pc:picChg chg="add mod">
          <ac:chgData name="BELLEMIN SANDRA" userId="5fe4e071-d3f4-40df-970f-ee8fcf898346" providerId="ADAL" clId="{76D1622F-196A-40D3-A719-CC61D2A2C7AD}" dt="2023-08-30T08:04:33.330" v="113" actId="962"/>
          <ac:picMkLst>
            <pc:docMk/>
            <pc:sldMk cId="2319764686" sldId="262"/>
            <ac:picMk id="8" creationId="{E83E9A6D-AE23-2653-65A8-0F94F9AD79BF}"/>
          </ac:picMkLst>
        </pc:picChg>
      </pc:sldChg>
      <pc:sldChg chg="addSp delSp modSp mod modClrScheme chgLayout">
        <pc:chgData name="BELLEMIN SANDRA" userId="5fe4e071-d3f4-40df-970f-ee8fcf898346" providerId="ADAL" clId="{76D1622F-196A-40D3-A719-CC61D2A2C7AD}" dt="2023-08-30T08:04:37.960" v="117" actId="962"/>
        <pc:sldMkLst>
          <pc:docMk/>
          <pc:sldMk cId="655024525" sldId="263"/>
        </pc:sldMkLst>
        <pc:picChg chg="del">
          <ac:chgData name="BELLEMIN SANDRA" userId="5fe4e071-d3f4-40df-970f-ee8fcf898346" providerId="ADAL" clId="{76D1622F-196A-40D3-A719-CC61D2A2C7AD}" dt="2023-08-30T08:04:36.139" v="114" actId="478"/>
          <ac:picMkLst>
            <pc:docMk/>
            <pc:sldMk cId="655024525" sldId="263"/>
            <ac:picMk id="2" creationId="{C616DA5B-A628-5490-7B52-6BD93A89B239}"/>
          </ac:picMkLst>
        </pc:picChg>
        <pc:picChg chg="del">
          <ac:chgData name="BELLEMIN SANDRA" userId="5fe4e071-d3f4-40df-970f-ee8fcf898346" providerId="ADAL" clId="{76D1622F-196A-40D3-A719-CC61D2A2C7AD}" dt="2023-08-30T08:04:36.139" v="114" actId="478"/>
          <ac:picMkLst>
            <pc:docMk/>
            <pc:sldMk cId="655024525" sldId="263"/>
            <ac:picMk id="3" creationId="{D8F5DA90-FDE0-EA79-AA94-DAFE9E50CB12}"/>
          </ac:picMkLst>
        </pc:picChg>
        <pc:picChg chg="add mod">
          <ac:chgData name="BELLEMIN SANDRA" userId="5fe4e071-d3f4-40df-970f-ee8fcf898346" providerId="ADAL" clId="{76D1622F-196A-40D3-A719-CC61D2A2C7AD}" dt="2023-08-30T08:04:37.960" v="117" actId="962"/>
          <ac:picMkLst>
            <pc:docMk/>
            <pc:sldMk cId="655024525" sldId="263"/>
            <ac:picMk id="5" creationId="{470B9948-CA0A-33A9-1E48-3163D86A28CC}"/>
          </ac:picMkLst>
        </pc:picChg>
      </pc:sldChg>
      <pc:sldChg chg="addSp delSp modSp mod modClrScheme chgLayout">
        <pc:chgData name="BELLEMIN SANDRA" userId="5fe4e071-d3f4-40df-970f-ee8fcf898346" providerId="ADAL" clId="{76D1622F-196A-40D3-A719-CC61D2A2C7AD}" dt="2023-08-30T08:04:43.040" v="120" actId="27614"/>
        <pc:sldMkLst>
          <pc:docMk/>
          <pc:sldMk cId="2306357750" sldId="264"/>
        </pc:sldMkLst>
        <pc:picChg chg="del">
          <ac:chgData name="BELLEMIN SANDRA" userId="5fe4e071-d3f4-40df-970f-ee8fcf898346" providerId="ADAL" clId="{76D1622F-196A-40D3-A719-CC61D2A2C7AD}" dt="2023-08-30T08:04:40.449" v="118" actId="478"/>
          <ac:picMkLst>
            <pc:docMk/>
            <pc:sldMk cId="2306357750" sldId="264"/>
            <ac:picMk id="2" creationId="{8CD74550-813F-1E86-5397-0BA9F34AC469}"/>
          </ac:picMkLst>
        </pc:picChg>
        <pc:picChg chg="del">
          <ac:chgData name="BELLEMIN SANDRA" userId="5fe4e071-d3f4-40df-970f-ee8fcf898346" providerId="ADAL" clId="{76D1622F-196A-40D3-A719-CC61D2A2C7AD}" dt="2023-08-30T08:04:40.449" v="118" actId="478"/>
          <ac:picMkLst>
            <pc:docMk/>
            <pc:sldMk cId="2306357750" sldId="264"/>
            <ac:picMk id="3" creationId="{D5D0DE4E-A8A5-87C6-5C5A-57C7D0D4624B}"/>
          </ac:picMkLst>
        </pc:picChg>
        <pc:picChg chg="add mod">
          <ac:chgData name="BELLEMIN SANDRA" userId="5fe4e071-d3f4-40df-970f-ee8fcf898346" providerId="ADAL" clId="{76D1622F-196A-40D3-A719-CC61D2A2C7AD}" dt="2023-08-30T08:04:43.040" v="120" actId="27614"/>
          <ac:picMkLst>
            <pc:docMk/>
            <pc:sldMk cId="2306357750" sldId="264"/>
            <ac:picMk id="5" creationId="{B15C7DE0-32F3-8028-AB8F-1C2877AE541C}"/>
          </ac:picMkLst>
        </pc:picChg>
      </pc:sldChg>
      <pc:sldChg chg="addSp delSp modSp mod modClrScheme chgLayout">
        <pc:chgData name="BELLEMIN SANDRA" userId="5fe4e071-d3f4-40df-970f-ee8fcf898346" providerId="ADAL" clId="{76D1622F-196A-40D3-A719-CC61D2A2C7AD}" dt="2023-08-30T08:02:50.452" v="48" actId="962"/>
        <pc:sldMkLst>
          <pc:docMk/>
          <pc:sldMk cId="3716031494" sldId="272"/>
        </pc:sldMkLst>
        <pc:spChg chg="del">
          <ac:chgData name="BELLEMIN SANDRA" userId="5fe4e071-d3f4-40df-970f-ee8fcf898346" providerId="ADAL" clId="{76D1622F-196A-40D3-A719-CC61D2A2C7AD}" dt="2023-08-30T08:02:48.716" v="45" actId="478"/>
          <ac:spMkLst>
            <pc:docMk/>
            <pc:sldMk cId="3716031494" sldId="272"/>
            <ac:spMk id="3" creationId="{EE6F3DC3-D223-954D-7470-61341A289B13}"/>
          </ac:spMkLst>
        </pc:spChg>
        <pc:picChg chg="add mod">
          <ac:chgData name="BELLEMIN SANDRA" userId="5fe4e071-d3f4-40df-970f-ee8fcf898346" providerId="ADAL" clId="{76D1622F-196A-40D3-A719-CC61D2A2C7AD}" dt="2023-08-30T08:02:50.452" v="48" actId="962"/>
          <ac:picMkLst>
            <pc:docMk/>
            <pc:sldMk cId="3716031494" sldId="272"/>
            <ac:picMk id="4" creationId="{B46FCCD8-3273-974D-587E-F76C621A7320}"/>
          </ac:picMkLst>
        </pc:picChg>
      </pc:sldChg>
      <pc:sldChg chg="addSp delSp modSp mod modClrScheme chgLayout">
        <pc:chgData name="BELLEMIN SANDRA" userId="5fe4e071-d3f4-40df-970f-ee8fcf898346" providerId="ADAL" clId="{76D1622F-196A-40D3-A719-CC61D2A2C7AD}" dt="2023-08-30T08:02:54.885" v="52" actId="962"/>
        <pc:sldMkLst>
          <pc:docMk/>
          <pc:sldMk cId="1483434424" sldId="273"/>
        </pc:sldMkLst>
        <pc:spChg chg="del">
          <ac:chgData name="BELLEMIN SANDRA" userId="5fe4e071-d3f4-40df-970f-ee8fcf898346" providerId="ADAL" clId="{76D1622F-196A-40D3-A719-CC61D2A2C7AD}" dt="2023-08-30T08:02:53.031" v="49" actId="478"/>
          <ac:spMkLst>
            <pc:docMk/>
            <pc:sldMk cId="1483434424" sldId="273"/>
            <ac:spMk id="2" creationId="{5A0EA438-1D5E-518B-3768-7E2B8C860BD4}"/>
          </ac:spMkLst>
        </pc:spChg>
        <pc:picChg chg="add mod">
          <ac:chgData name="BELLEMIN SANDRA" userId="5fe4e071-d3f4-40df-970f-ee8fcf898346" providerId="ADAL" clId="{76D1622F-196A-40D3-A719-CC61D2A2C7AD}" dt="2023-08-30T08:02:54.885" v="52" actId="962"/>
          <ac:picMkLst>
            <pc:docMk/>
            <pc:sldMk cId="1483434424" sldId="273"/>
            <ac:picMk id="4" creationId="{1936FE00-D80C-0222-9883-D0A5742B0FBC}"/>
          </ac:picMkLst>
        </pc:picChg>
      </pc:sldChg>
      <pc:sldChg chg="addSp delSp modSp mod modClrScheme chgLayout">
        <pc:chgData name="BELLEMIN SANDRA" userId="5fe4e071-d3f4-40df-970f-ee8fcf898346" providerId="ADAL" clId="{76D1622F-196A-40D3-A719-CC61D2A2C7AD}" dt="2023-08-30T08:02:59.497" v="56" actId="962"/>
        <pc:sldMkLst>
          <pc:docMk/>
          <pc:sldMk cId="3418127401" sldId="274"/>
        </pc:sldMkLst>
        <pc:spChg chg="del">
          <ac:chgData name="BELLEMIN SANDRA" userId="5fe4e071-d3f4-40df-970f-ee8fcf898346" providerId="ADAL" clId="{76D1622F-196A-40D3-A719-CC61D2A2C7AD}" dt="2023-08-30T08:02:57.856" v="53" actId="478"/>
          <ac:spMkLst>
            <pc:docMk/>
            <pc:sldMk cId="3418127401" sldId="274"/>
            <ac:spMk id="4" creationId="{BEB85902-E2E5-C4DC-E7C2-FDC1624CC1A4}"/>
          </ac:spMkLst>
        </pc:spChg>
        <pc:picChg chg="add mod">
          <ac:chgData name="BELLEMIN SANDRA" userId="5fe4e071-d3f4-40df-970f-ee8fcf898346" providerId="ADAL" clId="{76D1622F-196A-40D3-A719-CC61D2A2C7AD}" dt="2023-08-30T08:02:59.497" v="56" actId="962"/>
          <ac:picMkLst>
            <pc:docMk/>
            <pc:sldMk cId="3418127401" sldId="274"/>
            <ac:picMk id="3" creationId="{A197FE17-756B-5FAD-2B4A-0510F2F7E297}"/>
          </ac:picMkLst>
        </pc:picChg>
      </pc:sldChg>
      <pc:sldChg chg="addSp delSp modSp mod modClrScheme chgLayout">
        <pc:chgData name="BELLEMIN SANDRA" userId="5fe4e071-d3f4-40df-970f-ee8fcf898346" providerId="ADAL" clId="{76D1622F-196A-40D3-A719-CC61D2A2C7AD}" dt="2023-08-30T08:03:17.880" v="67" actId="27614"/>
        <pc:sldMkLst>
          <pc:docMk/>
          <pc:sldMk cId="3307892902" sldId="275"/>
        </pc:sldMkLst>
        <pc:spChg chg="del mod">
          <ac:chgData name="BELLEMIN SANDRA" userId="5fe4e071-d3f4-40df-970f-ee8fcf898346" providerId="ADAL" clId="{76D1622F-196A-40D3-A719-CC61D2A2C7AD}" dt="2023-08-30T08:03:15.927" v="65" actId="478"/>
          <ac:spMkLst>
            <pc:docMk/>
            <pc:sldMk cId="3307892902" sldId="275"/>
            <ac:spMk id="4" creationId="{0E52B96B-579F-CBAD-7765-A2AAB4FE1481}"/>
          </ac:spMkLst>
        </pc:spChg>
        <pc:picChg chg="add mod">
          <ac:chgData name="BELLEMIN SANDRA" userId="5fe4e071-d3f4-40df-970f-ee8fcf898346" providerId="ADAL" clId="{76D1622F-196A-40D3-A719-CC61D2A2C7AD}" dt="2023-08-30T08:03:17.880" v="67" actId="27614"/>
          <ac:picMkLst>
            <pc:docMk/>
            <pc:sldMk cId="3307892902" sldId="275"/>
            <ac:picMk id="3" creationId="{18AAB148-2CD1-4070-A152-EC9EF749B9ED}"/>
          </ac:picMkLst>
        </pc:picChg>
      </pc:sldChg>
      <pc:sldChg chg="addSp delSp modSp mod modClrScheme chgLayout">
        <pc:chgData name="BELLEMIN SANDRA" userId="5fe4e071-d3f4-40df-970f-ee8fcf898346" providerId="ADAL" clId="{76D1622F-196A-40D3-A719-CC61D2A2C7AD}" dt="2023-08-30T08:03:03.893" v="59" actId="27614"/>
        <pc:sldMkLst>
          <pc:docMk/>
          <pc:sldMk cId="461747126" sldId="276"/>
        </pc:sldMkLst>
        <pc:spChg chg="del">
          <ac:chgData name="BELLEMIN SANDRA" userId="5fe4e071-d3f4-40df-970f-ee8fcf898346" providerId="ADAL" clId="{76D1622F-196A-40D3-A719-CC61D2A2C7AD}" dt="2023-08-30T08:03:01.334" v="57" actId="478"/>
          <ac:spMkLst>
            <pc:docMk/>
            <pc:sldMk cId="461747126" sldId="276"/>
            <ac:spMk id="5" creationId="{FB451754-5ECE-E9C4-A25D-0CE1B31A14D5}"/>
          </ac:spMkLst>
        </pc:spChg>
        <pc:picChg chg="add mod">
          <ac:chgData name="BELLEMIN SANDRA" userId="5fe4e071-d3f4-40df-970f-ee8fcf898346" providerId="ADAL" clId="{76D1622F-196A-40D3-A719-CC61D2A2C7AD}" dt="2023-08-30T08:03:03.893" v="59" actId="27614"/>
          <ac:picMkLst>
            <pc:docMk/>
            <pc:sldMk cId="461747126" sldId="276"/>
            <ac:picMk id="3" creationId="{6D39CD52-DE4A-243F-8A17-3F5E15C88C0D}"/>
          </ac:picMkLst>
        </pc:picChg>
      </pc:sldChg>
      <pc:sldChg chg="addSp delSp modSp mod modClrScheme chgLayout">
        <pc:chgData name="BELLEMIN SANDRA" userId="5fe4e071-d3f4-40df-970f-ee8fcf898346" providerId="ADAL" clId="{76D1622F-196A-40D3-A719-CC61D2A2C7AD}" dt="2023-08-30T08:03:08.087" v="63" actId="962"/>
        <pc:sldMkLst>
          <pc:docMk/>
          <pc:sldMk cId="2111698768" sldId="277"/>
        </pc:sldMkLst>
        <pc:spChg chg="del">
          <ac:chgData name="BELLEMIN SANDRA" userId="5fe4e071-d3f4-40df-970f-ee8fcf898346" providerId="ADAL" clId="{76D1622F-196A-40D3-A719-CC61D2A2C7AD}" dt="2023-08-30T08:03:05.028" v="60" actId="478"/>
          <ac:spMkLst>
            <pc:docMk/>
            <pc:sldMk cId="2111698768" sldId="277"/>
            <ac:spMk id="4" creationId="{166493B6-8943-97E9-53D2-0E50A585F65B}"/>
          </ac:spMkLst>
        </pc:spChg>
        <pc:picChg chg="add mod">
          <ac:chgData name="BELLEMIN SANDRA" userId="5fe4e071-d3f4-40df-970f-ee8fcf898346" providerId="ADAL" clId="{76D1622F-196A-40D3-A719-CC61D2A2C7AD}" dt="2023-08-30T08:03:08.087" v="63" actId="962"/>
          <ac:picMkLst>
            <pc:docMk/>
            <pc:sldMk cId="2111698768" sldId="277"/>
            <ac:picMk id="3" creationId="{9B248862-B518-795C-D171-C397FA535E6C}"/>
          </ac:picMkLst>
        </pc:picChg>
      </pc:sldChg>
      <pc:sldChg chg="addSp delSp modSp mod modClrScheme chgLayout">
        <pc:chgData name="BELLEMIN SANDRA" userId="5fe4e071-d3f4-40df-970f-ee8fcf898346" providerId="ADAL" clId="{76D1622F-196A-40D3-A719-CC61D2A2C7AD}" dt="2023-08-30T08:03:23.592" v="71" actId="962"/>
        <pc:sldMkLst>
          <pc:docMk/>
          <pc:sldMk cId="2406039984" sldId="278"/>
        </pc:sldMkLst>
        <pc:spChg chg="del">
          <ac:chgData name="BELLEMIN SANDRA" userId="5fe4e071-d3f4-40df-970f-ee8fcf898346" providerId="ADAL" clId="{76D1622F-196A-40D3-A719-CC61D2A2C7AD}" dt="2023-08-30T08:03:21.820" v="68" actId="478"/>
          <ac:spMkLst>
            <pc:docMk/>
            <pc:sldMk cId="2406039984" sldId="278"/>
            <ac:spMk id="13" creationId="{A4679CFD-C361-8D06-2502-F58E0C3FAD1B}"/>
          </ac:spMkLst>
        </pc:spChg>
        <pc:spChg chg="del">
          <ac:chgData name="BELLEMIN SANDRA" userId="5fe4e071-d3f4-40df-970f-ee8fcf898346" providerId="ADAL" clId="{76D1622F-196A-40D3-A719-CC61D2A2C7AD}" dt="2023-08-30T08:03:21.820" v="68" actId="478"/>
          <ac:spMkLst>
            <pc:docMk/>
            <pc:sldMk cId="2406039984" sldId="278"/>
            <ac:spMk id="18" creationId="{87567D80-849C-4CE1-DC5D-BDC19508E490}"/>
          </ac:spMkLst>
        </pc:spChg>
        <pc:spChg chg="del">
          <ac:chgData name="BELLEMIN SANDRA" userId="5fe4e071-d3f4-40df-970f-ee8fcf898346" providerId="ADAL" clId="{76D1622F-196A-40D3-A719-CC61D2A2C7AD}" dt="2023-08-30T08:03:21.820" v="68" actId="478"/>
          <ac:spMkLst>
            <pc:docMk/>
            <pc:sldMk cId="2406039984" sldId="278"/>
            <ac:spMk id="19" creationId="{4E365EAF-45F9-E943-4A75-AB9801238BF8}"/>
          </ac:spMkLst>
        </pc:spChg>
        <pc:spChg chg="del">
          <ac:chgData name="BELLEMIN SANDRA" userId="5fe4e071-d3f4-40df-970f-ee8fcf898346" providerId="ADAL" clId="{76D1622F-196A-40D3-A719-CC61D2A2C7AD}" dt="2023-08-30T08:03:21.820" v="68" actId="478"/>
          <ac:spMkLst>
            <pc:docMk/>
            <pc:sldMk cId="2406039984" sldId="278"/>
            <ac:spMk id="20" creationId="{378FEA86-F3F2-953A-E936-FDE73E9533F6}"/>
          </ac:spMkLst>
        </pc:spChg>
        <pc:spChg chg="del">
          <ac:chgData name="BELLEMIN SANDRA" userId="5fe4e071-d3f4-40df-970f-ee8fcf898346" providerId="ADAL" clId="{76D1622F-196A-40D3-A719-CC61D2A2C7AD}" dt="2023-08-30T08:03:21.820" v="68" actId="478"/>
          <ac:spMkLst>
            <pc:docMk/>
            <pc:sldMk cId="2406039984" sldId="278"/>
            <ac:spMk id="21" creationId="{58620AF9-8969-5D65-F8CB-3D0CACFE1D6A}"/>
          </ac:spMkLst>
        </pc:spChg>
        <pc:picChg chg="add mod">
          <ac:chgData name="BELLEMIN SANDRA" userId="5fe4e071-d3f4-40df-970f-ee8fcf898346" providerId="ADAL" clId="{76D1622F-196A-40D3-A719-CC61D2A2C7AD}" dt="2023-08-30T08:03:23.592" v="71" actId="962"/>
          <ac:picMkLst>
            <pc:docMk/>
            <pc:sldMk cId="2406039984" sldId="278"/>
            <ac:picMk id="3" creationId="{776EA1F2-6E10-301A-E75F-3F196CF5279F}"/>
          </ac:picMkLst>
        </pc:picChg>
      </pc:sldChg>
      <pc:sldChg chg="addSp delSp modSp mod modClrScheme chgLayout">
        <pc:chgData name="BELLEMIN SANDRA" userId="5fe4e071-d3f4-40df-970f-ee8fcf898346" providerId="ADAL" clId="{76D1622F-196A-40D3-A719-CC61D2A2C7AD}" dt="2023-08-30T08:03:33.287" v="75" actId="962"/>
        <pc:sldMkLst>
          <pc:docMk/>
          <pc:sldMk cId="2384764678" sldId="279"/>
        </pc:sldMkLst>
        <pc:grpChg chg="del">
          <ac:chgData name="BELLEMIN SANDRA" userId="5fe4e071-d3f4-40df-970f-ee8fcf898346" providerId="ADAL" clId="{76D1622F-196A-40D3-A719-CC61D2A2C7AD}" dt="2023-08-30T08:03:31.314" v="72" actId="478"/>
          <ac:grpSpMkLst>
            <pc:docMk/>
            <pc:sldMk cId="2384764678" sldId="279"/>
            <ac:grpSpMk id="2" creationId="{6A1C75A1-DC38-373A-85EB-2423A447924D}"/>
          </ac:grpSpMkLst>
        </pc:grpChg>
        <pc:graphicFrameChg chg="del">
          <ac:chgData name="BELLEMIN SANDRA" userId="5fe4e071-d3f4-40df-970f-ee8fcf898346" providerId="ADAL" clId="{76D1622F-196A-40D3-A719-CC61D2A2C7AD}" dt="2023-08-30T08:03:31.314" v="72" actId="478"/>
          <ac:graphicFrameMkLst>
            <pc:docMk/>
            <pc:sldMk cId="2384764678" sldId="279"/>
            <ac:graphicFrameMk id="14" creationId="{AEB33203-E059-EDB6-A708-7E24F3AFD0C1}"/>
          </ac:graphicFrameMkLst>
        </pc:graphicFrameChg>
        <pc:picChg chg="add mod">
          <ac:chgData name="BELLEMIN SANDRA" userId="5fe4e071-d3f4-40df-970f-ee8fcf898346" providerId="ADAL" clId="{76D1622F-196A-40D3-A719-CC61D2A2C7AD}" dt="2023-08-30T08:03:33.287" v="75" actId="962"/>
          <ac:picMkLst>
            <pc:docMk/>
            <pc:sldMk cId="2384764678" sldId="279"/>
            <ac:picMk id="7" creationId="{A94943C3-1D34-4BC3-C3AA-1C45AFD28319}"/>
          </ac:picMkLst>
        </pc:picChg>
      </pc:sldChg>
      <pc:sldChg chg="addSp delSp modSp mod modClrScheme chgLayout">
        <pc:chgData name="BELLEMIN SANDRA" userId="5fe4e071-d3f4-40df-970f-ee8fcf898346" providerId="ADAL" clId="{76D1622F-196A-40D3-A719-CC61D2A2C7AD}" dt="2023-08-30T08:03:41.896" v="83" actId="962"/>
        <pc:sldMkLst>
          <pc:docMk/>
          <pc:sldMk cId="2459093239" sldId="280"/>
        </pc:sldMkLst>
        <pc:grpChg chg="del">
          <ac:chgData name="BELLEMIN SANDRA" userId="5fe4e071-d3f4-40df-970f-ee8fcf898346" providerId="ADAL" clId="{76D1622F-196A-40D3-A719-CC61D2A2C7AD}" dt="2023-08-30T08:03:39.673" v="80" actId="478"/>
          <ac:grpSpMkLst>
            <pc:docMk/>
            <pc:sldMk cId="2459093239" sldId="280"/>
            <ac:grpSpMk id="2" creationId="{C0C7C472-FD53-8F9D-3328-5B3DE3EAF830}"/>
          </ac:grpSpMkLst>
        </pc:grpChg>
        <pc:picChg chg="add mod">
          <ac:chgData name="BELLEMIN SANDRA" userId="5fe4e071-d3f4-40df-970f-ee8fcf898346" providerId="ADAL" clId="{76D1622F-196A-40D3-A719-CC61D2A2C7AD}" dt="2023-08-30T08:03:41.896" v="83" actId="962"/>
          <ac:picMkLst>
            <pc:docMk/>
            <pc:sldMk cId="2459093239" sldId="280"/>
            <ac:picMk id="10" creationId="{18088EAF-C3DC-9B81-D3A8-C37FAEB8E927}"/>
          </ac:picMkLst>
        </pc:picChg>
      </pc:sldChg>
      <pc:sldChg chg="addSp delSp modSp mod modClrScheme chgLayout">
        <pc:chgData name="BELLEMIN SANDRA" userId="5fe4e071-d3f4-40df-970f-ee8fcf898346" providerId="ADAL" clId="{76D1622F-196A-40D3-A719-CC61D2A2C7AD}" dt="2023-08-30T08:03:54.898" v="87" actId="27614"/>
        <pc:sldMkLst>
          <pc:docMk/>
          <pc:sldMk cId="2948717156" sldId="281"/>
        </pc:sldMkLst>
        <pc:spChg chg="del">
          <ac:chgData name="BELLEMIN SANDRA" userId="5fe4e071-d3f4-40df-970f-ee8fcf898346" providerId="ADAL" clId="{76D1622F-196A-40D3-A719-CC61D2A2C7AD}" dt="2023-08-30T08:03:45.875" v="84" actId="478"/>
          <ac:spMkLst>
            <pc:docMk/>
            <pc:sldMk cId="2948717156" sldId="281"/>
            <ac:spMk id="2" creationId="{51474240-DEA5-467D-59D3-50DC96F48A75}"/>
          </ac:spMkLst>
        </pc:spChg>
        <pc:spChg chg="del">
          <ac:chgData name="BELLEMIN SANDRA" userId="5fe4e071-d3f4-40df-970f-ee8fcf898346" providerId="ADAL" clId="{76D1622F-196A-40D3-A719-CC61D2A2C7AD}" dt="2023-08-30T08:03:45.875" v="84" actId="478"/>
          <ac:spMkLst>
            <pc:docMk/>
            <pc:sldMk cId="2948717156" sldId="281"/>
            <ac:spMk id="3" creationId="{9E0344AA-6722-B4C0-9881-AA9A33356DB3}"/>
          </ac:spMkLst>
        </pc:spChg>
        <pc:spChg chg="del">
          <ac:chgData name="BELLEMIN SANDRA" userId="5fe4e071-d3f4-40df-970f-ee8fcf898346" providerId="ADAL" clId="{76D1622F-196A-40D3-A719-CC61D2A2C7AD}" dt="2023-08-30T08:03:52.555" v="85" actId="478"/>
          <ac:spMkLst>
            <pc:docMk/>
            <pc:sldMk cId="2948717156" sldId="281"/>
            <ac:spMk id="4" creationId="{A8631C8E-1226-05D5-B56D-BD994EC442DD}"/>
          </ac:spMkLst>
        </pc:spChg>
        <pc:spChg chg="del">
          <ac:chgData name="BELLEMIN SANDRA" userId="5fe4e071-d3f4-40df-970f-ee8fcf898346" providerId="ADAL" clId="{76D1622F-196A-40D3-A719-CC61D2A2C7AD}" dt="2023-08-30T08:03:52.555" v="85" actId="478"/>
          <ac:spMkLst>
            <pc:docMk/>
            <pc:sldMk cId="2948717156" sldId="281"/>
            <ac:spMk id="5" creationId="{50FE0B57-F829-D629-89EB-5C5D5C638A4B}"/>
          </ac:spMkLst>
        </pc:spChg>
        <pc:spChg chg="del">
          <ac:chgData name="BELLEMIN SANDRA" userId="5fe4e071-d3f4-40df-970f-ee8fcf898346" providerId="ADAL" clId="{76D1622F-196A-40D3-A719-CC61D2A2C7AD}" dt="2023-08-30T08:03:52.555" v="85" actId="478"/>
          <ac:spMkLst>
            <pc:docMk/>
            <pc:sldMk cId="2948717156" sldId="281"/>
            <ac:spMk id="8" creationId="{4D3FD7E4-F10C-474B-C391-FCEE1719BE56}"/>
          </ac:spMkLst>
        </pc:spChg>
        <pc:spChg chg="del">
          <ac:chgData name="BELLEMIN SANDRA" userId="5fe4e071-d3f4-40df-970f-ee8fcf898346" providerId="ADAL" clId="{76D1622F-196A-40D3-A719-CC61D2A2C7AD}" dt="2023-08-30T08:03:52.555" v="85" actId="478"/>
          <ac:spMkLst>
            <pc:docMk/>
            <pc:sldMk cId="2948717156" sldId="281"/>
            <ac:spMk id="10" creationId="{D807E0EC-224B-ACBE-DAED-D9A3899D92DC}"/>
          </ac:spMkLst>
        </pc:spChg>
        <pc:picChg chg="add mod">
          <ac:chgData name="BELLEMIN SANDRA" userId="5fe4e071-d3f4-40df-970f-ee8fcf898346" providerId="ADAL" clId="{76D1622F-196A-40D3-A719-CC61D2A2C7AD}" dt="2023-08-30T08:03:54.898" v="87" actId="27614"/>
          <ac:picMkLst>
            <pc:docMk/>
            <pc:sldMk cId="2948717156" sldId="281"/>
            <ac:picMk id="7" creationId="{197CE592-4927-8478-FB95-4E175C79E832}"/>
          </ac:picMkLst>
        </pc:picChg>
      </pc:sldChg>
      <pc:sldChg chg="addSp delSp modSp mod modClrScheme chgLayout">
        <pc:chgData name="BELLEMIN SANDRA" userId="5fe4e071-d3f4-40df-970f-ee8fcf898346" providerId="ADAL" clId="{76D1622F-196A-40D3-A719-CC61D2A2C7AD}" dt="2023-08-30T08:04:02.617" v="92" actId="962"/>
        <pc:sldMkLst>
          <pc:docMk/>
          <pc:sldMk cId="303481345" sldId="282"/>
        </pc:sldMkLst>
        <pc:spChg chg="del">
          <ac:chgData name="BELLEMIN SANDRA" userId="5fe4e071-d3f4-40df-970f-ee8fcf898346" providerId="ADAL" clId="{76D1622F-196A-40D3-A719-CC61D2A2C7AD}" dt="2023-08-30T08:03:57.670" v="88" actId="478"/>
          <ac:spMkLst>
            <pc:docMk/>
            <pc:sldMk cId="303481345" sldId="282"/>
            <ac:spMk id="2" creationId="{51474240-DEA5-467D-59D3-50DC96F48A75}"/>
          </ac:spMkLst>
        </pc:spChg>
        <pc:spChg chg="del">
          <ac:chgData name="BELLEMIN SANDRA" userId="5fe4e071-d3f4-40df-970f-ee8fcf898346" providerId="ADAL" clId="{76D1622F-196A-40D3-A719-CC61D2A2C7AD}" dt="2023-08-30T08:04:00.429" v="89" actId="478"/>
          <ac:spMkLst>
            <pc:docMk/>
            <pc:sldMk cId="303481345" sldId="282"/>
            <ac:spMk id="3" creationId="{4BF4F708-CD96-11FB-93F0-D2572ECD7416}"/>
          </ac:spMkLst>
        </pc:spChg>
        <pc:spChg chg="del">
          <ac:chgData name="BELLEMIN SANDRA" userId="5fe4e071-d3f4-40df-970f-ee8fcf898346" providerId="ADAL" clId="{76D1622F-196A-40D3-A719-CC61D2A2C7AD}" dt="2023-08-30T08:04:00.429" v="89" actId="478"/>
          <ac:spMkLst>
            <pc:docMk/>
            <pc:sldMk cId="303481345" sldId="282"/>
            <ac:spMk id="4" creationId="{A8631C8E-1226-05D5-B56D-BD994EC442DD}"/>
          </ac:spMkLst>
        </pc:spChg>
        <pc:spChg chg="del">
          <ac:chgData name="BELLEMIN SANDRA" userId="5fe4e071-d3f4-40df-970f-ee8fcf898346" providerId="ADAL" clId="{76D1622F-196A-40D3-A719-CC61D2A2C7AD}" dt="2023-08-30T08:03:57.670" v="88" actId="478"/>
          <ac:spMkLst>
            <pc:docMk/>
            <pc:sldMk cId="303481345" sldId="282"/>
            <ac:spMk id="7" creationId="{D2217D37-F41B-AF10-9ED4-28A1CF78FC93}"/>
          </ac:spMkLst>
        </pc:spChg>
        <pc:spChg chg="del">
          <ac:chgData name="BELLEMIN SANDRA" userId="5fe4e071-d3f4-40df-970f-ee8fcf898346" providerId="ADAL" clId="{76D1622F-196A-40D3-A719-CC61D2A2C7AD}" dt="2023-08-30T08:04:00.429" v="89" actId="478"/>
          <ac:spMkLst>
            <pc:docMk/>
            <pc:sldMk cId="303481345" sldId="282"/>
            <ac:spMk id="8" creationId="{4D3FD7E4-F10C-474B-C391-FCEE1719BE56}"/>
          </ac:spMkLst>
        </pc:spChg>
        <pc:picChg chg="add mod">
          <ac:chgData name="BELLEMIN SANDRA" userId="5fe4e071-d3f4-40df-970f-ee8fcf898346" providerId="ADAL" clId="{76D1622F-196A-40D3-A719-CC61D2A2C7AD}" dt="2023-08-30T08:04:02.617" v="92" actId="962"/>
          <ac:picMkLst>
            <pc:docMk/>
            <pc:sldMk cId="303481345" sldId="282"/>
            <ac:picMk id="6" creationId="{EC91D109-1664-4CB9-67B4-E841CA55CE24}"/>
          </ac:picMkLst>
        </pc:picChg>
      </pc:sldChg>
      <pc:sldChg chg="addSp delSp modSp mod modClrScheme chgLayout">
        <pc:chgData name="BELLEMIN SANDRA" userId="5fe4e071-d3f4-40df-970f-ee8fcf898346" providerId="ADAL" clId="{76D1622F-196A-40D3-A719-CC61D2A2C7AD}" dt="2023-08-30T08:04:08.382" v="95" actId="27614"/>
        <pc:sldMkLst>
          <pc:docMk/>
          <pc:sldMk cId="4171690146" sldId="283"/>
        </pc:sldMkLst>
        <pc:spChg chg="del">
          <ac:chgData name="BELLEMIN SANDRA" userId="5fe4e071-d3f4-40df-970f-ee8fcf898346" providerId="ADAL" clId="{76D1622F-196A-40D3-A719-CC61D2A2C7AD}" dt="2023-08-30T08:04:06.446" v="93" actId="478"/>
          <ac:spMkLst>
            <pc:docMk/>
            <pc:sldMk cId="4171690146" sldId="283"/>
            <ac:spMk id="2" creationId="{32FCC118-A744-855C-3851-DD6D0B55A6F5}"/>
          </ac:spMkLst>
        </pc:spChg>
        <pc:spChg chg="del">
          <ac:chgData name="BELLEMIN SANDRA" userId="5fe4e071-d3f4-40df-970f-ee8fcf898346" providerId="ADAL" clId="{76D1622F-196A-40D3-A719-CC61D2A2C7AD}" dt="2023-08-30T08:04:06.446" v="93" actId="478"/>
          <ac:spMkLst>
            <pc:docMk/>
            <pc:sldMk cId="4171690146" sldId="283"/>
            <ac:spMk id="3" creationId="{AADA94F9-AE5C-B427-2259-E8DC92C4F44F}"/>
          </ac:spMkLst>
        </pc:spChg>
        <pc:spChg chg="del">
          <ac:chgData name="BELLEMIN SANDRA" userId="5fe4e071-d3f4-40df-970f-ee8fcf898346" providerId="ADAL" clId="{76D1622F-196A-40D3-A719-CC61D2A2C7AD}" dt="2023-08-30T08:04:06.446" v="93" actId="478"/>
          <ac:spMkLst>
            <pc:docMk/>
            <pc:sldMk cId="4171690146" sldId="283"/>
            <ac:spMk id="4" creationId="{AA010054-5064-1546-F800-BC9226BE4805}"/>
          </ac:spMkLst>
        </pc:spChg>
        <pc:picChg chg="del">
          <ac:chgData name="BELLEMIN SANDRA" userId="5fe4e071-d3f4-40df-970f-ee8fcf898346" providerId="ADAL" clId="{76D1622F-196A-40D3-A719-CC61D2A2C7AD}" dt="2023-08-30T08:04:06.446" v="93" actId="478"/>
          <ac:picMkLst>
            <pc:docMk/>
            <pc:sldMk cId="4171690146" sldId="283"/>
            <ac:picMk id="6" creationId="{E66944AD-8193-E42E-BD22-BD5ABF842AE5}"/>
          </ac:picMkLst>
        </pc:picChg>
        <pc:picChg chg="add mod">
          <ac:chgData name="BELLEMIN SANDRA" userId="5fe4e071-d3f4-40df-970f-ee8fcf898346" providerId="ADAL" clId="{76D1622F-196A-40D3-A719-CC61D2A2C7AD}" dt="2023-08-30T08:04:08.382" v="95" actId="27614"/>
          <ac:picMkLst>
            <pc:docMk/>
            <pc:sldMk cId="4171690146" sldId="283"/>
            <ac:picMk id="7" creationId="{F20E640F-0C9D-9078-013E-D01B5DB8FBDB}"/>
          </ac:picMkLst>
        </pc:picChg>
      </pc:sldChg>
      <pc:sldChg chg="addSp delSp modSp mod modClrScheme chgLayout">
        <pc:chgData name="BELLEMIN SANDRA" userId="5fe4e071-d3f4-40df-970f-ee8fcf898346" providerId="ADAL" clId="{76D1622F-196A-40D3-A719-CC61D2A2C7AD}" dt="2023-08-30T08:02:40.476" v="40" actId="27614"/>
        <pc:sldMkLst>
          <pc:docMk/>
          <pc:sldMk cId="3069511230" sldId="284"/>
        </pc:sldMkLst>
        <pc:picChg chg="del">
          <ac:chgData name="BELLEMIN SANDRA" userId="5fe4e071-d3f4-40df-970f-ee8fcf898346" providerId="ADAL" clId="{76D1622F-196A-40D3-A719-CC61D2A2C7AD}" dt="2023-08-30T08:02:38.771" v="38" actId="478"/>
          <ac:picMkLst>
            <pc:docMk/>
            <pc:sldMk cId="3069511230" sldId="284"/>
            <ac:picMk id="2" creationId="{5BFF98AF-B462-45C3-C581-601B9D7182F6}"/>
          </ac:picMkLst>
        </pc:picChg>
        <pc:picChg chg="add mod">
          <ac:chgData name="BELLEMIN SANDRA" userId="5fe4e071-d3f4-40df-970f-ee8fcf898346" providerId="ADAL" clId="{76D1622F-196A-40D3-A719-CC61D2A2C7AD}" dt="2023-08-30T08:02:40.476" v="40" actId="27614"/>
          <ac:picMkLst>
            <pc:docMk/>
            <pc:sldMk cId="3069511230" sldId="284"/>
            <ac:picMk id="4" creationId="{14D8A05A-146D-DAE9-24D9-A048BF5BE46B}"/>
          </ac:picMkLst>
        </pc:picChg>
      </pc:sldChg>
      <pc:sldChg chg="addSp delSp modSp mod modClrScheme chgLayout">
        <pc:chgData name="BELLEMIN SANDRA" userId="5fe4e071-d3f4-40df-970f-ee8fcf898346" providerId="ADAL" clId="{76D1622F-196A-40D3-A719-CC61D2A2C7AD}" dt="2023-08-30T08:02:45.892" v="44" actId="962"/>
        <pc:sldMkLst>
          <pc:docMk/>
          <pc:sldMk cId="2733332272" sldId="285"/>
        </pc:sldMkLst>
        <pc:spChg chg="del">
          <ac:chgData name="BELLEMIN SANDRA" userId="5fe4e071-d3f4-40df-970f-ee8fcf898346" providerId="ADAL" clId="{76D1622F-196A-40D3-A719-CC61D2A2C7AD}" dt="2023-08-30T08:02:41.680" v="41" actId="478"/>
          <ac:spMkLst>
            <pc:docMk/>
            <pc:sldMk cId="2733332272" sldId="285"/>
            <ac:spMk id="2" creationId="{26590341-ABA8-01F6-E7BA-CEC0000A7F15}"/>
          </ac:spMkLst>
        </pc:spChg>
        <pc:picChg chg="add mod">
          <ac:chgData name="BELLEMIN SANDRA" userId="5fe4e071-d3f4-40df-970f-ee8fcf898346" providerId="ADAL" clId="{76D1622F-196A-40D3-A719-CC61D2A2C7AD}" dt="2023-08-30T08:02:45.892" v="44" actId="962"/>
          <ac:picMkLst>
            <pc:docMk/>
            <pc:sldMk cId="2733332272" sldId="285"/>
            <ac:picMk id="4" creationId="{70A709E3-7389-B920-4A0B-9FC3181F6E91}"/>
          </ac:picMkLst>
        </pc:picChg>
      </pc:sldChg>
      <pc:sldChg chg="addSp delSp modSp mod modClrScheme chgLayout">
        <pc:chgData name="BELLEMIN SANDRA" userId="5fe4e071-d3f4-40df-970f-ee8fcf898346" providerId="ADAL" clId="{76D1622F-196A-40D3-A719-CC61D2A2C7AD}" dt="2023-08-30T08:03:37.820" v="79" actId="962"/>
        <pc:sldMkLst>
          <pc:docMk/>
          <pc:sldMk cId="1202497574" sldId="286"/>
        </pc:sldMkLst>
        <pc:grpChg chg="del">
          <ac:chgData name="BELLEMIN SANDRA" userId="5fe4e071-d3f4-40df-970f-ee8fcf898346" providerId="ADAL" clId="{76D1622F-196A-40D3-A719-CC61D2A2C7AD}" dt="2023-08-30T08:03:36.009" v="76" actId="478"/>
          <ac:grpSpMkLst>
            <pc:docMk/>
            <pc:sldMk cId="1202497574" sldId="286"/>
            <ac:grpSpMk id="2" creationId="{6A1C75A1-DC38-373A-85EB-2423A447924D}"/>
          </ac:grpSpMkLst>
        </pc:grpChg>
        <pc:graphicFrameChg chg="del">
          <ac:chgData name="BELLEMIN SANDRA" userId="5fe4e071-d3f4-40df-970f-ee8fcf898346" providerId="ADAL" clId="{76D1622F-196A-40D3-A719-CC61D2A2C7AD}" dt="2023-08-30T08:03:36.009" v="76" actId="478"/>
          <ac:graphicFrameMkLst>
            <pc:docMk/>
            <pc:sldMk cId="1202497574" sldId="286"/>
            <ac:graphicFrameMk id="13" creationId="{64C2572B-E66B-BEEE-887E-A8B05542F43F}"/>
          </ac:graphicFrameMkLst>
        </pc:graphicFrameChg>
        <pc:picChg chg="add mod">
          <ac:chgData name="BELLEMIN SANDRA" userId="5fe4e071-d3f4-40df-970f-ee8fcf898346" providerId="ADAL" clId="{76D1622F-196A-40D3-A719-CC61D2A2C7AD}" dt="2023-08-30T08:03:37.820" v="79" actId="962"/>
          <ac:picMkLst>
            <pc:docMk/>
            <pc:sldMk cId="1202497574" sldId="286"/>
            <ac:picMk id="7" creationId="{0CDD6B82-B93C-6631-2A4B-A937869A4CC7}"/>
          </ac:picMkLst>
        </pc:picChg>
      </pc:sldChg>
      <pc:sldChg chg="addSp delSp modSp mod modClrScheme chgLayout">
        <pc:chgData name="BELLEMIN SANDRA" userId="5fe4e071-d3f4-40df-970f-ee8fcf898346" providerId="ADAL" clId="{76D1622F-196A-40D3-A719-CC61D2A2C7AD}" dt="2023-08-30T08:04:53.131" v="128" actId="962"/>
        <pc:sldMkLst>
          <pc:docMk/>
          <pc:sldMk cId="3601777120" sldId="287"/>
        </pc:sldMkLst>
        <pc:picChg chg="del">
          <ac:chgData name="BELLEMIN SANDRA" userId="5fe4e071-d3f4-40df-970f-ee8fcf898346" providerId="ADAL" clId="{76D1622F-196A-40D3-A719-CC61D2A2C7AD}" dt="2023-08-30T08:04:48.990" v="125" actId="478"/>
          <ac:picMkLst>
            <pc:docMk/>
            <pc:sldMk cId="3601777120" sldId="287"/>
            <ac:picMk id="3" creationId="{F6F1E42B-23F6-BD94-7227-1B71B15024B6}"/>
          </ac:picMkLst>
        </pc:picChg>
        <pc:picChg chg="add mod">
          <ac:chgData name="BELLEMIN SANDRA" userId="5fe4e071-d3f4-40df-970f-ee8fcf898346" providerId="ADAL" clId="{76D1622F-196A-40D3-A719-CC61D2A2C7AD}" dt="2023-08-30T08:04:53.131" v="128" actId="962"/>
          <ac:picMkLst>
            <pc:docMk/>
            <pc:sldMk cId="3601777120" sldId="287"/>
            <ac:picMk id="4" creationId="{AA3ABE12-CD96-6DF3-67D1-F2B8DD807033}"/>
          </ac:picMkLst>
        </pc:picChg>
        <pc:picChg chg="del">
          <ac:chgData name="BELLEMIN SANDRA" userId="5fe4e071-d3f4-40df-970f-ee8fcf898346" providerId="ADAL" clId="{76D1622F-196A-40D3-A719-CC61D2A2C7AD}" dt="2023-08-30T08:04:48.990" v="125" actId="478"/>
          <ac:picMkLst>
            <pc:docMk/>
            <pc:sldMk cId="3601777120" sldId="287"/>
            <ac:picMk id="6" creationId="{3EE60913-44F1-00B4-41EA-481C46FB34D0}"/>
          </ac:picMkLst>
        </pc:picChg>
      </pc:sldChg>
      <pc:sldChg chg="addSp delSp modSp mod modClrScheme chgLayout">
        <pc:chgData name="BELLEMIN SANDRA" userId="5fe4e071-d3f4-40df-970f-ee8fcf898346" providerId="ADAL" clId="{76D1622F-196A-40D3-A719-CC61D2A2C7AD}" dt="2023-08-30T08:04:57.424" v="132" actId="962"/>
        <pc:sldMkLst>
          <pc:docMk/>
          <pc:sldMk cId="4242590986" sldId="288"/>
        </pc:sldMkLst>
        <pc:picChg chg="del">
          <ac:chgData name="BELLEMIN SANDRA" userId="5fe4e071-d3f4-40df-970f-ee8fcf898346" providerId="ADAL" clId="{76D1622F-196A-40D3-A719-CC61D2A2C7AD}" dt="2023-08-30T08:04:55.652" v="129" actId="478"/>
          <ac:picMkLst>
            <pc:docMk/>
            <pc:sldMk cId="4242590986" sldId="288"/>
            <ac:picMk id="2" creationId="{D9C79826-2D53-677C-B90A-4EE4E68B6A6D}"/>
          </ac:picMkLst>
        </pc:picChg>
        <pc:picChg chg="del">
          <ac:chgData name="BELLEMIN SANDRA" userId="5fe4e071-d3f4-40df-970f-ee8fcf898346" providerId="ADAL" clId="{76D1622F-196A-40D3-A719-CC61D2A2C7AD}" dt="2023-08-30T08:04:55.652" v="129" actId="478"/>
          <ac:picMkLst>
            <pc:docMk/>
            <pc:sldMk cId="4242590986" sldId="288"/>
            <ac:picMk id="3" creationId="{B0D18A5C-D619-DCE3-ECEA-F6D9F943A3AB}"/>
          </ac:picMkLst>
        </pc:picChg>
        <pc:picChg chg="add mod">
          <ac:chgData name="BELLEMIN SANDRA" userId="5fe4e071-d3f4-40df-970f-ee8fcf898346" providerId="ADAL" clId="{76D1622F-196A-40D3-A719-CC61D2A2C7AD}" dt="2023-08-30T08:04:57.424" v="132" actId="962"/>
          <ac:picMkLst>
            <pc:docMk/>
            <pc:sldMk cId="4242590986" sldId="288"/>
            <ac:picMk id="5" creationId="{C2B6BFC7-FD6F-5988-A813-94551E59425C}"/>
          </ac:picMkLst>
        </pc:picChg>
      </pc:sldChg>
      <pc:sldChg chg="addSp delSp modSp mod modClrScheme chgLayout">
        <pc:chgData name="BELLEMIN SANDRA" userId="5fe4e071-d3f4-40df-970f-ee8fcf898346" providerId="ADAL" clId="{76D1622F-196A-40D3-A719-CC61D2A2C7AD}" dt="2023-08-30T08:05:02.608" v="136" actId="962"/>
        <pc:sldMkLst>
          <pc:docMk/>
          <pc:sldMk cId="777109125" sldId="289"/>
        </pc:sldMkLst>
        <pc:picChg chg="del">
          <ac:chgData name="BELLEMIN SANDRA" userId="5fe4e071-d3f4-40df-970f-ee8fcf898346" providerId="ADAL" clId="{76D1622F-196A-40D3-A719-CC61D2A2C7AD}" dt="2023-08-30T08:05:00.618" v="133" actId="478"/>
          <ac:picMkLst>
            <pc:docMk/>
            <pc:sldMk cId="777109125" sldId="289"/>
            <ac:picMk id="2" creationId="{B3457838-45B1-561B-9FC9-BC2915DA99C0}"/>
          </ac:picMkLst>
        </pc:picChg>
        <pc:picChg chg="add mod">
          <ac:chgData name="BELLEMIN SANDRA" userId="5fe4e071-d3f4-40df-970f-ee8fcf898346" providerId="ADAL" clId="{76D1622F-196A-40D3-A719-CC61D2A2C7AD}" dt="2023-08-30T08:05:02.608" v="136" actId="962"/>
          <ac:picMkLst>
            <pc:docMk/>
            <pc:sldMk cId="777109125" sldId="289"/>
            <ac:picMk id="4" creationId="{6E41AC96-F56A-0468-08CB-873C4FE4F657}"/>
          </ac:picMkLst>
        </pc:picChg>
        <pc:picChg chg="del">
          <ac:chgData name="BELLEMIN SANDRA" userId="5fe4e071-d3f4-40df-970f-ee8fcf898346" providerId="ADAL" clId="{76D1622F-196A-40D3-A719-CC61D2A2C7AD}" dt="2023-08-30T08:05:00.618" v="133" actId="478"/>
          <ac:picMkLst>
            <pc:docMk/>
            <pc:sldMk cId="777109125" sldId="289"/>
            <ac:picMk id="6" creationId="{BE1745A9-9057-DC76-E2FA-5E763D3321FB}"/>
          </ac:picMkLst>
        </pc:picChg>
      </pc:sldChg>
      <pc:sldChg chg="addSp delSp modSp mod modClrScheme chgLayout">
        <pc:chgData name="BELLEMIN SANDRA" userId="5fe4e071-d3f4-40df-970f-ee8fcf898346" providerId="ADAL" clId="{76D1622F-196A-40D3-A719-CC61D2A2C7AD}" dt="2023-08-30T08:05:06.700" v="140" actId="962"/>
        <pc:sldMkLst>
          <pc:docMk/>
          <pc:sldMk cId="3115004143" sldId="290"/>
        </pc:sldMkLst>
        <pc:picChg chg="del">
          <ac:chgData name="BELLEMIN SANDRA" userId="5fe4e071-d3f4-40df-970f-ee8fcf898346" providerId="ADAL" clId="{76D1622F-196A-40D3-A719-CC61D2A2C7AD}" dt="2023-08-30T08:05:04.945" v="137" actId="478"/>
          <ac:picMkLst>
            <pc:docMk/>
            <pc:sldMk cId="3115004143" sldId="290"/>
            <ac:picMk id="2" creationId="{B9DC6458-E647-A448-A0E9-47A8C1D5A444}"/>
          </ac:picMkLst>
        </pc:picChg>
        <pc:picChg chg="del">
          <ac:chgData name="BELLEMIN SANDRA" userId="5fe4e071-d3f4-40df-970f-ee8fcf898346" providerId="ADAL" clId="{76D1622F-196A-40D3-A719-CC61D2A2C7AD}" dt="2023-08-30T08:05:04.945" v="137" actId="478"/>
          <ac:picMkLst>
            <pc:docMk/>
            <pc:sldMk cId="3115004143" sldId="290"/>
            <ac:picMk id="3" creationId="{2CEA1DA4-5BFD-E8AC-AFE9-C71457C98FB1}"/>
          </ac:picMkLst>
        </pc:picChg>
        <pc:picChg chg="add mod">
          <ac:chgData name="BELLEMIN SANDRA" userId="5fe4e071-d3f4-40df-970f-ee8fcf898346" providerId="ADAL" clId="{76D1622F-196A-40D3-A719-CC61D2A2C7AD}" dt="2023-08-30T08:05:06.700" v="140" actId="962"/>
          <ac:picMkLst>
            <pc:docMk/>
            <pc:sldMk cId="3115004143" sldId="290"/>
            <ac:picMk id="5" creationId="{F0220998-BD5B-EC66-DF50-787D6F9EA31E}"/>
          </ac:picMkLst>
        </pc:picChg>
      </pc:sldChg>
      <pc:sldChg chg="addSp delSp modSp mod modClrScheme chgLayout">
        <pc:chgData name="BELLEMIN SANDRA" userId="5fe4e071-d3f4-40df-970f-ee8fcf898346" providerId="ADAL" clId="{76D1622F-196A-40D3-A719-CC61D2A2C7AD}" dt="2023-08-30T08:05:10.993" v="144" actId="962"/>
        <pc:sldMkLst>
          <pc:docMk/>
          <pc:sldMk cId="662292328" sldId="291"/>
        </pc:sldMkLst>
        <pc:picChg chg="del">
          <ac:chgData name="BELLEMIN SANDRA" userId="5fe4e071-d3f4-40df-970f-ee8fcf898346" providerId="ADAL" clId="{76D1622F-196A-40D3-A719-CC61D2A2C7AD}" dt="2023-08-30T08:05:09.075" v="141" actId="478"/>
          <ac:picMkLst>
            <pc:docMk/>
            <pc:sldMk cId="662292328" sldId="291"/>
            <ac:picMk id="3" creationId="{91AE1D4F-9C87-F377-EF70-B66255BA8E6A}"/>
          </ac:picMkLst>
        </pc:picChg>
        <pc:picChg chg="del">
          <ac:chgData name="BELLEMIN SANDRA" userId="5fe4e071-d3f4-40df-970f-ee8fcf898346" providerId="ADAL" clId="{76D1622F-196A-40D3-A719-CC61D2A2C7AD}" dt="2023-08-30T08:05:09.075" v="141" actId="478"/>
          <ac:picMkLst>
            <pc:docMk/>
            <pc:sldMk cId="662292328" sldId="291"/>
            <ac:picMk id="4" creationId="{2F4428B3-DA47-D2A8-7B5F-94649884ECB7}"/>
          </ac:picMkLst>
        </pc:picChg>
        <pc:picChg chg="add mod">
          <ac:chgData name="BELLEMIN SANDRA" userId="5fe4e071-d3f4-40df-970f-ee8fcf898346" providerId="ADAL" clId="{76D1622F-196A-40D3-A719-CC61D2A2C7AD}" dt="2023-08-30T08:05:10.993" v="144" actId="962"/>
          <ac:picMkLst>
            <pc:docMk/>
            <pc:sldMk cId="662292328" sldId="291"/>
            <ac:picMk id="5" creationId="{5EBA710C-C747-5337-AD9D-B8BA8FBECF54}"/>
          </ac:picMkLst>
        </pc:picChg>
      </pc:sldChg>
      <pc:sldChg chg="addSp delSp modSp mod modClrScheme chgLayout">
        <pc:chgData name="BELLEMIN SANDRA" userId="5fe4e071-d3f4-40df-970f-ee8fcf898346" providerId="ADAL" clId="{76D1622F-196A-40D3-A719-CC61D2A2C7AD}" dt="2023-08-30T08:05:16.661" v="148" actId="962"/>
        <pc:sldMkLst>
          <pc:docMk/>
          <pc:sldMk cId="1039221340" sldId="292"/>
        </pc:sldMkLst>
        <pc:spChg chg="add del mod ord">
          <ac:chgData name="BELLEMIN SANDRA" userId="5fe4e071-d3f4-40df-970f-ee8fcf898346" providerId="ADAL" clId="{76D1622F-196A-40D3-A719-CC61D2A2C7AD}" dt="2023-08-30T08:02:29.418" v="34" actId="700"/>
          <ac:spMkLst>
            <pc:docMk/>
            <pc:sldMk cId="1039221340" sldId="292"/>
            <ac:spMk id="4" creationId="{D82728E1-70FC-669F-B3C9-70A1339FC5CE}"/>
          </ac:spMkLst>
        </pc:spChg>
        <pc:spChg chg="add del mod ord">
          <ac:chgData name="BELLEMIN SANDRA" userId="5fe4e071-d3f4-40df-970f-ee8fcf898346" providerId="ADAL" clId="{76D1622F-196A-40D3-A719-CC61D2A2C7AD}" dt="2023-08-30T08:02:29.418" v="34" actId="700"/>
          <ac:spMkLst>
            <pc:docMk/>
            <pc:sldMk cId="1039221340" sldId="292"/>
            <ac:spMk id="5" creationId="{3E90AD0F-9CFB-2EF5-D96C-8C6074E8D688}"/>
          </ac:spMkLst>
        </pc:spChg>
        <pc:spChg chg="add del mod ord">
          <ac:chgData name="BELLEMIN SANDRA" userId="5fe4e071-d3f4-40df-970f-ee8fcf898346" providerId="ADAL" clId="{76D1622F-196A-40D3-A719-CC61D2A2C7AD}" dt="2023-08-30T08:02:29.418" v="34" actId="700"/>
          <ac:spMkLst>
            <pc:docMk/>
            <pc:sldMk cId="1039221340" sldId="292"/>
            <ac:spMk id="6" creationId="{8D99514C-A965-6504-5767-5B26BE6ADE3A}"/>
          </ac:spMkLst>
        </pc:spChg>
        <pc:picChg chg="del">
          <ac:chgData name="BELLEMIN SANDRA" userId="5fe4e071-d3f4-40df-970f-ee8fcf898346" providerId="ADAL" clId="{76D1622F-196A-40D3-A719-CC61D2A2C7AD}" dt="2023-08-30T08:05:13.621" v="145" actId="478"/>
          <ac:picMkLst>
            <pc:docMk/>
            <pc:sldMk cId="1039221340" sldId="292"/>
            <ac:picMk id="2" creationId="{0A56ED63-F177-F8BB-E33A-3A695FDA0688}"/>
          </ac:picMkLst>
        </pc:picChg>
        <pc:picChg chg="del">
          <ac:chgData name="BELLEMIN SANDRA" userId="5fe4e071-d3f4-40df-970f-ee8fcf898346" providerId="ADAL" clId="{76D1622F-196A-40D3-A719-CC61D2A2C7AD}" dt="2023-08-30T08:05:13.621" v="145" actId="478"/>
          <ac:picMkLst>
            <pc:docMk/>
            <pc:sldMk cId="1039221340" sldId="292"/>
            <ac:picMk id="3" creationId="{F661C26C-9BA7-1629-CE73-8510D604E3CE}"/>
          </ac:picMkLst>
        </pc:picChg>
        <pc:picChg chg="add mod">
          <ac:chgData name="BELLEMIN SANDRA" userId="5fe4e071-d3f4-40df-970f-ee8fcf898346" providerId="ADAL" clId="{76D1622F-196A-40D3-A719-CC61D2A2C7AD}" dt="2023-08-30T08:05:16.661" v="148" actId="962"/>
          <ac:picMkLst>
            <pc:docMk/>
            <pc:sldMk cId="1039221340" sldId="292"/>
            <ac:picMk id="8" creationId="{C2AFE925-989D-B4D4-DA89-1EAFB013B5E4}"/>
          </ac:picMkLst>
        </pc:picChg>
      </pc:sldChg>
      <pc:sldChg chg="addSp delSp modSp mod modClrScheme chgLayout">
        <pc:chgData name="BELLEMIN SANDRA" userId="5fe4e071-d3f4-40df-970f-ee8fcf898346" providerId="ADAL" clId="{76D1622F-196A-40D3-A719-CC61D2A2C7AD}" dt="2023-08-30T08:04:46.246" v="124" actId="962"/>
        <pc:sldMkLst>
          <pc:docMk/>
          <pc:sldMk cId="225787724" sldId="293"/>
        </pc:sldMkLst>
        <pc:spChg chg="del">
          <ac:chgData name="BELLEMIN SANDRA" userId="5fe4e071-d3f4-40df-970f-ee8fcf898346" providerId="ADAL" clId="{76D1622F-196A-40D3-A719-CC61D2A2C7AD}" dt="2023-08-30T08:04:44.543" v="121" actId="478"/>
          <ac:spMkLst>
            <pc:docMk/>
            <pc:sldMk cId="225787724" sldId="293"/>
            <ac:spMk id="4" creationId="{A9124AFD-B592-07A3-F4D3-307EE3D024AC}"/>
          </ac:spMkLst>
        </pc:spChg>
        <pc:picChg chg="del">
          <ac:chgData name="BELLEMIN SANDRA" userId="5fe4e071-d3f4-40df-970f-ee8fcf898346" providerId="ADAL" clId="{76D1622F-196A-40D3-A719-CC61D2A2C7AD}" dt="2023-08-30T08:04:44.543" v="121" actId="478"/>
          <ac:picMkLst>
            <pc:docMk/>
            <pc:sldMk cId="225787724" sldId="293"/>
            <ac:picMk id="3" creationId="{A508F278-82F6-1E39-C5A6-28BDA52CC59F}"/>
          </ac:picMkLst>
        </pc:picChg>
        <pc:picChg chg="add mod">
          <ac:chgData name="BELLEMIN SANDRA" userId="5fe4e071-d3f4-40df-970f-ee8fcf898346" providerId="ADAL" clId="{76D1622F-196A-40D3-A719-CC61D2A2C7AD}" dt="2023-08-30T08:04:46.246" v="124" actId="962"/>
          <ac:picMkLst>
            <pc:docMk/>
            <pc:sldMk cId="225787724" sldId="293"/>
            <ac:picMk id="5" creationId="{BB4272CF-0B0E-2DF0-652B-03E99FC425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6B330-8E97-4B93-ACE4-FF626B32D7DC}"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35D72-AA54-4DAC-BA1B-3E3989921228}" type="slidenum">
              <a:rPr lang="fr-FR" smtClean="0"/>
              <a:t>‹N°›</a:t>
            </a:fld>
            <a:endParaRPr lang="fr-FR"/>
          </a:p>
        </p:txBody>
      </p:sp>
    </p:spTree>
    <p:extLst>
      <p:ext uri="{BB962C8B-B14F-4D97-AF65-F5344CB8AC3E}">
        <p14:creationId xmlns:p14="http://schemas.microsoft.com/office/powerpoint/2010/main" val="138027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chemeClr val="tx1"/>
                </a:solidFill>
                <a:latin typeface="+mn-lt"/>
              </a:rPr>
              <a:t>LE GROUPE DU NOM </a:t>
            </a:r>
            <a:r>
              <a:rPr lang="fr-FR" sz="1200" b="0" i="1" dirty="0">
                <a:solidFill>
                  <a:schemeClr val="tx1"/>
                </a:solidFill>
                <a:latin typeface="+mn-lt"/>
              </a:rPr>
              <a:t>– L’accord au pluriel et au singulier</a:t>
            </a:r>
          </a:p>
          <a:p>
            <a:endParaRPr lang="fr-FR" sz="1200" b="1" dirty="0">
              <a:solidFill>
                <a:schemeClr val="tx1"/>
              </a:solidFill>
              <a:latin typeface="+mn-lt"/>
            </a:endParaRPr>
          </a:p>
          <a:p>
            <a:r>
              <a:rPr lang="fr-FR" sz="1200" b="1" dirty="0">
                <a:solidFill>
                  <a:schemeClr val="tx1"/>
                </a:solidFill>
                <a:latin typeface="+mn-lt"/>
              </a:rPr>
              <a:t>Leçon 6 : Des lionnes / une lionne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2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a:t>
            </a:fld>
            <a:endParaRPr lang="fr-FR"/>
          </a:p>
        </p:txBody>
      </p:sp>
    </p:spTree>
    <p:extLst>
      <p:ext uri="{BB962C8B-B14F-4D97-AF65-F5344CB8AC3E}">
        <p14:creationId xmlns:p14="http://schemas.microsoft.com/office/powerpoint/2010/main" val="408059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PHASE 3 : </a:t>
            </a:r>
            <a:r>
              <a:rPr lang="fr-FR" sz="1800" b="1" i="1" dirty="0">
                <a:solidFill>
                  <a:schemeClr val="tx1"/>
                </a:solidFill>
                <a:latin typeface="+mn-lt"/>
              </a:rPr>
              <a:t>Observation</a:t>
            </a:r>
            <a:r>
              <a:rPr lang="fr-FR" sz="1800" b="1" dirty="0">
                <a:solidFill>
                  <a:schemeClr val="tx1"/>
                </a:solidFill>
                <a:latin typeface="+mn-lt"/>
              </a:rPr>
              <a:t>. Regarder et entendre les différences entre pluriel et singulier</a:t>
            </a:r>
          </a:p>
          <a:p>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a:p>
            <a:r>
              <a:rPr lang="fr-FR" sz="1800" b="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Ici, les mots et les lettres en vert </a:t>
            </a:r>
            <a:r>
              <a:rPr lang="fr-FR" sz="1800" b="0" i="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indiquent le pluriel. Les marques du pluriel sont encadrées.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10</a:t>
            </a:fld>
            <a:endParaRPr lang="fr-FR"/>
          </a:p>
        </p:txBody>
      </p:sp>
    </p:spTree>
    <p:extLst>
      <p:ext uri="{BB962C8B-B14F-4D97-AF65-F5344CB8AC3E}">
        <p14:creationId xmlns:p14="http://schemas.microsoft.com/office/powerpoint/2010/main" val="1343695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Vous allez me dire ce que je peux mettre dans les cases. »</a:t>
            </a:r>
            <a:br>
              <a:rPr lang="fr-FR" sz="1800" dirty="0">
                <a:solidFill>
                  <a:schemeClr val="tx1"/>
                </a:solidFill>
                <a:effectLst/>
                <a:latin typeface="+mn-lt"/>
                <a:ea typeface="Calibri" panose="020F0502020204030204" pitchFamily="34" charset="0"/>
                <a:cs typeface="Times New Roman" panose="02020603050405020304" pitchFamily="18" charset="0"/>
              </a:rPr>
            </a:b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Placer les déterminants dans les cases du haut, et les noms dans les suivantes.</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11</a:t>
            </a:fld>
            <a:endParaRPr lang="fr-FR"/>
          </a:p>
        </p:txBody>
      </p:sp>
    </p:spTree>
    <p:extLst>
      <p:ext uri="{BB962C8B-B14F-4D97-AF65-F5344CB8AC3E}">
        <p14:creationId xmlns:p14="http://schemas.microsoft.com/office/powerpoint/2010/main" val="40921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spcAft>
                <a:spcPts val="800"/>
              </a:spcAft>
              <a:buClr>
                <a:srgbClr val="00B050"/>
              </a:buClr>
              <a:buSzPts val="1200"/>
              <a:buFont typeface="Wingdings 3" panose="05040102010807070707" pitchFamily="18" charset="2"/>
              <a:buChar char="u"/>
            </a:pPr>
            <a:r>
              <a:rPr lang="fr-FR" sz="1800" b="1" dirty="0">
                <a:solidFill>
                  <a:schemeClr val="tx1"/>
                </a:solidFill>
                <a:effectLst/>
                <a:latin typeface="+mn-lt"/>
                <a:ea typeface="Calibri" panose="020F0502020204030204" pitchFamily="34" charset="0"/>
                <a:cs typeface="Times New Roman" panose="02020603050405020304" pitchFamily="18" charset="0"/>
              </a:rPr>
              <a:t>Revenir</a:t>
            </a:r>
            <a:r>
              <a:rPr lang="fr-FR" sz="1800" dirty="0">
                <a:solidFill>
                  <a:schemeClr val="tx1"/>
                </a:solidFill>
                <a:effectLst/>
                <a:latin typeface="+mn-lt"/>
                <a:ea typeface="Calibri" panose="020F0502020204030204" pitchFamily="34" charset="0"/>
                <a:cs typeface="Times New Roman" panose="02020603050405020304" pitchFamily="18" charset="0"/>
              </a:rPr>
              <a:t> aux remarques de la phase d’enrôlement : </a:t>
            </a:r>
          </a:p>
          <a:p>
            <a:pPr marL="0" lvl="0" indent="0">
              <a:lnSpc>
                <a:spcPct val="107000"/>
              </a:lnSpc>
              <a:spcAft>
                <a:spcPts val="800"/>
              </a:spcAft>
              <a:buClr>
                <a:srgbClr val="00B050"/>
              </a:buClr>
              <a:buSzPts val="1200"/>
              <a:buFont typeface="Wingdings 3" panose="050401020108070707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Est-ce que ça correspond à ce que vous pensiez au début de la séance ? »</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12</a:t>
            </a:fld>
            <a:endParaRPr lang="fr-FR"/>
          </a:p>
        </p:txBody>
      </p:sp>
    </p:spTree>
    <p:extLst>
      <p:ext uri="{BB962C8B-B14F-4D97-AF65-F5344CB8AC3E}">
        <p14:creationId xmlns:p14="http://schemas.microsoft.com/office/powerpoint/2010/main" val="137971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Dans la leçon </a:t>
            </a:r>
            <a:r>
              <a:rPr lang="fr-FR" sz="1800" i="1" dirty="0">
                <a:solidFill>
                  <a:schemeClr val="tx1"/>
                </a:solidFill>
                <a:effectLst/>
                <a:latin typeface="+mn-lt"/>
                <a:ea typeface="Calibri" panose="020F0502020204030204" pitchFamily="34" charset="0"/>
                <a:cs typeface="Times New Roman" panose="02020603050405020304" pitchFamily="18" charset="0"/>
              </a:rPr>
              <a:t>Des lionnes / une lionne</a:t>
            </a:r>
            <a:r>
              <a:rPr lang="fr-FR" sz="1800" dirty="0">
                <a:solidFill>
                  <a:schemeClr val="tx1"/>
                </a:solidFill>
                <a:effectLst/>
                <a:latin typeface="+mn-lt"/>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800" b="1" u="sng" dirty="0">
                <a:solidFill>
                  <a:schemeClr val="tx1"/>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u="none"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0" i="1" u="none" dirty="0">
                <a:solidFill>
                  <a:schemeClr val="tx1"/>
                </a:solidFill>
                <a:effectLst/>
                <a:latin typeface="+mn-lt"/>
                <a:ea typeface="Calibri" panose="020F0502020204030204" pitchFamily="34" charset="0"/>
                <a:cs typeface="Calibri" panose="020F0502020204030204" pitchFamily="34" charset="0"/>
                <a:sym typeface="Wingdings 3" pitchFamily="2" charset="2"/>
              </a:rPr>
              <a:t>(collectivement) </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Times New Roman" panose="02020603050405020304" pitchFamily="18" charset="0"/>
              </a:rPr>
              <a:t>On a appris que :</a:t>
            </a:r>
          </a:p>
          <a:p>
            <a:r>
              <a:rPr lang="fr-FR" sz="1800" dirty="0">
                <a:solidFill>
                  <a:schemeClr val="tx1"/>
                </a:solidFill>
                <a:latin typeface="+mn-lt"/>
              </a:rPr>
              <a:t>- </a:t>
            </a:r>
            <a:r>
              <a:rPr lang="fr-FR" sz="1800" dirty="0">
                <a:solidFill>
                  <a:schemeClr val="tx1"/>
                </a:solidFill>
                <a:effectLst/>
                <a:latin typeface="+mn-lt"/>
                <a:ea typeface="Times New Roman" panose="02020603050405020304" pitchFamily="18" charset="0"/>
              </a:rPr>
              <a:t>quand on passe du pluriel au singulier, plusieurs mots changent ;</a:t>
            </a:r>
          </a:p>
          <a:p>
            <a:r>
              <a:rPr lang="fr-FR" sz="1800" dirty="0">
                <a:solidFill>
                  <a:schemeClr val="tx1"/>
                </a:solidFill>
                <a:effectLst/>
                <a:latin typeface="+mn-lt"/>
                <a:ea typeface="Times New Roman" panose="02020603050405020304" pitchFamily="18" charset="0"/>
              </a:rPr>
              <a:t>- on entend certains changements : </a:t>
            </a:r>
          </a:p>
          <a:p>
            <a:r>
              <a:rPr lang="fr-FR" sz="1800" i="1" dirty="0">
                <a:solidFill>
                  <a:schemeClr val="tx1"/>
                </a:solidFill>
                <a:effectLst/>
                <a:latin typeface="+mn-lt"/>
                <a:ea typeface="Times New Roman" panose="02020603050405020304" pitchFamily="18" charset="0"/>
              </a:rPr>
              <a:t>   les</a:t>
            </a:r>
            <a:r>
              <a:rPr lang="fr-FR" sz="1800" dirty="0">
                <a:solidFill>
                  <a:schemeClr val="tx1"/>
                </a:solidFill>
                <a:effectLst/>
                <a:latin typeface="+mn-lt"/>
                <a:ea typeface="Times New Roman" panose="02020603050405020304" pitchFamily="18" charset="0"/>
              </a:rPr>
              <a:t> </a:t>
            </a:r>
            <a:r>
              <a:rPr lang="fr-FR" sz="1800" dirty="0">
                <a:solidFill>
                  <a:schemeClr val="tx1"/>
                </a:solidFill>
                <a:effectLst/>
                <a:latin typeface="+mn-lt"/>
                <a:ea typeface="Wingdings" panose="05000000000000000000" pitchFamily="2" charset="2"/>
              </a:rPr>
              <a:t>à</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la</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des</a:t>
            </a:r>
            <a:r>
              <a:rPr lang="fr-FR" sz="1800" dirty="0">
                <a:solidFill>
                  <a:schemeClr val="tx1"/>
                </a:solidFill>
                <a:effectLst/>
                <a:latin typeface="+mn-lt"/>
                <a:ea typeface="Times New Roman" panose="02020603050405020304" pitchFamily="18" charset="0"/>
              </a:rPr>
              <a:t> </a:t>
            </a:r>
            <a:r>
              <a:rPr lang="fr-FR" sz="1800" dirty="0">
                <a:solidFill>
                  <a:schemeClr val="tx1"/>
                </a:solidFill>
                <a:effectLst/>
                <a:latin typeface="+mn-lt"/>
                <a:ea typeface="Wingdings" panose="05000000000000000000" pitchFamily="2" charset="2"/>
              </a:rPr>
              <a:t>à</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une</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   animaux </a:t>
            </a:r>
            <a:r>
              <a:rPr lang="fr-FR" sz="1800" dirty="0">
                <a:solidFill>
                  <a:schemeClr val="tx1"/>
                </a:solidFill>
                <a:effectLst/>
                <a:latin typeface="+mn-lt"/>
                <a:ea typeface="Wingdings" panose="05000000000000000000" pitchFamily="2" charset="2"/>
              </a:rPr>
              <a:t>à</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animal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a:solidFill>
                  <a:schemeClr val="tx1"/>
                </a:solidFill>
                <a:effectLst/>
                <a:latin typeface="+mn-lt"/>
              </a:rPr>
              <a:t>- </a:t>
            </a:r>
            <a:r>
              <a:rPr lang="fr-FR" sz="1800" b="0" dirty="0">
                <a:solidFill>
                  <a:schemeClr val="tx1"/>
                </a:solidFill>
                <a:effectLst/>
                <a:latin typeface="+mn-lt"/>
                <a:ea typeface="Times New Roman" panose="02020603050405020304" pitchFamily="18" charset="0"/>
              </a:rPr>
              <a:t>à l’écrit, certains mots n’ont pas de </a:t>
            </a:r>
            <a:r>
              <a:rPr lang="fr-FR" sz="1800" b="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rPr>
              <a:t>s</a:t>
            </a:r>
            <a:r>
              <a:rPr lang="fr-FR" sz="1800" b="0" i="1" dirty="0">
                <a:solidFill>
                  <a:schemeClr val="tx1"/>
                </a:solidFill>
                <a:effectLst/>
                <a:latin typeface="+mn-lt"/>
                <a:ea typeface="Times New Roman" panose="02020603050405020304" pitchFamily="18" charset="0"/>
              </a:rPr>
              <a:t> </a:t>
            </a:r>
            <a:r>
              <a:rPr lang="fr-FR" sz="1800" b="0" dirty="0">
                <a:solidFill>
                  <a:schemeClr val="tx1"/>
                </a:solidFill>
                <a:effectLst/>
                <a:latin typeface="+mn-lt"/>
                <a:ea typeface="Times New Roman" panose="02020603050405020304" pitchFamily="18" charset="0"/>
              </a:rPr>
              <a:t>ou</a:t>
            </a:r>
            <a:r>
              <a:rPr lang="fr-FR" sz="1800" b="0" i="1" dirty="0">
                <a:solidFill>
                  <a:schemeClr val="tx1"/>
                </a:solidFill>
                <a:effectLst/>
                <a:latin typeface="+mn-lt"/>
                <a:ea typeface="Times New Roman" panose="02020603050405020304" pitchFamily="18" charset="0"/>
              </a:rPr>
              <a:t> </a:t>
            </a:r>
            <a:r>
              <a:rPr lang="fr-FR" sz="1800" b="0" dirty="0">
                <a:solidFill>
                  <a:schemeClr val="tx1"/>
                </a:solidFill>
                <a:effectLst/>
                <a:latin typeface="+mn-lt"/>
                <a:ea typeface="Times New Roman" panose="02020603050405020304" pitchFamily="18" charset="0"/>
              </a:rPr>
              <a:t>de</a:t>
            </a:r>
            <a:r>
              <a:rPr lang="fr-FR" sz="1800" b="0" i="1" dirty="0">
                <a:solidFill>
                  <a:schemeClr val="tx1"/>
                </a:solidFill>
                <a:effectLst/>
                <a:latin typeface="+mn-lt"/>
                <a:ea typeface="Times New Roman" panose="02020603050405020304" pitchFamily="18" charset="0"/>
              </a:rPr>
              <a:t> </a:t>
            </a:r>
            <a:r>
              <a:rPr lang="fr-FR" sz="1800" b="1" i="1" dirty="0">
                <a:solidFill>
                  <a:schemeClr val="tx1"/>
                </a:solidFill>
                <a:effectLst/>
                <a:latin typeface="+mn-lt"/>
                <a:ea typeface="Times New Roman" panose="02020603050405020304" pitchFamily="18" charset="0"/>
              </a:rPr>
              <a:t>-x</a:t>
            </a:r>
            <a:r>
              <a:rPr lang="fr-FR" sz="1800" b="0" i="1" dirty="0">
                <a:solidFill>
                  <a:schemeClr val="tx1"/>
                </a:solidFill>
                <a:effectLst/>
                <a:latin typeface="+mn-lt"/>
                <a:ea typeface="Times New Roman" panose="02020603050405020304" pitchFamily="18" charset="0"/>
              </a:rPr>
              <a:t> </a:t>
            </a:r>
            <a:r>
              <a:rPr lang="fr-FR" sz="1800" b="0" dirty="0">
                <a:solidFill>
                  <a:schemeClr val="tx1"/>
                </a:solidFill>
                <a:effectLst/>
                <a:latin typeface="+mn-lt"/>
                <a:ea typeface="Times New Roman" panose="02020603050405020304" pitchFamily="18" charset="0"/>
              </a:rPr>
              <a:t>quand ils sont au singulier</a:t>
            </a:r>
            <a:r>
              <a:rPr lang="fr-FR" sz="1800" b="0" i="1" dirty="0">
                <a:solidFill>
                  <a:schemeClr val="tx1"/>
                </a:solidFill>
                <a:effectLst/>
                <a:latin typeface="+mn-lt"/>
                <a:ea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13</a:t>
            </a:fld>
            <a:endParaRPr lang="fr-FR"/>
          </a:p>
        </p:txBody>
      </p:sp>
    </p:spTree>
    <p:extLst>
      <p:ext uri="{BB962C8B-B14F-4D97-AF65-F5344CB8AC3E}">
        <p14:creationId xmlns:p14="http://schemas.microsoft.com/office/powerpoint/2010/main" val="256361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mn-lt"/>
                <a:ea typeface="Calibri" panose="020F0502020204030204" pitchFamily="34" charset="0"/>
                <a:cs typeface="Times New Roman" panose="02020603050405020304" pitchFamily="18" charset="0"/>
              </a:rPr>
              <a:t>« Voilà les mots et les exemples importants de la leçon. On va les lire ensemble.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14</a:t>
            </a:fld>
            <a:endParaRPr lang="fr-FR"/>
          </a:p>
        </p:txBody>
      </p:sp>
    </p:spTree>
    <p:extLst>
      <p:ext uri="{BB962C8B-B14F-4D97-AF65-F5344CB8AC3E}">
        <p14:creationId xmlns:p14="http://schemas.microsoft.com/office/powerpoint/2010/main" val="379278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Arial" panose="020B0604020202020204" pitchFamily="34" charset="0"/>
              </a:rPr>
              <a:t>Distribuer </a:t>
            </a:r>
            <a:r>
              <a:rPr lang="fr-FR" sz="1800" dirty="0">
                <a:solidFill>
                  <a:schemeClr val="tx1"/>
                </a:solidFill>
                <a:effectLst/>
                <a:latin typeface="+mn-lt"/>
                <a:ea typeface="Calibri" panose="020F0502020204030204" pitchFamily="34" charset="0"/>
                <a:cs typeface="Arial" panose="020B0604020202020204" pitchFamily="34" charset="0"/>
              </a:rPr>
              <a:t>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chemeClr val="tx1"/>
                </a:solidFill>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Arial" panose="020B0604020202020204" pitchFamily="34" charset="0"/>
              </a:rPr>
              <a:t>« Voilà votre trace écrite. </a:t>
            </a:r>
            <a:r>
              <a:rPr lang="fr-FR" sz="1800" dirty="0">
                <a:solidFill>
                  <a:schemeClr val="tx1"/>
                </a:solidFill>
                <a:effectLst/>
                <a:latin typeface="+mn-lt"/>
                <a:ea typeface="Times New Roman" panose="02020603050405020304" pitchFamily="18" charset="0"/>
              </a:rPr>
              <a:t>Avec le crayon noir, ajoutez les mots qui manquent. Avec le crayon vert, coloriez légèrement l’intérieur des cases autour des marques qui montrent le pluriel, mais qui ne s’entendent pas.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15</a:t>
            </a:fld>
            <a:endParaRPr lang="fr-FR"/>
          </a:p>
        </p:txBody>
      </p:sp>
    </p:spTree>
    <p:extLst>
      <p:ext uri="{BB962C8B-B14F-4D97-AF65-F5344CB8AC3E}">
        <p14:creationId xmlns:p14="http://schemas.microsoft.com/office/powerpoint/2010/main" val="345107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rPr>
              <a:t>Proposition de prolongement de la leçon</a:t>
            </a:r>
          </a:p>
          <a:p>
            <a:r>
              <a:rPr lang="fr-FR" sz="1800" dirty="0">
                <a:solidFill>
                  <a:schemeClr val="tx1"/>
                </a:solidFill>
                <a:effectLst/>
                <a:latin typeface="+mn-lt"/>
                <a:ea typeface="Times New Roman" panose="02020603050405020304" pitchFamily="18" charset="0"/>
              </a:rPr>
              <a:t>« En anglais, le pluriel a la même marque qu’en français. C’est la lettre </a:t>
            </a:r>
            <a:r>
              <a:rPr lang="fr-FR" sz="1800" b="1" i="1" dirty="0">
                <a:solidFill>
                  <a:schemeClr val="tx1"/>
                </a:solidFill>
                <a:effectLst/>
                <a:latin typeface="+mn-lt"/>
                <a:ea typeface="Times New Roman" panose="02020603050405020304" pitchFamily="18" charset="0"/>
              </a:rPr>
              <a:t>-s</a:t>
            </a:r>
            <a:r>
              <a:rPr lang="fr-FR" sz="1800" dirty="0">
                <a:solidFill>
                  <a:schemeClr val="tx1"/>
                </a:solidFill>
                <a:effectLst/>
                <a:latin typeface="+mn-lt"/>
                <a:ea typeface="Times New Roman" panose="02020603050405020304" pitchFamily="18" charset="0"/>
              </a:rPr>
              <a:t>.</a:t>
            </a:r>
          </a:p>
          <a:p>
            <a:r>
              <a:rPr lang="fr-FR" sz="1800" dirty="0">
                <a:solidFill>
                  <a:schemeClr val="tx1"/>
                </a:solidFill>
                <a:effectLst/>
                <a:latin typeface="+mn-lt"/>
                <a:ea typeface="Times New Roman" panose="02020603050405020304" pitchFamily="18" charset="0"/>
              </a:rPr>
              <a:t>On l’entend bien à la fin des mots :</a:t>
            </a:r>
          </a:p>
          <a:p>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dogs </a:t>
            </a:r>
            <a:r>
              <a:rPr lang="fr-FR" sz="1800" i="0" dirty="0">
                <a:solidFill>
                  <a:schemeClr val="tx1"/>
                </a:solidFill>
                <a:effectLst/>
                <a:latin typeface="+mn-lt"/>
                <a:ea typeface="Times New Roman" panose="02020603050405020304" pitchFamily="18" charset="0"/>
              </a:rPr>
              <a:t>:</a:t>
            </a:r>
            <a:r>
              <a:rPr lang="fr-FR" sz="1800" i="1" dirty="0">
                <a:solidFill>
                  <a:schemeClr val="tx1"/>
                </a:solidFill>
                <a:effectLst/>
                <a:latin typeface="+mn-lt"/>
                <a:ea typeface="Times New Roman" panose="02020603050405020304" pitchFamily="18" charset="0"/>
              </a:rPr>
              <a:t> des chiens</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     girls </a:t>
            </a:r>
            <a:r>
              <a:rPr lang="fr-FR" sz="1800" i="0" dirty="0">
                <a:solidFill>
                  <a:schemeClr val="tx1"/>
                </a:solidFill>
                <a:effectLst/>
                <a:latin typeface="+mn-lt"/>
                <a:ea typeface="Times New Roman" panose="02020603050405020304" pitchFamily="18" charset="0"/>
              </a:rPr>
              <a:t>:</a:t>
            </a:r>
            <a:r>
              <a:rPr lang="fr-FR" sz="1800" i="1" dirty="0">
                <a:solidFill>
                  <a:schemeClr val="tx1"/>
                </a:solidFill>
                <a:effectLst/>
                <a:latin typeface="+mn-lt"/>
                <a:ea typeface="Times New Roman" panose="02020603050405020304" pitchFamily="18" charset="0"/>
              </a:rPr>
              <a:t> des filles »</a:t>
            </a:r>
            <a:endParaRPr lang="fr-FR" sz="1800" b="0" i="1" dirty="0">
              <a:solidFill>
                <a:schemeClr val="tx1"/>
              </a:solidFill>
              <a:effectLst/>
              <a:latin typeface="+mn-lt"/>
              <a:ea typeface="Times New Roman" panose="02020603050405020304" pitchFamily="18" charset="0"/>
              <a:cs typeface="+mn-cs"/>
            </a:endParaRPr>
          </a:p>
          <a:p>
            <a:r>
              <a:rPr lang="fr-FR" sz="18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Demander </a:t>
            </a:r>
            <a:r>
              <a:rPr lang="fr-FR" sz="1800" b="0"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 Et dans une langue que vous connaissez, est-ce que le pluriel a une marque ? Expliquez à la classe. »</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16</a:t>
            </a:fld>
            <a:endParaRPr lang="fr-FR"/>
          </a:p>
        </p:txBody>
      </p:sp>
    </p:spTree>
    <p:extLst>
      <p:ext uri="{BB962C8B-B14F-4D97-AF65-F5344CB8AC3E}">
        <p14:creationId xmlns:p14="http://schemas.microsoft.com/office/powerpoint/2010/main" val="154921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d’entrainement</a:t>
            </a:r>
            <a:endParaRPr lang="fr-FR" sz="1800" b="1"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L</a:t>
            </a:r>
            <a:r>
              <a:rPr lang="fr-FR" sz="1800" b="0" dirty="0">
                <a:solidFill>
                  <a:schemeClr val="tx1"/>
                </a:solidFill>
                <a:effectLst/>
                <a:latin typeface="+mn-lt"/>
                <a:ea typeface="Calibri" panose="020F0502020204030204" pitchFamily="34" charset="0"/>
                <a:cs typeface="Calibri" panose="020F0502020204030204" pitchFamily="34" charset="0"/>
                <a:sym typeface="Wingdings 3" pitchFamily="2" charset="2"/>
              </a:rPr>
              <a:t>ivret 2, page 4</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17</a:t>
            </a:fld>
            <a:endParaRPr lang="fr-FR"/>
          </a:p>
        </p:txBody>
      </p:sp>
    </p:spTree>
    <p:extLst>
      <p:ext uri="{BB962C8B-B14F-4D97-AF65-F5344CB8AC3E}">
        <p14:creationId xmlns:p14="http://schemas.microsoft.com/office/powerpoint/2010/main" val="370991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1</a:t>
            </a:r>
          </a:p>
          <a:p>
            <a:pPr algn="l" rtl="0" fontAlgn="base"/>
            <a:r>
              <a:rPr lang="fr-FR" sz="1800" b="0" i="1" dirty="0">
                <a:solidFill>
                  <a:schemeClr val="tx1"/>
                </a:solidFill>
                <a:effectLst/>
                <a:latin typeface="+mn-lt"/>
              </a:rPr>
              <a:t>Distinguer chaque fois les changements que l’on entend (</a:t>
            </a:r>
            <a:r>
              <a:rPr lang="fr-FR" sz="1800" b="1" i="0" dirty="0">
                <a:solidFill>
                  <a:schemeClr val="tx1"/>
                </a:solidFill>
                <a:effectLst/>
                <a:latin typeface="+mn-lt"/>
              </a:rPr>
              <a:t>les </a:t>
            </a:r>
            <a:r>
              <a:rPr lang="fr-FR" sz="1800" b="1" i="1" dirty="0">
                <a:solidFill>
                  <a:schemeClr val="tx1"/>
                </a:solidFill>
                <a:effectLst/>
                <a:latin typeface="+mn-lt"/>
              </a:rPr>
              <a:t>/ </a:t>
            </a:r>
            <a:r>
              <a:rPr lang="fr-FR" sz="1800" b="1" i="0" dirty="0">
                <a:solidFill>
                  <a:schemeClr val="tx1"/>
                </a:solidFill>
                <a:effectLst/>
                <a:latin typeface="+mn-lt"/>
              </a:rPr>
              <a:t>le</a:t>
            </a:r>
            <a:r>
              <a:rPr lang="fr-FR" sz="1800" b="0" i="0" dirty="0">
                <a:solidFill>
                  <a:schemeClr val="tx1"/>
                </a:solidFill>
                <a:effectLst/>
                <a:latin typeface="+mn-lt"/>
              </a:rPr>
              <a:t>, </a:t>
            </a:r>
            <a:r>
              <a:rPr lang="fr-FR" sz="1800" b="1" i="0" dirty="0">
                <a:solidFill>
                  <a:schemeClr val="tx1"/>
                </a:solidFill>
                <a:effectLst/>
                <a:latin typeface="+mn-lt"/>
              </a:rPr>
              <a:t>journaux / journal</a:t>
            </a:r>
            <a:r>
              <a:rPr lang="fr-FR" sz="1800" b="0" i="1" dirty="0">
                <a:solidFill>
                  <a:schemeClr val="tx1"/>
                </a:solidFill>
                <a:effectLst/>
                <a:latin typeface="+mn-lt"/>
              </a:rPr>
              <a:t>) de ceux que l’on n’entend pas (perte du </a:t>
            </a:r>
            <a:r>
              <a:rPr lang="fr-FR" sz="1800" b="1" i="0" dirty="0">
                <a:solidFill>
                  <a:schemeClr val="tx1"/>
                </a:solidFill>
                <a:effectLst/>
                <a:latin typeface="+mn-lt"/>
              </a:rPr>
              <a:t>-s</a:t>
            </a:r>
            <a:r>
              <a:rPr lang="fr-FR" sz="1800" b="0" i="1" dirty="0">
                <a:solidFill>
                  <a:schemeClr val="tx1"/>
                </a:solidFill>
                <a:effectLst/>
                <a:latin typeface="+mn-lt"/>
              </a:rPr>
              <a:t>, du </a:t>
            </a:r>
            <a:r>
              <a:rPr lang="fr-FR" sz="1800" b="1" i="0" dirty="0">
                <a:solidFill>
                  <a:schemeClr val="tx1"/>
                </a:solidFill>
                <a:effectLst/>
                <a:latin typeface="+mn-lt"/>
              </a:rPr>
              <a:t>-x</a:t>
            </a:r>
            <a:r>
              <a:rPr lang="fr-FR" sz="1800" b="0" i="1" dirty="0">
                <a:solidFill>
                  <a:schemeClr val="tx1"/>
                </a:solidFill>
                <a:effectLst/>
                <a:latin typeface="+mn-lt"/>
              </a:rPr>
              <a:t>).</a:t>
            </a:r>
            <a:endParaRPr lang="fr-FR" sz="1800" b="0" i="0" dirty="0">
              <a:solidFill>
                <a:schemeClr val="tx1"/>
              </a:solidFill>
              <a:effectLst/>
              <a:latin typeface="+mn-lt"/>
            </a:endParaRPr>
          </a:p>
          <a:p>
            <a:pPr algn="l" rtl="0" fontAlgn="base"/>
            <a:r>
              <a:rPr lang="fr-FR" sz="1800" b="0" i="1" dirty="0">
                <a:solidFill>
                  <a:schemeClr val="tx1"/>
                </a:solidFill>
                <a:effectLst/>
                <a:latin typeface="+mn-lt"/>
              </a:rPr>
              <a:t>Veiller au changement </a:t>
            </a:r>
            <a:r>
              <a:rPr lang="fr-FR" sz="1800" b="1" i="0" dirty="0">
                <a:solidFill>
                  <a:schemeClr val="tx1"/>
                </a:solidFill>
                <a:effectLst/>
                <a:latin typeface="+mn-lt"/>
              </a:rPr>
              <a:t>les / le</a:t>
            </a:r>
            <a:r>
              <a:rPr lang="fr-FR" sz="1800" b="0" i="1" dirty="0">
                <a:solidFill>
                  <a:schemeClr val="tx1"/>
                </a:solidFill>
                <a:effectLst/>
                <a:latin typeface="+mn-lt"/>
              </a:rPr>
              <a:t> et </a:t>
            </a:r>
            <a:r>
              <a:rPr lang="fr-FR" sz="1800" b="1" i="0" dirty="0">
                <a:solidFill>
                  <a:schemeClr val="tx1"/>
                </a:solidFill>
                <a:effectLst/>
                <a:latin typeface="+mn-lt"/>
              </a:rPr>
              <a:t>des / une</a:t>
            </a:r>
            <a:r>
              <a:rPr lang="fr-FR" sz="1800" b="0" i="1" dirty="0">
                <a:solidFill>
                  <a:schemeClr val="tx1"/>
                </a:solidFill>
                <a:effectLst/>
                <a:latin typeface="+mn-lt"/>
              </a:rPr>
              <a:t> ou </a:t>
            </a:r>
            <a:r>
              <a:rPr lang="fr-FR" sz="1800" b="1" i="0" dirty="0">
                <a:solidFill>
                  <a:schemeClr val="tx1"/>
                </a:solidFill>
                <a:effectLst/>
                <a:latin typeface="+mn-lt"/>
              </a:rPr>
              <a:t>un</a:t>
            </a:r>
            <a:r>
              <a:rPr lang="fr-FR" sz="1800" b="0" i="1" dirty="0">
                <a:solidFill>
                  <a:schemeClr val="tx1"/>
                </a:solidFill>
                <a:effectLst/>
                <a:latin typeface="+mn-lt"/>
              </a:rPr>
              <a:t>.</a:t>
            </a:r>
          </a:p>
          <a:p>
            <a:pPr algn="l" rtl="0" fontAlgn="base"/>
            <a:r>
              <a:rPr lang="fr-FR" sz="1800" b="0" i="1" dirty="0">
                <a:solidFill>
                  <a:schemeClr val="tx1"/>
                </a:solidFill>
                <a:effectLst/>
                <a:latin typeface="+mn-lt"/>
              </a:rPr>
              <a:t>Pour </a:t>
            </a:r>
            <a:r>
              <a:rPr lang="fr-FR" sz="1800" b="1" i="0" dirty="0">
                <a:solidFill>
                  <a:schemeClr val="tx1"/>
                </a:solidFill>
                <a:effectLst/>
                <a:latin typeface="+mn-lt"/>
              </a:rPr>
              <a:t>journaux / journal</a:t>
            </a:r>
            <a:r>
              <a:rPr lang="fr-FR" sz="1800" b="0" i="0" dirty="0">
                <a:solidFill>
                  <a:schemeClr val="tx1"/>
                </a:solidFill>
                <a:effectLst/>
                <a:latin typeface="+mn-lt"/>
              </a:rPr>
              <a:t>,</a:t>
            </a:r>
            <a:r>
              <a:rPr lang="fr-FR" sz="1800" b="0" i="1" dirty="0">
                <a:solidFill>
                  <a:schemeClr val="tx1"/>
                </a:solidFill>
                <a:effectLst/>
                <a:latin typeface="+mn-lt"/>
              </a:rPr>
              <a:t> pointer l’analogie avec</a:t>
            </a:r>
            <a:r>
              <a:rPr lang="fr-FR" sz="1800" b="0" i="0" dirty="0">
                <a:solidFill>
                  <a:schemeClr val="tx1"/>
                </a:solidFill>
                <a:effectLst/>
                <a:latin typeface="+mn-lt"/>
              </a:rPr>
              <a:t> </a:t>
            </a:r>
            <a:r>
              <a:rPr lang="fr-FR" sz="1800" b="1" i="0" dirty="0">
                <a:solidFill>
                  <a:schemeClr val="tx1"/>
                </a:solidFill>
                <a:effectLst/>
                <a:latin typeface="+mn-lt"/>
              </a:rPr>
              <a:t>animaux </a:t>
            </a:r>
            <a:r>
              <a:rPr lang="fr-FR" sz="1800" b="1" i="1" dirty="0">
                <a:solidFill>
                  <a:schemeClr val="tx1"/>
                </a:solidFill>
                <a:effectLst/>
                <a:latin typeface="+mn-lt"/>
              </a:rPr>
              <a:t>/</a:t>
            </a:r>
            <a:r>
              <a:rPr lang="fr-FR" sz="1800" b="1" i="0" dirty="0">
                <a:solidFill>
                  <a:schemeClr val="tx1"/>
                </a:solidFill>
                <a:effectLst/>
                <a:latin typeface="+mn-lt"/>
              </a:rPr>
              <a:t> animal</a:t>
            </a:r>
            <a:r>
              <a:rPr lang="fr-FR" sz="1800" b="0" i="0" dirty="0">
                <a:solidFill>
                  <a:schemeClr val="tx1"/>
                </a:solidFill>
                <a:effectLst/>
                <a:latin typeface="+mn-lt"/>
              </a:rPr>
              <a:t>.</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18</a:t>
            </a:fld>
            <a:endParaRPr lang="fr-FR"/>
          </a:p>
        </p:txBody>
      </p:sp>
    </p:spTree>
    <p:extLst>
      <p:ext uri="{BB962C8B-B14F-4D97-AF65-F5344CB8AC3E}">
        <p14:creationId xmlns:p14="http://schemas.microsoft.com/office/powerpoint/2010/main" val="236731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1</a:t>
            </a:r>
          </a:p>
          <a:p>
            <a:pPr algn="l" rtl="0" fontAlgn="base"/>
            <a:r>
              <a:rPr lang="fr-FR" sz="1800" b="0" i="1" dirty="0">
                <a:solidFill>
                  <a:schemeClr val="tx1"/>
                </a:solidFill>
                <a:effectLst/>
                <a:latin typeface="+mn-lt"/>
              </a:rPr>
              <a:t>Distinguer chaque fois les changements que l’on entend (</a:t>
            </a:r>
            <a:r>
              <a:rPr lang="fr-FR" sz="1800" b="1" i="0" dirty="0">
                <a:solidFill>
                  <a:schemeClr val="tx1"/>
                </a:solidFill>
                <a:effectLst/>
                <a:latin typeface="+mn-lt"/>
              </a:rPr>
              <a:t>les </a:t>
            </a:r>
            <a:r>
              <a:rPr lang="fr-FR" sz="1800" b="1" i="1" dirty="0">
                <a:solidFill>
                  <a:schemeClr val="tx1"/>
                </a:solidFill>
                <a:effectLst/>
                <a:latin typeface="+mn-lt"/>
              </a:rPr>
              <a:t>/ </a:t>
            </a:r>
            <a:r>
              <a:rPr lang="fr-FR" sz="1800" b="1" i="0" dirty="0">
                <a:solidFill>
                  <a:schemeClr val="tx1"/>
                </a:solidFill>
                <a:effectLst/>
                <a:latin typeface="+mn-lt"/>
              </a:rPr>
              <a:t>le</a:t>
            </a:r>
            <a:r>
              <a:rPr lang="fr-FR" sz="1800" b="0" i="0" dirty="0">
                <a:solidFill>
                  <a:schemeClr val="tx1"/>
                </a:solidFill>
                <a:effectLst/>
                <a:latin typeface="+mn-lt"/>
              </a:rPr>
              <a:t>, </a:t>
            </a:r>
            <a:r>
              <a:rPr lang="fr-FR" sz="1800" b="1" i="0" dirty="0">
                <a:solidFill>
                  <a:schemeClr val="tx1"/>
                </a:solidFill>
                <a:effectLst/>
                <a:latin typeface="+mn-lt"/>
              </a:rPr>
              <a:t>journaux / journal</a:t>
            </a:r>
            <a:r>
              <a:rPr lang="fr-FR" sz="1800" b="0" i="1" dirty="0">
                <a:solidFill>
                  <a:schemeClr val="tx1"/>
                </a:solidFill>
                <a:effectLst/>
                <a:latin typeface="+mn-lt"/>
              </a:rPr>
              <a:t>) de ceux que l’on n’entend pas (perte du </a:t>
            </a:r>
            <a:r>
              <a:rPr lang="fr-FR" sz="1800" b="1" i="0" dirty="0">
                <a:solidFill>
                  <a:schemeClr val="tx1"/>
                </a:solidFill>
                <a:effectLst/>
                <a:latin typeface="+mn-lt"/>
              </a:rPr>
              <a:t>-s</a:t>
            </a:r>
            <a:r>
              <a:rPr lang="fr-FR" sz="1800" b="0" i="1" dirty="0">
                <a:solidFill>
                  <a:schemeClr val="tx1"/>
                </a:solidFill>
                <a:effectLst/>
                <a:latin typeface="+mn-lt"/>
              </a:rPr>
              <a:t>, du </a:t>
            </a:r>
            <a:r>
              <a:rPr lang="fr-FR" sz="1800" b="1" i="0" dirty="0">
                <a:solidFill>
                  <a:schemeClr val="tx1"/>
                </a:solidFill>
                <a:effectLst/>
                <a:latin typeface="+mn-lt"/>
              </a:rPr>
              <a:t>-x</a:t>
            </a:r>
            <a:r>
              <a:rPr lang="fr-FR" sz="1800" b="0" i="1" dirty="0">
                <a:solidFill>
                  <a:schemeClr val="tx1"/>
                </a:solidFill>
                <a:effectLst/>
                <a:latin typeface="+mn-lt"/>
              </a:rPr>
              <a:t>).</a:t>
            </a:r>
            <a:endParaRPr lang="fr-FR" sz="1800" b="0" i="0" dirty="0">
              <a:solidFill>
                <a:schemeClr val="tx1"/>
              </a:solidFill>
              <a:effectLst/>
              <a:latin typeface="+mn-lt"/>
            </a:endParaRPr>
          </a:p>
          <a:p>
            <a:pPr algn="l" rtl="0" fontAlgn="base"/>
            <a:r>
              <a:rPr lang="fr-FR" sz="1800" b="0" i="1" dirty="0">
                <a:solidFill>
                  <a:schemeClr val="tx1"/>
                </a:solidFill>
                <a:effectLst/>
                <a:latin typeface="+mn-lt"/>
              </a:rPr>
              <a:t>Veiller au changement </a:t>
            </a:r>
            <a:r>
              <a:rPr lang="fr-FR" sz="1800" b="1" i="0" dirty="0">
                <a:solidFill>
                  <a:schemeClr val="tx1"/>
                </a:solidFill>
                <a:effectLst/>
                <a:latin typeface="+mn-lt"/>
              </a:rPr>
              <a:t>les / le</a:t>
            </a:r>
            <a:r>
              <a:rPr lang="fr-FR" sz="1800" b="0" i="1" dirty="0">
                <a:solidFill>
                  <a:schemeClr val="tx1"/>
                </a:solidFill>
                <a:effectLst/>
                <a:latin typeface="+mn-lt"/>
              </a:rPr>
              <a:t> et </a:t>
            </a:r>
            <a:r>
              <a:rPr lang="fr-FR" sz="1800" b="1" i="0" dirty="0">
                <a:solidFill>
                  <a:schemeClr val="tx1"/>
                </a:solidFill>
                <a:effectLst/>
                <a:latin typeface="+mn-lt"/>
              </a:rPr>
              <a:t>des / une</a:t>
            </a:r>
            <a:r>
              <a:rPr lang="fr-FR" sz="1800" b="0" i="1" dirty="0">
                <a:solidFill>
                  <a:schemeClr val="tx1"/>
                </a:solidFill>
                <a:effectLst/>
                <a:latin typeface="+mn-lt"/>
              </a:rPr>
              <a:t> ou </a:t>
            </a:r>
            <a:r>
              <a:rPr lang="fr-FR" sz="1800" b="1" i="0" dirty="0">
                <a:solidFill>
                  <a:schemeClr val="tx1"/>
                </a:solidFill>
                <a:effectLst/>
                <a:latin typeface="+mn-lt"/>
              </a:rPr>
              <a:t>un</a:t>
            </a:r>
            <a:r>
              <a:rPr lang="fr-FR" sz="1800" b="0" i="1" dirty="0">
                <a:solidFill>
                  <a:schemeClr val="tx1"/>
                </a:solidFill>
                <a:effectLst/>
                <a:latin typeface="+mn-lt"/>
              </a:rPr>
              <a:t>.</a:t>
            </a:r>
          </a:p>
          <a:p>
            <a:pPr algn="l" rtl="0" fontAlgn="base"/>
            <a:r>
              <a:rPr lang="fr-FR" sz="1800" b="0" i="1" dirty="0">
                <a:solidFill>
                  <a:schemeClr val="tx1"/>
                </a:solidFill>
                <a:effectLst/>
                <a:latin typeface="+mn-lt"/>
              </a:rPr>
              <a:t>Pour </a:t>
            </a:r>
            <a:r>
              <a:rPr lang="fr-FR" sz="1800" b="1" i="0" dirty="0">
                <a:solidFill>
                  <a:schemeClr val="tx1"/>
                </a:solidFill>
                <a:effectLst/>
                <a:latin typeface="+mn-lt"/>
              </a:rPr>
              <a:t>journaux / journal</a:t>
            </a:r>
            <a:r>
              <a:rPr lang="fr-FR" sz="1800" b="0" i="0" dirty="0">
                <a:solidFill>
                  <a:schemeClr val="tx1"/>
                </a:solidFill>
                <a:effectLst/>
                <a:latin typeface="+mn-lt"/>
              </a:rPr>
              <a:t>,</a:t>
            </a:r>
            <a:r>
              <a:rPr lang="fr-FR" sz="1800" b="0" i="1" dirty="0">
                <a:solidFill>
                  <a:schemeClr val="tx1"/>
                </a:solidFill>
                <a:effectLst/>
                <a:latin typeface="+mn-lt"/>
              </a:rPr>
              <a:t> pointer l’analogie avec</a:t>
            </a:r>
            <a:r>
              <a:rPr lang="fr-FR" sz="1800" b="0" i="0" dirty="0">
                <a:solidFill>
                  <a:schemeClr val="tx1"/>
                </a:solidFill>
                <a:effectLst/>
                <a:latin typeface="+mn-lt"/>
              </a:rPr>
              <a:t> </a:t>
            </a:r>
            <a:r>
              <a:rPr lang="fr-FR" sz="1800" b="1" i="0" dirty="0">
                <a:solidFill>
                  <a:schemeClr val="tx1"/>
                </a:solidFill>
                <a:effectLst/>
                <a:latin typeface="+mn-lt"/>
              </a:rPr>
              <a:t>animaux </a:t>
            </a:r>
            <a:r>
              <a:rPr lang="fr-FR" sz="1800" b="1" i="1" dirty="0">
                <a:solidFill>
                  <a:schemeClr val="tx1"/>
                </a:solidFill>
                <a:effectLst/>
                <a:latin typeface="+mn-lt"/>
              </a:rPr>
              <a:t>/</a:t>
            </a:r>
            <a:r>
              <a:rPr lang="fr-FR" sz="1800" b="1" i="0" dirty="0">
                <a:solidFill>
                  <a:schemeClr val="tx1"/>
                </a:solidFill>
                <a:effectLst/>
                <a:latin typeface="+mn-lt"/>
              </a:rPr>
              <a:t> animal</a:t>
            </a:r>
            <a:r>
              <a:rPr lang="fr-FR" sz="1800" b="0" i="0" dirty="0">
                <a:solidFill>
                  <a:schemeClr val="tx1"/>
                </a:solidFill>
                <a:effectLst/>
                <a:latin typeface="+mn-lt"/>
              </a:rPr>
              <a:t>.</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19</a:t>
            </a:fld>
            <a:endParaRPr lang="fr-FR"/>
          </a:p>
        </p:txBody>
      </p:sp>
    </p:spTree>
    <p:extLst>
      <p:ext uri="{BB962C8B-B14F-4D97-AF65-F5344CB8AC3E}">
        <p14:creationId xmlns:p14="http://schemas.microsoft.com/office/powerpoint/2010/main" val="179968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solidFill>
                  <a:schemeClr val="tx1"/>
                </a:solidFill>
                <a:latin typeface="+mn-lt"/>
              </a:rPr>
              <a:t>PHASE 1 : </a:t>
            </a:r>
            <a:r>
              <a:rPr lang="fr-FR" sz="1000" b="1" i="1" dirty="0">
                <a:solidFill>
                  <a:schemeClr val="tx1"/>
                </a:solidFill>
                <a:latin typeface="+mn-lt"/>
              </a:rPr>
              <a:t>Enrôlement</a:t>
            </a:r>
          </a:p>
          <a:p>
            <a:endParaRPr lang="fr-FR" sz="1000" b="1" i="1" dirty="0">
              <a:solidFill>
                <a:schemeClr val="tx1"/>
              </a:solidFill>
              <a:latin typeface="+mn-lt"/>
            </a:endParaRPr>
          </a:p>
          <a:p>
            <a:pPr marL="0" lvl="0" indent="0">
              <a:lnSpc>
                <a:spcPct val="107000"/>
              </a:lnSpc>
              <a:buClr>
                <a:srgbClr val="00B050"/>
              </a:buClr>
              <a:buSzPts val="1200"/>
              <a:buFont typeface="Symbol" panose="05050102010706020507" pitchFamily="18" charset="2"/>
              <a:buNone/>
            </a:pP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Dans les leçons </a:t>
            </a:r>
            <a:r>
              <a:rPr lang="fr-FR"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ou plusieurs ?</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 lettres muettes nous disent des choses</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on a appris qu’il y a des lettres comme le </a:t>
            </a:r>
            <a:r>
              <a:rPr lang="fr-FR" sz="1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le </a:t>
            </a:r>
            <a:r>
              <a:rPr lang="fr-FR" sz="12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qui indiquent le pluriel. Quelquefois on ne les entend pas mais on les voit dans plusieurs mots qui vont ensemble. »</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a:t>
            </a:fld>
            <a:endParaRPr lang="fr-FR"/>
          </a:p>
        </p:txBody>
      </p:sp>
    </p:spTree>
    <p:extLst>
      <p:ext uri="{BB962C8B-B14F-4D97-AF65-F5344CB8AC3E}">
        <p14:creationId xmlns:p14="http://schemas.microsoft.com/office/powerpoint/2010/main" val="2490372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2</a:t>
            </a:r>
          </a:p>
          <a:p>
            <a:r>
              <a:rPr lang="fr-FR" sz="1800" b="0" i="1" dirty="0">
                <a:solidFill>
                  <a:schemeClr val="tx1"/>
                </a:solidFill>
                <a:effectLst/>
                <a:latin typeface="+mn-lt"/>
              </a:rPr>
              <a:t>Veiller au changement </a:t>
            </a:r>
            <a:r>
              <a:rPr lang="fr-FR" sz="1800" b="1" i="0" dirty="0">
                <a:solidFill>
                  <a:schemeClr val="tx1"/>
                </a:solidFill>
                <a:effectLst/>
                <a:latin typeface="+mn-lt"/>
              </a:rPr>
              <a:t>les / la</a:t>
            </a:r>
            <a:r>
              <a:rPr lang="fr-FR" sz="1800" b="0" i="0" dirty="0">
                <a:solidFill>
                  <a:schemeClr val="tx1"/>
                </a:solidFill>
                <a:effectLst/>
                <a:latin typeface="+mn-lt"/>
              </a:rPr>
              <a:t> </a:t>
            </a:r>
            <a:r>
              <a:rPr lang="fr-FR" sz="1800" b="0" i="1" dirty="0">
                <a:solidFill>
                  <a:schemeClr val="tx1"/>
                </a:solidFill>
                <a:effectLst/>
                <a:latin typeface="+mn-lt"/>
              </a:rPr>
              <a:t>ou</a:t>
            </a:r>
            <a:r>
              <a:rPr lang="fr-FR" sz="1800" b="0" i="0" dirty="0">
                <a:solidFill>
                  <a:schemeClr val="tx1"/>
                </a:solidFill>
                <a:effectLst/>
                <a:latin typeface="+mn-lt"/>
              </a:rPr>
              <a:t> </a:t>
            </a:r>
            <a:r>
              <a:rPr lang="fr-FR" sz="1800" b="1" i="0" dirty="0">
                <a:solidFill>
                  <a:schemeClr val="tx1"/>
                </a:solidFill>
                <a:effectLst/>
                <a:latin typeface="+mn-lt"/>
              </a:rPr>
              <a:t>le</a:t>
            </a:r>
            <a:r>
              <a:rPr lang="fr-FR" sz="1800" b="0" i="1" dirty="0">
                <a:solidFill>
                  <a:schemeClr val="tx1"/>
                </a:solidFill>
                <a:effectLst/>
                <a:latin typeface="+mn-lt"/>
              </a:rPr>
              <a:t>,</a:t>
            </a:r>
            <a:r>
              <a:rPr lang="fr-FR" sz="1800" b="1" i="0" dirty="0">
                <a:solidFill>
                  <a:schemeClr val="tx1"/>
                </a:solidFill>
                <a:effectLst/>
                <a:latin typeface="+mn-lt"/>
              </a:rPr>
              <a:t> mes / mon </a:t>
            </a:r>
            <a:r>
              <a:rPr lang="fr-FR" sz="1800" b="0" i="1" dirty="0">
                <a:solidFill>
                  <a:schemeClr val="tx1"/>
                </a:solidFill>
                <a:effectLst/>
                <a:latin typeface="+mn-lt"/>
              </a:rPr>
              <a:t>(que les élèves devraient trouver intuitivement) et </a:t>
            </a:r>
            <a:r>
              <a:rPr lang="fr-FR" sz="1800" b="1" i="0" dirty="0">
                <a:solidFill>
                  <a:schemeClr val="tx1"/>
                </a:solidFill>
                <a:effectLst/>
                <a:latin typeface="+mn-lt"/>
              </a:rPr>
              <a:t>des / une</a:t>
            </a:r>
            <a:r>
              <a:rPr lang="fr-FR" sz="1800" b="0" i="1" dirty="0">
                <a:solidFill>
                  <a:schemeClr val="tx1"/>
                </a:solidFill>
                <a:effectLst/>
                <a:latin typeface="+mn-lt"/>
              </a:rPr>
              <a:t>.</a:t>
            </a:r>
            <a:endParaRPr lang="fr-FR" sz="18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20</a:t>
            </a:fld>
            <a:endParaRPr lang="fr-FR"/>
          </a:p>
        </p:txBody>
      </p:sp>
    </p:spTree>
    <p:extLst>
      <p:ext uri="{BB962C8B-B14F-4D97-AF65-F5344CB8AC3E}">
        <p14:creationId xmlns:p14="http://schemas.microsoft.com/office/powerpoint/2010/main" val="198982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2</a:t>
            </a:r>
          </a:p>
          <a:p>
            <a:r>
              <a:rPr lang="fr-FR" sz="1800" b="0" i="1" dirty="0">
                <a:solidFill>
                  <a:schemeClr val="tx1"/>
                </a:solidFill>
                <a:effectLst/>
                <a:latin typeface="+mn-lt"/>
              </a:rPr>
              <a:t>Veiller au changement </a:t>
            </a:r>
            <a:r>
              <a:rPr lang="fr-FR" sz="1800" b="1" i="0" dirty="0">
                <a:solidFill>
                  <a:schemeClr val="tx1"/>
                </a:solidFill>
                <a:effectLst/>
                <a:latin typeface="+mn-lt"/>
              </a:rPr>
              <a:t>les / la</a:t>
            </a:r>
            <a:r>
              <a:rPr lang="fr-FR" sz="1800" b="0" i="0" dirty="0">
                <a:solidFill>
                  <a:schemeClr val="tx1"/>
                </a:solidFill>
                <a:effectLst/>
                <a:latin typeface="+mn-lt"/>
              </a:rPr>
              <a:t> </a:t>
            </a:r>
            <a:r>
              <a:rPr lang="fr-FR" sz="1800" b="0" i="1" dirty="0">
                <a:solidFill>
                  <a:schemeClr val="tx1"/>
                </a:solidFill>
                <a:effectLst/>
                <a:latin typeface="+mn-lt"/>
              </a:rPr>
              <a:t>ou</a:t>
            </a:r>
            <a:r>
              <a:rPr lang="fr-FR" sz="1800" b="0" i="0" dirty="0">
                <a:solidFill>
                  <a:schemeClr val="tx1"/>
                </a:solidFill>
                <a:effectLst/>
                <a:latin typeface="+mn-lt"/>
              </a:rPr>
              <a:t> </a:t>
            </a:r>
            <a:r>
              <a:rPr lang="fr-FR" sz="1800" b="1" i="0" dirty="0">
                <a:solidFill>
                  <a:schemeClr val="tx1"/>
                </a:solidFill>
                <a:effectLst/>
                <a:latin typeface="+mn-lt"/>
              </a:rPr>
              <a:t>le</a:t>
            </a:r>
            <a:r>
              <a:rPr lang="fr-FR" sz="1800" b="0" i="1" dirty="0">
                <a:solidFill>
                  <a:schemeClr val="tx1"/>
                </a:solidFill>
                <a:effectLst/>
                <a:latin typeface="+mn-lt"/>
              </a:rPr>
              <a:t>,</a:t>
            </a:r>
            <a:r>
              <a:rPr lang="fr-FR" sz="1800" b="1" i="0" dirty="0">
                <a:solidFill>
                  <a:schemeClr val="tx1"/>
                </a:solidFill>
                <a:effectLst/>
                <a:latin typeface="+mn-lt"/>
              </a:rPr>
              <a:t> mes / mon </a:t>
            </a:r>
            <a:r>
              <a:rPr lang="fr-FR" sz="1800" b="0" i="1" dirty="0">
                <a:solidFill>
                  <a:schemeClr val="tx1"/>
                </a:solidFill>
                <a:effectLst/>
                <a:latin typeface="+mn-lt"/>
              </a:rPr>
              <a:t>(que les élèves devraient trouver intuitivement) et </a:t>
            </a:r>
            <a:r>
              <a:rPr lang="fr-FR" sz="1800" b="1" i="0" dirty="0">
                <a:solidFill>
                  <a:schemeClr val="tx1"/>
                </a:solidFill>
                <a:effectLst/>
                <a:latin typeface="+mn-lt"/>
              </a:rPr>
              <a:t>des / une</a:t>
            </a:r>
            <a:r>
              <a:rPr lang="fr-FR" sz="1800" b="0" i="1" dirty="0">
                <a:solidFill>
                  <a:schemeClr val="tx1"/>
                </a:solidFill>
                <a:effectLst/>
                <a:latin typeface="+mn-lt"/>
              </a:rPr>
              <a:t>.</a:t>
            </a:r>
            <a:endParaRPr lang="fr-FR" sz="18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21</a:t>
            </a:fld>
            <a:endParaRPr lang="fr-FR"/>
          </a:p>
        </p:txBody>
      </p:sp>
    </p:spTree>
    <p:extLst>
      <p:ext uri="{BB962C8B-B14F-4D97-AF65-F5344CB8AC3E}">
        <p14:creationId xmlns:p14="http://schemas.microsoft.com/office/powerpoint/2010/main" val="132123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  </a:t>
            </a:r>
            <a:r>
              <a:rPr lang="fr-FR" sz="1800" b="0" i="0" dirty="0">
                <a:solidFill>
                  <a:schemeClr val="tx1"/>
                </a:solidFill>
                <a:effectLst/>
                <a:latin typeface="+mn-lt"/>
              </a:rPr>
              <a:t>Dictée : </a:t>
            </a:r>
          </a:p>
          <a:p>
            <a:pPr algn="l" rtl="0" fontAlgn="base"/>
            <a:r>
              <a:rPr lang="fr-FR" sz="1800" b="0" i="0" dirty="0">
                <a:solidFill>
                  <a:schemeClr val="tx1"/>
                </a:solidFill>
                <a:effectLst/>
                <a:latin typeface="+mn-lt"/>
              </a:rPr>
              <a:t>beaucoup de filles, une fille</a:t>
            </a:r>
            <a:r>
              <a:rPr lang="fr-FR" sz="1800" b="0" i="1" dirty="0">
                <a:solidFill>
                  <a:schemeClr val="tx1"/>
                </a:solidFill>
                <a:effectLst/>
                <a:latin typeface="+mn-lt"/>
              </a:rPr>
              <a:t> (Donner le mot </a:t>
            </a:r>
            <a:r>
              <a:rPr lang="fr-FR" sz="1800" b="1" i="0" dirty="0">
                <a:solidFill>
                  <a:schemeClr val="tx1"/>
                </a:solidFill>
                <a:effectLst/>
                <a:latin typeface="+mn-lt"/>
              </a:rPr>
              <a:t>beaucoup</a:t>
            </a:r>
            <a:r>
              <a:rPr lang="fr-FR" sz="1800" b="0" i="1" dirty="0">
                <a:solidFill>
                  <a:schemeClr val="tx1"/>
                </a:solidFill>
                <a:effectLst/>
                <a:latin typeface="+mn-lt"/>
              </a:rPr>
              <a:t>.)</a:t>
            </a:r>
            <a:r>
              <a:rPr lang="fr-FR" sz="1800" b="0" i="0" dirty="0">
                <a:solidFill>
                  <a:schemeClr val="tx1"/>
                </a:solidFill>
                <a:effectLst/>
                <a:latin typeface="+mn-lt"/>
              </a:rPr>
              <a:t> </a:t>
            </a:r>
          </a:p>
          <a:p>
            <a:pPr algn="l" rtl="0" fontAlgn="base"/>
            <a:r>
              <a:rPr lang="fr-FR" sz="1800" b="0" i="0" dirty="0">
                <a:solidFill>
                  <a:schemeClr val="tx1"/>
                </a:solidFill>
                <a:effectLst/>
                <a:latin typeface="+mn-lt"/>
              </a:rPr>
              <a:t> </a:t>
            </a:r>
          </a:p>
          <a:p>
            <a:pPr algn="l" rtl="0" fontAlgn="base"/>
            <a:r>
              <a:rPr lang="fr-FR" sz="1800" b="0" i="1" dirty="0">
                <a:solidFill>
                  <a:schemeClr val="tx1"/>
                </a:solidFill>
                <a:effectLst/>
                <a:latin typeface="+mn-lt"/>
              </a:rPr>
              <a:t>Choisir une modalité de la dictée parmi celles proposées dans l’introduction du </a:t>
            </a:r>
            <a:r>
              <a:rPr lang="fr-FR" sz="1800" b="0" i="0" dirty="0">
                <a:solidFill>
                  <a:schemeClr val="tx1"/>
                </a:solidFill>
                <a:effectLst/>
                <a:latin typeface="+mn-lt"/>
              </a:rPr>
              <a:t>Guide</a:t>
            </a:r>
            <a:r>
              <a:rPr lang="fr-FR" sz="1800" b="0" i="1" dirty="0">
                <a:solidFill>
                  <a:schemeClr val="tx1"/>
                </a:solidFill>
                <a:effectLst/>
                <a:latin typeface="+mn-lt"/>
              </a:rPr>
              <a:t>.</a:t>
            </a:r>
            <a:r>
              <a:rPr lang="fr-FR" sz="1800" b="0" i="0" dirty="0">
                <a:solidFill>
                  <a:schemeClr val="tx1"/>
                </a:solidFill>
                <a:effectLst/>
                <a:latin typeface="+mn-lt"/>
              </a:rPr>
              <a:t> </a:t>
            </a:r>
          </a:p>
          <a:p>
            <a:endParaRPr lang="fr-FR" sz="18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22</a:t>
            </a:fld>
            <a:endParaRPr lang="fr-FR"/>
          </a:p>
        </p:txBody>
      </p:sp>
    </p:spTree>
    <p:extLst>
      <p:ext uri="{BB962C8B-B14F-4D97-AF65-F5344CB8AC3E}">
        <p14:creationId xmlns:p14="http://schemas.microsoft.com/office/powerpoint/2010/main" val="358036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3 </a:t>
            </a:r>
            <a:r>
              <a:rPr lang="fr-FR" sz="1800" b="0" i="0" dirty="0">
                <a:solidFill>
                  <a:schemeClr val="tx1"/>
                </a:solidFill>
                <a:effectLst/>
                <a:latin typeface="+mn-lt"/>
              </a:rPr>
              <a:t>Dictée : </a:t>
            </a:r>
          </a:p>
          <a:p>
            <a:pPr algn="l" rtl="0" fontAlgn="base"/>
            <a:r>
              <a:rPr lang="fr-FR" sz="1800" b="0" i="0" dirty="0">
                <a:solidFill>
                  <a:schemeClr val="tx1"/>
                </a:solidFill>
                <a:effectLst/>
                <a:latin typeface="+mn-lt"/>
              </a:rPr>
              <a:t>beaucoup de filles, une fille</a:t>
            </a:r>
            <a:r>
              <a:rPr lang="fr-FR" sz="1800" b="0" i="1" dirty="0">
                <a:solidFill>
                  <a:schemeClr val="tx1"/>
                </a:solidFill>
                <a:effectLst/>
                <a:latin typeface="+mn-lt"/>
              </a:rPr>
              <a:t> (Donner le mot </a:t>
            </a:r>
            <a:r>
              <a:rPr lang="fr-FR" sz="1800" b="1" i="0" dirty="0">
                <a:solidFill>
                  <a:schemeClr val="tx1"/>
                </a:solidFill>
                <a:effectLst/>
                <a:latin typeface="+mn-lt"/>
              </a:rPr>
              <a:t>beaucoup</a:t>
            </a:r>
            <a:r>
              <a:rPr lang="fr-FR" sz="1800" b="0" i="1" dirty="0">
                <a:solidFill>
                  <a:schemeClr val="tx1"/>
                </a:solidFill>
                <a:effectLst/>
                <a:latin typeface="+mn-lt"/>
              </a:rPr>
              <a:t>.)</a:t>
            </a:r>
            <a:r>
              <a:rPr lang="fr-FR" sz="1800" b="0" i="0" dirty="0">
                <a:solidFill>
                  <a:schemeClr val="tx1"/>
                </a:solidFill>
                <a:effectLst/>
                <a:latin typeface="+mn-lt"/>
              </a:rPr>
              <a:t> </a:t>
            </a:r>
          </a:p>
          <a:p>
            <a:pPr algn="l" rtl="0" fontAlgn="base"/>
            <a:r>
              <a:rPr lang="fr-FR" sz="1800" b="0" i="0" dirty="0">
                <a:solidFill>
                  <a:schemeClr val="tx1"/>
                </a:solidFill>
                <a:effectLst/>
                <a:latin typeface="+mn-lt"/>
              </a:rPr>
              <a:t> </a:t>
            </a:r>
          </a:p>
          <a:p>
            <a:pPr algn="l" rtl="0" fontAlgn="base"/>
            <a:r>
              <a:rPr lang="fr-FR" sz="1800" b="0" i="1" dirty="0">
                <a:solidFill>
                  <a:schemeClr val="tx1"/>
                </a:solidFill>
                <a:effectLst/>
                <a:latin typeface="+mn-lt"/>
              </a:rPr>
              <a:t>Choisir une modalité de la dictée parmi celles proposées dans l’introduction du </a:t>
            </a:r>
            <a:r>
              <a:rPr lang="fr-FR" sz="1800" b="0" i="0" dirty="0">
                <a:solidFill>
                  <a:schemeClr val="tx1"/>
                </a:solidFill>
                <a:effectLst/>
                <a:latin typeface="+mn-lt"/>
              </a:rPr>
              <a:t>Guide</a:t>
            </a:r>
            <a:r>
              <a:rPr lang="fr-FR" sz="1800" b="0" i="1" dirty="0">
                <a:solidFill>
                  <a:schemeClr val="tx1"/>
                </a:solidFill>
                <a:effectLst/>
                <a:latin typeface="+mn-lt"/>
              </a:rPr>
              <a:t>.</a:t>
            </a:r>
            <a:r>
              <a:rPr lang="fr-FR" sz="1800" b="0" i="0" dirty="0">
                <a:solidFill>
                  <a:schemeClr val="tx1"/>
                </a:solidFill>
                <a:effectLst/>
                <a:latin typeface="+mn-lt"/>
              </a:rPr>
              <a:t> </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23</a:t>
            </a:fld>
            <a:endParaRPr lang="fr-FR"/>
          </a:p>
        </p:txBody>
      </p:sp>
    </p:spTree>
    <p:extLst>
      <p:ext uri="{BB962C8B-B14F-4D97-AF65-F5344CB8AC3E}">
        <p14:creationId xmlns:p14="http://schemas.microsoft.com/office/powerpoint/2010/main" val="901958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Activités de révision de cette leçon </a:t>
            </a:r>
            <a:r>
              <a:rPr lang="fr-FR" sz="1200" b="0" i="1" u="sng" dirty="0">
                <a:solidFill>
                  <a:schemeClr val="tx1"/>
                </a:solidFill>
                <a:effectLst/>
                <a:latin typeface="+mn-lt"/>
                <a:ea typeface="+mn-ea"/>
                <a:cs typeface="Times New Roman" panose="02020603050405020304" pitchFamily="18" charset="0"/>
              </a:rPr>
              <a:t>à </a:t>
            </a:r>
            <a:r>
              <a:rPr lang="fr-FR" sz="1200" b="0" i="1" u="sng"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proposer après la leçon 10</a:t>
            </a:r>
            <a:endParaRPr lang="fr-FR" sz="1200" b="0" i="0" u="sng" dirty="0">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dirty="0">
              <a:solidFill>
                <a:schemeClr val="tx1"/>
              </a:solidFill>
              <a:effectLst/>
              <a:latin typeface="+mn-lt"/>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solidFill>
                  <a:schemeClr val="tx1"/>
                </a:solidFill>
                <a:effectLst/>
                <a:latin typeface="+mn-lt"/>
                <a:ea typeface="Calibri" panose="020F0502020204030204" pitchFamily="34" charset="0"/>
                <a:cs typeface="Calibri" panose="020F0502020204030204" pitchFamily="34" charset="0"/>
                <a:sym typeface="Wingdings 3" pitchFamily="2" charset="2"/>
              </a:rPr>
              <a:t>Livret </a:t>
            </a:r>
            <a:r>
              <a:rPr lang="fr-FR" sz="1200" b="0" dirty="0">
                <a:solidFill>
                  <a:schemeClr val="tx1"/>
                </a:solidFill>
                <a:effectLst/>
                <a:latin typeface="+mn-lt"/>
                <a:ea typeface="Calibri" panose="020F0502020204030204" pitchFamily="34" charset="0"/>
                <a:cs typeface="Calibri" panose="020F0502020204030204" pitchFamily="34" charset="0"/>
                <a:sym typeface="Wingdings 3" pitchFamily="2" charset="2"/>
              </a:rPr>
              <a:t>2, page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tx1"/>
              </a:solidFill>
              <a:effectLst/>
              <a:latin typeface="+mn-lt"/>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24</a:t>
            </a:fld>
            <a:endParaRPr lang="fr-FR"/>
          </a:p>
        </p:txBody>
      </p:sp>
    </p:spTree>
    <p:extLst>
      <p:ext uri="{BB962C8B-B14F-4D97-AF65-F5344CB8AC3E}">
        <p14:creationId xmlns:p14="http://schemas.microsoft.com/office/powerpoint/2010/main" val="942426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1</a:t>
            </a:r>
          </a:p>
          <a:p>
            <a:pPr>
              <a:tabLst>
                <a:tab pos="1160145" algn="l"/>
              </a:tabLst>
            </a:pPr>
            <a:r>
              <a:rPr lang="fr-FR" sz="1800" i="1" dirty="0">
                <a:solidFill>
                  <a:schemeClr val="tx1"/>
                </a:solidFill>
                <a:effectLst/>
                <a:latin typeface="+mn-lt"/>
                <a:ea typeface="Times New Roman" panose="02020603050405020304" pitchFamily="18" charset="0"/>
              </a:rPr>
              <a:t>Attirer l’attention des élèves sur l’aide proposée.</a:t>
            </a:r>
            <a:endParaRPr lang="fr-FR" sz="1800" dirty="0">
              <a:solidFill>
                <a:schemeClr val="tx1"/>
              </a:solidFill>
              <a:effectLst/>
              <a:latin typeface="+mn-lt"/>
              <a:ea typeface="Times New Roman" panose="02020603050405020304" pitchFamily="18" charset="0"/>
            </a:endParaRPr>
          </a:p>
          <a:p>
            <a:pPr>
              <a:tabLst>
                <a:tab pos="1160145" algn="l"/>
              </a:tabLst>
            </a:pPr>
            <a:r>
              <a:rPr lang="fr-FR" sz="1800" i="1" dirty="0">
                <a:solidFill>
                  <a:schemeClr val="tx1"/>
                </a:solidFill>
                <a:effectLst/>
                <a:latin typeface="+mn-lt"/>
                <a:ea typeface="Times New Roman" panose="02020603050405020304" pitchFamily="18" charset="0"/>
              </a:rPr>
              <a:t>Distinguer chaque fois les changements que l’on entend de ceux que l’on n’entend pas.</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Veiller au changement </a:t>
            </a:r>
            <a:r>
              <a:rPr lang="fr-FR" sz="1800" b="1" dirty="0">
                <a:solidFill>
                  <a:schemeClr val="tx1"/>
                </a:solidFill>
                <a:effectLst/>
                <a:latin typeface="+mn-lt"/>
                <a:ea typeface="Times New Roman" panose="02020603050405020304" pitchFamily="18" charset="0"/>
              </a:rPr>
              <a:t>les / le</a:t>
            </a:r>
            <a:r>
              <a:rPr lang="fr-FR" sz="1800" i="1" dirty="0">
                <a:solidFill>
                  <a:schemeClr val="tx1"/>
                </a:solidFill>
                <a:effectLst/>
                <a:latin typeface="+mn-lt"/>
                <a:ea typeface="Times New Roman" panose="02020603050405020304" pitchFamily="18" charset="0"/>
              </a:rPr>
              <a:t>.</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25</a:t>
            </a:fld>
            <a:endParaRPr lang="fr-FR"/>
          </a:p>
        </p:txBody>
      </p:sp>
    </p:spTree>
    <p:extLst>
      <p:ext uri="{BB962C8B-B14F-4D97-AF65-F5344CB8AC3E}">
        <p14:creationId xmlns:p14="http://schemas.microsoft.com/office/powerpoint/2010/main" val="304618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1</a:t>
            </a:r>
          </a:p>
          <a:p>
            <a:pPr>
              <a:tabLst>
                <a:tab pos="1160145" algn="l"/>
              </a:tabLst>
            </a:pPr>
            <a:r>
              <a:rPr lang="fr-FR" sz="1800" i="1" dirty="0">
                <a:solidFill>
                  <a:schemeClr val="tx1"/>
                </a:solidFill>
                <a:effectLst/>
                <a:latin typeface="+mn-lt"/>
                <a:ea typeface="Times New Roman" panose="02020603050405020304" pitchFamily="18" charset="0"/>
              </a:rPr>
              <a:t>Attirer l’attention des élèves sur l’aide proposée.</a:t>
            </a:r>
            <a:endParaRPr lang="fr-FR" sz="1800" dirty="0">
              <a:solidFill>
                <a:schemeClr val="tx1"/>
              </a:solidFill>
              <a:effectLst/>
              <a:latin typeface="+mn-lt"/>
              <a:ea typeface="Times New Roman" panose="02020603050405020304" pitchFamily="18" charset="0"/>
            </a:endParaRPr>
          </a:p>
          <a:p>
            <a:pPr>
              <a:tabLst>
                <a:tab pos="1160145" algn="l"/>
              </a:tabLst>
            </a:pPr>
            <a:r>
              <a:rPr lang="fr-FR" sz="1800" i="1" dirty="0">
                <a:solidFill>
                  <a:schemeClr val="tx1"/>
                </a:solidFill>
                <a:effectLst/>
                <a:latin typeface="+mn-lt"/>
                <a:ea typeface="Times New Roman" panose="02020603050405020304" pitchFamily="18" charset="0"/>
              </a:rPr>
              <a:t>Distinguer chaque fois les changements que l’on entend de ceux que l’on n’entend pas.</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Veiller au changement </a:t>
            </a:r>
            <a:r>
              <a:rPr lang="fr-FR" sz="1800" b="1" dirty="0">
                <a:solidFill>
                  <a:schemeClr val="tx1"/>
                </a:solidFill>
                <a:effectLst/>
                <a:latin typeface="+mn-lt"/>
                <a:ea typeface="Times New Roman" panose="02020603050405020304" pitchFamily="18" charset="0"/>
              </a:rPr>
              <a:t>les / le</a:t>
            </a:r>
            <a:r>
              <a:rPr lang="fr-FR" sz="1800" i="1" dirty="0">
                <a:solidFill>
                  <a:schemeClr val="tx1"/>
                </a:solidFill>
                <a:effectLst/>
                <a:latin typeface="+mn-lt"/>
                <a:ea typeface="Times New Roman" panose="02020603050405020304" pitchFamily="18" charset="0"/>
              </a:rPr>
              <a:t>.</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26</a:t>
            </a:fld>
            <a:endParaRPr lang="fr-FR"/>
          </a:p>
        </p:txBody>
      </p:sp>
    </p:spTree>
    <p:extLst>
      <p:ext uri="{BB962C8B-B14F-4D97-AF65-F5344CB8AC3E}">
        <p14:creationId xmlns:p14="http://schemas.microsoft.com/office/powerpoint/2010/main" val="184647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2</a:t>
            </a:r>
          </a:p>
          <a:p>
            <a:r>
              <a:rPr lang="fr-FR" sz="1800" i="1" dirty="0">
                <a:solidFill>
                  <a:schemeClr val="tx1"/>
                </a:solidFill>
                <a:effectLst/>
                <a:latin typeface="+mn-lt"/>
                <a:ea typeface="Times New Roman" panose="02020603050405020304" pitchFamily="18" charset="0"/>
              </a:rPr>
              <a:t>Veiller au changement </a:t>
            </a:r>
            <a:r>
              <a:rPr lang="fr-FR" sz="1800" b="1" dirty="0">
                <a:solidFill>
                  <a:schemeClr val="tx1"/>
                </a:solidFill>
                <a:effectLst/>
                <a:latin typeface="+mn-lt"/>
                <a:ea typeface="Times New Roman" panose="02020603050405020304" pitchFamily="18" charset="0"/>
              </a:rPr>
              <a:t>les / l’</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ou</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le</a:t>
            </a:r>
            <a:r>
              <a:rPr lang="fr-FR" sz="1800" i="1" dirty="0">
                <a:solidFill>
                  <a:schemeClr val="tx1"/>
                </a:solidFill>
                <a:effectLst/>
                <a:latin typeface="+mn-lt"/>
                <a:ea typeface="Times New Roman" panose="02020603050405020304" pitchFamily="18" charset="0"/>
              </a:rPr>
              <a:t> et </a:t>
            </a:r>
            <a:r>
              <a:rPr lang="fr-FR" sz="1800" b="1" dirty="0">
                <a:solidFill>
                  <a:schemeClr val="tx1"/>
                </a:solidFill>
                <a:effectLst/>
                <a:latin typeface="+mn-lt"/>
                <a:ea typeface="Times New Roman" panose="02020603050405020304" pitchFamily="18" charset="0"/>
              </a:rPr>
              <a:t>des / une</a:t>
            </a:r>
            <a:r>
              <a:rPr lang="fr-FR" sz="1800" b="0" i="1" dirty="0">
                <a:solidFill>
                  <a:schemeClr val="tx1"/>
                </a:solidFill>
                <a:effectLst/>
                <a:latin typeface="+mn-lt"/>
                <a:ea typeface="Times New Roman" panose="02020603050405020304" pitchFamily="18" charset="0"/>
              </a:rPr>
              <a:t>.</a:t>
            </a:r>
            <a:endParaRPr lang="fr-FR" sz="1800" b="0" i="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27</a:t>
            </a:fld>
            <a:endParaRPr lang="fr-FR"/>
          </a:p>
        </p:txBody>
      </p:sp>
    </p:spTree>
    <p:extLst>
      <p:ext uri="{BB962C8B-B14F-4D97-AF65-F5344CB8AC3E}">
        <p14:creationId xmlns:p14="http://schemas.microsoft.com/office/powerpoint/2010/main" val="192197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2</a:t>
            </a:r>
          </a:p>
          <a:p>
            <a:r>
              <a:rPr lang="fr-FR" sz="1800" i="1" dirty="0">
                <a:solidFill>
                  <a:schemeClr val="tx1"/>
                </a:solidFill>
                <a:effectLst/>
                <a:latin typeface="+mn-lt"/>
                <a:ea typeface="Times New Roman" panose="02020603050405020304" pitchFamily="18" charset="0"/>
              </a:rPr>
              <a:t>Veiller au changement </a:t>
            </a:r>
            <a:r>
              <a:rPr lang="fr-FR" sz="1800" b="1" dirty="0">
                <a:solidFill>
                  <a:schemeClr val="tx1"/>
                </a:solidFill>
                <a:effectLst/>
                <a:latin typeface="+mn-lt"/>
                <a:ea typeface="Times New Roman" panose="02020603050405020304" pitchFamily="18" charset="0"/>
              </a:rPr>
              <a:t>les / l’</a:t>
            </a:r>
            <a:r>
              <a:rPr lang="fr-FR" sz="1800"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ou</a:t>
            </a:r>
            <a:r>
              <a:rPr lang="fr-FR" sz="1800"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le</a:t>
            </a:r>
            <a:r>
              <a:rPr lang="fr-FR" sz="1800" i="1" dirty="0">
                <a:solidFill>
                  <a:schemeClr val="tx1"/>
                </a:solidFill>
                <a:effectLst/>
                <a:latin typeface="+mn-lt"/>
                <a:ea typeface="Times New Roman" panose="02020603050405020304" pitchFamily="18" charset="0"/>
              </a:rPr>
              <a:t> et </a:t>
            </a:r>
            <a:r>
              <a:rPr lang="fr-FR" sz="1800" b="1" dirty="0">
                <a:solidFill>
                  <a:schemeClr val="tx1"/>
                </a:solidFill>
                <a:effectLst/>
                <a:latin typeface="+mn-lt"/>
                <a:ea typeface="Times New Roman" panose="02020603050405020304" pitchFamily="18" charset="0"/>
              </a:rPr>
              <a:t>des / une</a:t>
            </a:r>
            <a:r>
              <a:rPr lang="fr-FR" sz="1800" b="0" i="1" dirty="0">
                <a:solidFill>
                  <a:schemeClr val="tx1"/>
                </a:solidFill>
                <a:effectLst/>
                <a:latin typeface="+mn-lt"/>
                <a:ea typeface="Times New Roman" panose="02020603050405020304" pitchFamily="18" charset="0"/>
              </a:rPr>
              <a:t>.</a:t>
            </a:r>
            <a:endParaRPr lang="fr-FR" sz="1800" b="0" i="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28</a:t>
            </a:fld>
            <a:endParaRPr lang="fr-FR"/>
          </a:p>
        </p:txBody>
      </p:sp>
    </p:spTree>
    <p:extLst>
      <p:ext uri="{BB962C8B-B14F-4D97-AF65-F5344CB8AC3E}">
        <p14:creationId xmlns:p14="http://schemas.microsoft.com/office/powerpoint/2010/main" val="1862426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 </a:t>
            </a:r>
            <a:r>
              <a:rPr lang="fr-FR" sz="1800" b="0" dirty="0">
                <a:solidFill>
                  <a:schemeClr val="tx1"/>
                </a:solidFill>
                <a:effectLst/>
                <a:latin typeface="+mn-lt"/>
                <a:ea typeface="Times New Roman" panose="02020603050405020304" pitchFamily="18" charset="0"/>
              </a:rPr>
              <a:t>Dictée :</a:t>
            </a:r>
            <a:endParaRPr lang="fr-FR" sz="1800" b="0" dirty="0">
              <a:solidFill>
                <a:schemeClr val="tx1"/>
              </a:solidFill>
              <a:effectLst/>
              <a:latin typeface="+mn-lt"/>
              <a:ea typeface="Times New Roman" panose="02020603050405020304" pitchFamily="18" charset="0"/>
              <a:cs typeface="+mn-cs"/>
            </a:endParaRPr>
          </a:p>
          <a:p>
            <a:r>
              <a:rPr lang="fr-FR" sz="1800" b="1" dirty="0">
                <a:solidFill>
                  <a:schemeClr val="tx1"/>
                </a:solidFill>
                <a:effectLst/>
                <a:latin typeface="+mn-lt"/>
                <a:ea typeface="Times New Roman" panose="02020603050405020304" pitchFamily="18" charset="0"/>
                <a:cs typeface="Calibri" panose="020F0502020204030204" pitchFamily="34" charset="0"/>
              </a:rPr>
              <a:t>a.</a:t>
            </a:r>
            <a:r>
              <a:rPr lang="fr-FR" sz="1800" dirty="0">
                <a:solidFill>
                  <a:schemeClr val="tx1"/>
                </a:solidFill>
                <a:effectLst/>
                <a:latin typeface="+mn-lt"/>
                <a:ea typeface="Times New Roman" panose="02020603050405020304" pitchFamily="18" charset="0"/>
                <a:cs typeface="Calibri" panose="020F0502020204030204" pitchFamily="34" charset="0"/>
              </a:rPr>
              <a:t> trois sacoches</a:t>
            </a:r>
            <a:endParaRPr lang="fr-FR" sz="1800" b="0" dirty="0">
              <a:solidFill>
                <a:schemeClr val="tx1"/>
              </a:solidFill>
              <a:effectLst/>
              <a:latin typeface="+mn-lt"/>
              <a:ea typeface="Times New Roman" panose="02020603050405020304" pitchFamily="18" charset="0"/>
              <a:cs typeface="+mn-cs"/>
            </a:endParaRPr>
          </a:p>
          <a:p>
            <a:r>
              <a:rPr lang="fr-FR" sz="1800" b="1" dirty="0">
                <a:solidFill>
                  <a:schemeClr val="tx1"/>
                </a:solidFill>
                <a:effectLst/>
                <a:latin typeface="+mn-lt"/>
                <a:ea typeface="Times New Roman" panose="02020603050405020304" pitchFamily="18" charset="0"/>
                <a:cs typeface="Calibri" panose="020F0502020204030204" pitchFamily="34" charset="0"/>
              </a:rPr>
              <a:t>b.</a:t>
            </a:r>
            <a:r>
              <a:rPr lang="fr-FR" sz="1800" dirty="0">
                <a:solidFill>
                  <a:schemeClr val="tx1"/>
                </a:solidFill>
                <a:effectLst/>
                <a:latin typeface="+mn-lt"/>
                <a:ea typeface="Times New Roman" panose="02020603050405020304" pitchFamily="18" charset="0"/>
                <a:cs typeface="Calibri" panose="020F0502020204030204" pitchFamily="34" charset="0"/>
              </a:rPr>
              <a:t> votre gâteau, vos gâteaux</a:t>
            </a:r>
            <a:endParaRPr lang="fr-FR" sz="1800" i="0" dirty="0">
              <a:solidFill>
                <a:schemeClr val="tx1"/>
              </a:solidFill>
              <a:effectLst/>
              <a:latin typeface="+mn-lt"/>
              <a:ea typeface="Times New Roman" panose="02020603050405020304" pitchFamily="18" charset="0"/>
              <a:cs typeface="+mn-cs"/>
            </a:endParaRPr>
          </a:p>
          <a:p>
            <a:endParaRPr lang="fr-FR" sz="1800" i="0" dirty="0">
              <a:solidFill>
                <a:schemeClr val="tx1"/>
              </a:solidFill>
              <a:effectLst/>
              <a:latin typeface="+mn-lt"/>
              <a:ea typeface="Times New Roman" panose="02020603050405020304" pitchFamily="18" charset="0"/>
              <a:cs typeface="+mn-cs"/>
            </a:endParaRPr>
          </a:p>
          <a:p>
            <a:r>
              <a:rPr lang="fr-FR" sz="1800" i="1" dirty="0">
                <a:solidFill>
                  <a:schemeClr val="tx1"/>
                </a:solidFill>
                <a:effectLst/>
                <a:latin typeface="+mn-lt"/>
                <a:ea typeface="Times New Roman" panose="02020603050405020304" pitchFamily="18" charset="0"/>
                <a:cs typeface="Calibri" panose="020F0502020204030204" pitchFamily="34" charset="0"/>
              </a:rPr>
              <a:t>Choisir une modalité de la dictée parmi celles proposées dans l’introduction du Guide.</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29</a:t>
            </a:fld>
            <a:endParaRPr lang="fr-FR"/>
          </a:p>
        </p:txBody>
      </p:sp>
    </p:spTree>
    <p:extLst>
      <p:ext uri="{BB962C8B-B14F-4D97-AF65-F5344CB8AC3E}">
        <p14:creationId xmlns:p14="http://schemas.microsoft.com/office/powerpoint/2010/main" val="112903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SzPts val="1200"/>
              <a:buFont typeface="Symbol" panose="05050102010706020507" pitchFamily="18" charset="2"/>
              <a:buNone/>
            </a:pPr>
            <a:r>
              <a:rPr lang="fr-FR" sz="12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On va regarder aujourd’hui ce qui se passe quand on décide de passer du pluriel au singulier. Qu’est ce qui change ? Combien de mots changent ?</a:t>
            </a:r>
          </a:p>
          <a:p>
            <a:pPr marL="0" lvl="0" indent="0">
              <a:lnSpc>
                <a:spcPct val="107000"/>
              </a:lnSpc>
              <a:buClr>
                <a:srgbClr val="00B050"/>
              </a:buClr>
              <a:buSzPts val="1200"/>
              <a:buFont typeface="Symbol" panose="05050102010706020507" pitchFamily="18" charset="2"/>
              <a:buNone/>
            </a:pP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leçon d’aujourd’hui s’appelle </a:t>
            </a:r>
            <a:r>
              <a:rPr lang="fr-FR"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 lionnes / une lionne</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Regardez le titre. Il vous montre déjà un changement. »</a:t>
            </a: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200" b="1" dirty="0">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sym typeface="Wingdings 3" panose="05040102010807070707" pitchFamily="18" charset="2"/>
              </a:rPr>
              <a:t> </a:t>
            </a:r>
            <a:r>
              <a:rPr lang="fr-FR"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Annoncer </a:t>
            </a:r>
            <a:r>
              <a:rPr lang="fr-F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Je vais lire un texte qui parle des lionnes d’Afrique. »</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3</a:t>
            </a:fld>
            <a:endParaRPr lang="fr-FR"/>
          </a:p>
        </p:txBody>
      </p:sp>
    </p:spTree>
    <p:extLst>
      <p:ext uri="{BB962C8B-B14F-4D97-AF65-F5344CB8AC3E}">
        <p14:creationId xmlns:p14="http://schemas.microsoft.com/office/powerpoint/2010/main" val="803392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solidFill>
                  <a:schemeClr val="tx1"/>
                </a:solidFill>
                <a:latin typeface="+mn-lt"/>
              </a:rPr>
              <a:t>Exercice 3 </a:t>
            </a:r>
            <a:r>
              <a:rPr lang="fr-FR" sz="1800" b="0" dirty="0">
                <a:solidFill>
                  <a:schemeClr val="tx1"/>
                </a:solidFill>
                <a:effectLst/>
                <a:latin typeface="+mn-lt"/>
                <a:ea typeface="Times New Roman" panose="02020603050405020304" pitchFamily="18" charset="0"/>
              </a:rPr>
              <a:t>Dictée</a:t>
            </a:r>
            <a:r>
              <a:rPr lang="fr-FR" sz="1800" b="0" dirty="0">
                <a:solidFill>
                  <a:schemeClr val="tx1"/>
                </a:solidFill>
                <a:effectLst/>
                <a:latin typeface="+mn-lt"/>
                <a:ea typeface="Times New Roman" panose="02020603050405020304" pitchFamily="18" charset="0"/>
                <a:cs typeface="+mn-cs"/>
              </a:rPr>
              <a:t> :</a:t>
            </a:r>
          </a:p>
          <a:p>
            <a:r>
              <a:rPr lang="fr-FR" sz="1800" b="1" dirty="0">
                <a:solidFill>
                  <a:schemeClr val="tx1"/>
                </a:solidFill>
                <a:effectLst/>
                <a:latin typeface="+mn-lt"/>
                <a:ea typeface="Times New Roman" panose="02020603050405020304" pitchFamily="18" charset="0"/>
                <a:cs typeface="Calibri" panose="020F0502020204030204" pitchFamily="34" charset="0"/>
              </a:rPr>
              <a:t>a.</a:t>
            </a:r>
            <a:r>
              <a:rPr lang="fr-FR" sz="1800" dirty="0">
                <a:solidFill>
                  <a:schemeClr val="tx1"/>
                </a:solidFill>
                <a:effectLst/>
                <a:latin typeface="+mn-lt"/>
                <a:ea typeface="Times New Roman" panose="02020603050405020304" pitchFamily="18" charset="0"/>
                <a:cs typeface="Calibri" panose="020F0502020204030204" pitchFamily="34" charset="0"/>
              </a:rPr>
              <a:t> trois sacoches</a:t>
            </a:r>
            <a:endParaRPr lang="fr-FR" sz="1800" b="0" dirty="0">
              <a:solidFill>
                <a:schemeClr val="tx1"/>
              </a:solidFill>
              <a:effectLst/>
              <a:latin typeface="+mn-lt"/>
              <a:ea typeface="Times New Roman" panose="02020603050405020304" pitchFamily="18" charset="0"/>
              <a:cs typeface="+mn-cs"/>
            </a:endParaRPr>
          </a:p>
          <a:p>
            <a:r>
              <a:rPr lang="fr-FR" sz="1800" b="1" dirty="0">
                <a:solidFill>
                  <a:schemeClr val="tx1"/>
                </a:solidFill>
                <a:effectLst/>
                <a:latin typeface="+mn-lt"/>
                <a:ea typeface="Times New Roman" panose="02020603050405020304" pitchFamily="18" charset="0"/>
                <a:cs typeface="Calibri" panose="020F0502020204030204" pitchFamily="34" charset="0"/>
              </a:rPr>
              <a:t>b.</a:t>
            </a:r>
            <a:r>
              <a:rPr lang="fr-FR" sz="1800" dirty="0">
                <a:solidFill>
                  <a:schemeClr val="tx1"/>
                </a:solidFill>
                <a:effectLst/>
                <a:latin typeface="+mn-lt"/>
                <a:ea typeface="Times New Roman" panose="02020603050405020304" pitchFamily="18" charset="0"/>
                <a:cs typeface="Calibri" panose="020F0502020204030204" pitchFamily="34" charset="0"/>
              </a:rPr>
              <a:t> votre gâteau, vos gâteaux</a:t>
            </a:r>
            <a:endParaRPr lang="fr-FR" sz="1800" i="0" dirty="0">
              <a:solidFill>
                <a:schemeClr val="tx1"/>
              </a:solidFill>
              <a:effectLst/>
              <a:latin typeface="+mn-lt"/>
              <a:ea typeface="Times New Roman" panose="02020603050405020304" pitchFamily="18" charset="0"/>
              <a:cs typeface="+mn-cs"/>
            </a:endParaRPr>
          </a:p>
          <a:p>
            <a:endParaRPr lang="fr-FR" sz="1800" i="0" dirty="0">
              <a:solidFill>
                <a:schemeClr val="tx1"/>
              </a:solidFill>
              <a:effectLst/>
              <a:latin typeface="+mn-lt"/>
              <a:ea typeface="Times New Roman" panose="02020603050405020304" pitchFamily="18" charset="0"/>
              <a:cs typeface="+mn-cs"/>
            </a:endParaRPr>
          </a:p>
          <a:p>
            <a:r>
              <a:rPr lang="fr-FR" sz="1800" i="1" dirty="0">
                <a:solidFill>
                  <a:schemeClr val="tx1"/>
                </a:solidFill>
                <a:effectLst/>
                <a:latin typeface="+mn-lt"/>
                <a:ea typeface="Times New Roman" panose="02020603050405020304" pitchFamily="18" charset="0"/>
                <a:cs typeface="Calibri" panose="020F0502020204030204" pitchFamily="34" charset="0"/>
              </a:rPr>
              <a:t>Choisir une modalité de la dictée parmi celles proposées dans l’introduction du Guide.</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30</a:t>
            </a:fld>
            <a:endParaRPr lang="fr-FR"/>
          </a:p>
        </p:txBody>
      </p:sp>
    </p:spTree>
    <p:extLst>
      <p:ext uri="{BB962C8B-B14F-4D97-AF65-F5344CB8AC3E}">
        <p14:creationId xmlns:p14="http://schemas.microsoft.com/office/powerpoint/2010/main" val="4256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Lire </a:t>
            </a:r>
            <a:r>
              <a:rPr lang="fr-FR" sz="1800" dirty="0">
                <a:solidFill>
                  <a:schemeClr val="tx1"/>
                </a:solidFill>
                <a:effectLst/>
                <a:latin typeface="+mn-lt"/>
                <a:ea typeface="Calibri" panose="020F0502020204030204" pitchFamily="34" charset="0"/>
                <a:cs typeface="Times New Roman" panose="02020603050405020304" pitchFamily="18" charset="0"/>
              </a:rPr>
              <a:t>le texte.</a:t>
            </a:r>
          </a:p>
          <a:p>
            <a:pPr marL="0" lvl="0" indent="0">
              <a:lnSpc>
                <a:spcPct val="107000"/>
              </a:lnSpc>
              <a:buClr>
                <a:srgbClr val="00B050"/>
              </a:buClr>
              <a:buSzPts val="1200"/>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0" dirty="0">
                <a:solidFill>
                  <a:schemeClr val="tx1"/>
                </a:solidFill>
                <a:effectLst/>
                <a:latin typeface="+mn-lt"/>
                <a:ea typeface="Calibri" panose="020F0502020204030204" pitchFamily="34" charset="0"/>
                <a:cs typeface="Times New Roman" panose="02020603050405020304" pitchFamily="18" charset="0"/>
              </a:rPr>
              <a:t>« Avez-vous compris le texte ? De quoi parle-t-il ? »</a:t>
            </a: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Annoncer </a:t>
            </a:r>
            <a:r>
              <a:rPr lang="fr-FR" sz="1800" b="0"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 Nous allons faire de la grammaire : nous allons transformer ce texte qui parle des lionnes. Le mot </a:t>
            </a:r>
            <a:r>
              <a:rPr lang="fr-FR" sz="1800" i="1" dirty="0">
                <a:solidFill>
                  <a:schemeClr val="tx1"/>
                </a:solidFill>
                <a:effectLst/>
                <a:latin typeface="+mn-lt"/>
                <a:ea typeface="Calibri" panose="020F0502020204030204" pitchFamily="34" charset="0"/>
                <a:cs typeface="Times New Roman" panose="02020603050405020304" pitchFamily="18" charset="0"/>
              </a:rPr>
              <a:t>lionnes</a:t>
            </a:r>
            <a:r>
              <a:rPr lang="fr-FR" sz="1800" dirty="0">
                <a:solidFill>
                  <a:schemeClr val="tx1"/>
                </a:solidFill>
                <a:effectLst/>
                <a:latin typeface="+mn-lt"/>
                <a:ea typeface="Calibri" panose="020F0502020204030204" pitchFamily="34" charset="0"/>
                <a:cs typeface="Times New Roman" panose="02020603050405020304" pitchFamily="18" charset="0"/>
              </a:rPr>
              <a:t> est au pluriel. On va parler d’une seule lionne. On va mettre le mot </a:t>
            </a:r>
            <a:r>
              <a:rPr lang="fr-FR" sz="1800" i="1" dirty="0">
                <a:solidFill>
                  <a:schemeClr val="tx1"/>
                </a:solidFill>
                <a:effectLst/>
                <a:latin typeface="+mn-lt"/>
                <a:ea typeface="Calibri" panose="020F0502020204030204" pitchFamily="34" charset="0"/>
                <a:cs typeface="Times New Roman" panose="02020603050405020304" pitchFamily="18" charset="0"/>
              </a:rPr>
              <a:t>lionnes</a:t>
            </a:r>
            <a:r>
              <a:rPr lang="fr-FR" sz="1800" dirty="0">
                <a:solidFill>
                  <a:schemeClr val="tx1"/>
                </a:solidFill>
                <a:effectLst/>
                <a:latin typeface="+mn-lt"/>
                <a:ea typeface="Calibri" panose="020F0502020204030204" pitchFamily="34" charset="0"/>
                <a:cs typeface="Times New Roman" panose="02020603050405020304" pitchFamily="18" charset="0"/>
              </a:rPr>
              <a:t> au singulier. Est-ce que ça va changer quelque chose au texte d’après vous ? »</a:t>
            </a:r>
          </a:p>
          <a:p>
            <a:pPr marL="0" marR="0" lvl="0" indent="0" algn="l" defTabSz="914400" rtl="0" eaLnBrk="1" fontAlgn="auto" latinLnBrk="0" hangingPunct="1">
              <a:lnSpc>
                <a:spcPct val="107000"/>
              </a:lnSpc>
              <a:spcBef>
                <a:spcPts val="0"/>
              </a:spcBef>
              <a:spcAft>
                <a:spcPts val="0"/>
              </a:spcAft>
              <a:buClr>
                <a:srgbClr val="00B050"/>
              </a:buClr>
              <a:buSzPts val="1200"/>
              <a:buFont typeface="Symbol" panose="05050102010706020507" pitchFamily="18" charset="2"/>
              <a:buNone/>
              <a:tabLst/>
              <a:defRPr/>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Certains mots vont changer, on va enlever des </a:t>
            </a:r>
            <a:r>
              <a:rPr lang="fr-FR" sz="1800" b="1" dirty="0">
                <a:solidFill>
                  <a:schemeClr val="tx1"/>
                </a:solidFill>
                <a:effectLst/>
                <a:latin typeface="+mn-lt"/>
                <a:ea typeface="Calibri" panose="020F0502020204030204" pitchFamily="34" charset="0"/>
                <a:cs typeface="Times New Roman" panose="02020603050405020304" pitchFamily="18" charset="0"/>
              </a:rPr>
              <a:t>-</a:t>
            </a:r>
            <a:r>
              <a:rPr lang="fr-FR" sz="1800" b="1" i="1" dirty="0">
                <a:solidFill>
                  <a:schemeClr val="tx1"/>
                </a:solidFill>
                <a:effectLst/>
                <a:latin typeface="+mn-lt"/>
                <a:ea typeface="Calibri" panose="020F0502020204030204" pitchFamily="34" charset="0"/>
                <a:cs typeface="Times New Roman" panose="02020603050405020304" pitchFamily="18" charset="0"/>
              </a:rPr>
              <a:t>s</a:t>
            </a:r>
            <a:r>
              <a:rPr lang="fr-FR" sz="1800" dirty="0">
                <a:solidFill>
                  <a:schemeClr val="tx1"/>
                </a:solidFill>
                <a:effectLst/>
                <a:latin typeface="+mn-lt"/>
                <a:ea typeface="Calibri" panose="020F0502020204030204" pitchFamily="34" charset="0"/>
                <a:cs typeface="Times New Roman" panose="02020603050405020304" pitchFamily="18" charset="0"/>
              </a:rPr>
              <a:t> ou des </a:t>
            </a:r>
            <a:r>
              <a:rPr lang="fr-FR" sz="1800" b="1" dirty="0">
                <a:solidFill>
                  <a:schemeClr val="tx1"/>
                </a:solidFill>
                <a:effectLst/>
                <a:latin typeface="+mn-lt"/>
                <a:ea typeface="Calibri" panose="020F0502020204030204" pitchFamily="34" charset="0"/>
                <a:cs typeface="Times New Roman" panose="02020603050405020304" pitchFamily="18" charset="0"/>
              </a:rPr>
              <a:t>-</a:t>
            </a:r>
            <a:r>
              <a:rPr lang="fr-FR" sz="1800" b="1" i="1" dirty="0">
                <a:solidFill>
                  <a:schemeClr val="tx1"/>
                </a:solidFill>
                <a:effectLst/>
                <a:latin typeface="+mn-lt"/>
                <a:ea typeface="Calibri" panose="020F0502020204030204" pitchFamily="34" charset="0"/>
                <a:cs typeface="Times New Roman" panose="02020603050405020304" pitchFamily="18" charset="0"/>
              </a:rPr>
              <a:t>x</a:t>
            </a:r>
            <a:r>
              <a:rPr lang="fr-FR" sz="1800" dirty="0">
                <a:solidFill>
                  <a:schemeClr val="tx1"/>
                </a:solidFill>
                <a:effectLst/>
                <a:latin typeface="+mn-lt"/>
                <a:ea typeface="Calibri" panose="020F0502020204030204" pitchFamily="34" charset="0"/>
                <a:cs typeface="Times New Roman" panose="02020603050405020304" pitchFamily="18" charset="0"/>
              </a:rPr>
              <a:t>.</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4</a:t>
            </a:fld>
            <a:endParaRPr lang="fr-FR"/>
          </a:p>
        </p:txBody>
      </p:sp>
    </p:spTree>
    <p:extLst>
      <p:ext uri="{BB962C8B-B14F-4D97-AF65-F5344CB8AC3E}">
        <p14:creationId xmlns:p14="http://schemas.microsoft.com/office/powerpoint/2010/main" val="275250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PHASE 2 : </a:t>
            </a:r>
            <a:r>
              <a:rPr lang="fr-FR" sz="1800" b="1" i="1" dirty="0">
                <a:solidFill>
                  <a:schemeClr val="tx1"/>
                </a:solidFill>
                <a:latin typeface="+mn-lt"/>
              </a:rPr>
              <a:t>Variation</a:t>
            </a:r>
            <a:r>
              <a:rPr lang="fr-FR" sz="1800" b="1" dirty="0">
                <a:solidFill>
                  <a:schemeClr val="tx1"/>
                </a:solidFill>
                <a:latin typeface="+mn-lt"/>
              </a:rPr>
              <a:t>. Passer du pluriel au singulier</a:t>
            </a:r>
          </a:p>
          <a:p>
            <a:endParaRPr lang="fr-FR" sz="1800" b="1" dirty="0">
              <a:solidFill>
                <a:schemeClr val="tx1"/>
              </a:solidFill>
              <a:latin typeface="+mn-lt"/>
            </a:endParaRPr>
          </a:p>
          <a:p>
            <a:pPr marL="0" lvl="0" indent="0">
              <a:lnSpc>
                <a:spcPct val="107000"/>
              </a:lnSpc>
              <a:spcAft>
                <a:spcPts val="800"/>
              </a:spcAft>
              <a:buClr>
                <a:srgbClr val="00B050"/>
              </a:buClr>
              <a:buSzPts val="1200"/>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R</a:t>
            </a:r>
            <a:r>
              <a:rPr lang="fr-FR" sz="1800" b="1" dirty="0">
                <a:solidFill>
                  <a:schemeClr val="tx1"/>
                </a:solidFill>
                <a:effectLst/>
                <a:latin typeface="+mn-lt"/>
                <a:ea typeface="Calibri" panose="020F0502020204030204" pitchFamily="34" charset="0"/>
                <a:cs typeface="Times New Roman" panose="02020603050405020304" pitchFamily="18" charset="0"/>
              </a:rPr>
              <a:t>elire </a:t>
            </a:r>
            <a:r>
              <a:rPr lang="fr-FR" sz="1800" dirty="0">
                <a:solidFill>
                  <a:schemeClr val="tx1"/>
                </a:solidFill>
                <a:effectLst/>
                <a:latin typeface="+mn-lt"/>
                <a:ea typeface="Calibri" panose="020F0502020204030204" pitchFamily="34" charset="0"/>
                <a:cs typeface="Times New Roman" panose="02020603050405020304" pitchFamily="18" charset="0"/>
              </a:rPr>
              <a:t>le texte par groupe de mots : « Est-ce qu’il y a des mots qui indiquent le pluriel ? Est-ce que quelque chose va changer à l’oral ? Est-ce que quelque chose va changer à l’écrit ? »</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SzPts val="1200"/>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a:t>
            </a:r>
            <a:r>
              <a:rPr lang="fr-FR" sz="1800" u="sng" dirty="0">
                <a:solidFill>
                  <a:schemeClr val="tx1"/>
                </a:solidFill>
                <a:effectLst/>
                <a:latin typeface="+mn-lt"/>
                <a:ea typeface="Calibri" panose="020F0502020204030204" pitchFamily="34" charset="0"/>
                <a:cs typeface="Times New Roman" panose="02020603050405020304" pitchFamily="18" charset="0"/>
              </a:rPr>
              <a:t>Remarque</a:t>
            </a:r>
            <a:r>
              <a:rPr lang="fr-FR" sz="1800" dirty="0">
                <a:solidFill>
                  <a:schemeClr val="tx1"/>
                </a:solidFill>
                <a:effectLst/>
                <a:latin typeface="+mn-lt"/>
                <a:ea typeface="Calibri" panose="020F0502020204030204" pitchFamily="34" charset="0"/>
                <a:cs typeface="Times New Roman" panose="02020603050405020304" pitchFamily="18" charset="0"/>
              </a:rPr>
              <a:t> : le passage de </a:t>
            </a:r>
            <a:r>
              <a:rPr lang="fr-FR" sz="1800" i="1" dirty="0">
                <a:solidFill>
                  <a:schemeClr val="tx1"/>
                </a:solidFill>
                <a:effectLst/>
                <a:latin typeface="+mn-lt"/>
                <a:ea typeface="Calibri" panose="020F0502020204030204" pitchFamily="34" charset="0"/>
                <a:cs typeface="Times New Roman" panose="02020603050405020304" pitchFamily="18" charset="0"/>
              </a:rPr>
              <a:t>sont</a:t>
            </a:r>
            <a:r>
              <a:rPr lang="fr-FR" sz="1800" dirty="0">
                <a:solidFill>
                  <a:schemeClr val="tx1"/>
                </a:solidFill>
                <a:effectLst/>
                <a:latin typeface="+mn-lt"/>
                <a:ea typeface="Calibri" panose="020F0502020204030204" pitchFamily="34" charset="0"/>
                <a:cs typeface="Times New Roman" panose="02020603050405020304" pitchFamily="18" charset="0"/>
              </a:rPr>
              <a:t> à </a:t>
            </a:r>
            <a:r>
              <a:rPr lang="fr-FR" sz="1800" i="1" dirty="0">
                <a:solidFill>
                  <a:schemeClr val="tx1"/>
                </a:solidFill>
                <a:effectLst/>
                <a:latin typeface="+mn-lt"/>
                <a:ea typeface="Calibri" panose="020F0502020204030204" pitchFamily="34" charset="0"/>
                <a:cs typeface="Times New Roman" panose="02020603050405020304" pitchFamily="18" charset="0"/>
              </a:rPr>
              <a:t>est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0" dirty="0">
                <a:solidFill>
                  <a:schemeClr val="tx1"/>
                </a:solidFill>
                <a:effectLst/>
                <a:latin typeface="+mn-lt"/>
                <a:ea typeface="Calibri" panose="020F0502020204030204" pitchFamily="34" charset="0"/>
                <a:cs typeface="Times New Roman" panose="02020603050405020304" pitchFamily="18" charset="0"/>
              </a:rPr>
              <a:t>sera</a:t>
            </a:r>
            <a:r>
              <a:rPr lang="fr-FR" sz="1800" dirty="0">
                <a:solidFill>
                  <a:schemeClr val="tx1"/>
                </a:solidFill>
                <a:effectLst/>
                <a:latin typeface="+mn-lt"/>
                <a:ea typeface="Calibri" panose="020F0502020204030204" pitchFamily="34" charset="0"/>
                <a:cs typeface="Times New Roman" panose="02020603050405020304" pitchFamily="18" charset="0"/>
              </a:rPr>
              <a:t> "donné" avec ce commentaire : « On verra plus tard ce qui se passe pour ce mot-là. »  </a:t>
            </a: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5</a:t>
            </a:fld>
            <a:endParaRPr lang="fr-FR"/>
          </a:p>
        </p:txBody>
      </p:sp>
    </p:spTree>
    <p:extLst>
      <p:ext uri="{BB962C8B-B14F-4D97-AF65-F5344CB8AC3E}">
        <p14:creationId xmlns:p14="http://schemas.microsoft.com/office/powerpoint/2010/main" val="349348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chemeClr val="tx1"/>
                </a:solidFill>
                <a:effectLst/>
                <a:latin typeface="+mn-lt"/>
                <a:ea typeface="Times New Roman" panose="02020603050405020304" pitchFamily="18" charset="0"/>
              </a:rPr>
              <a:t>« Dans ce groupe de mots, qu’est-ce qui change à l’oral ? Qu’est ce qui change à l’écrit ? </a:t>
            </a:r>
          </a:p>
          <a:p>
            <a:pPr>
              <a:spcAft>
                <a:spcPts val="800"/>
              </a:spcAft>
            </a:pPr>
            <a:r>
              <a:rPr lang="fr-FR" sz="1800" b="0" dirty="0">
                <a:solidFill>
                  <a:schemeClr val="tx1"/>
                </a:solidFill>
                <a:effectLst/>
                <a:latin typeface="+mn-lt"/>
              </a:rPr>
              <a:t>Voyez-vous une marque du pluriel ou du singulier ? Etc. »</a:t>
            </a:r>
            <a:endParaRPr lang="fr-FR" b="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6</a:t>
            </a:fld>
            <a:endParaRPr lang="fr-FR"/>
          </a:p>
        </p:txBody>
      </p:sp>
    </p:spTree>
    <p:extLst>
      <p:ext uri="{BB962C8B-B14F-4D97-AF65-F5344CB8AC3E}">
        <p14:creationId xmlns:p14="http://schemas.microsoft.com/office/powerpoint/2010/main" val="276262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chemeClr val="tx1"/>
                </a:solidFill>
                <a:effectLst/>
                <a:latin typeface="+mn-lt"/>
                <a:ea typeface="Times New Roman" panose="02020603050405020304" pitchFamily="18" charset="0"/>
              </a:rPr>
              <a:t>« Et pour les mots suivants, qu’est-ce qui change à l’oral ? Qu’est ce qui change à l’écrit ? </a:t>
            </a:r>
          </a:p>
          <a:p>
            <a:pPr>
              <a:spcAft>
                <a:spcPts val="800"/>
              </a:spcAft>
            </a:pPr>
            <a:r>
              <a:rPr lang="fr-FR" sz="1800" b="0" dirty="0">
                <a:solidFill>
                  <a:schemeClr val="tx1"/>
                </a:solidFill>
                <a:effectLst/>
                <a:latin typeface="+mn-lt"/>
              </a:rPr>
              <a:t>Voyez-vous une marque du pluriel ou du singulier ? Etc. »</a:t>
            </a:r>
            <a:endParaRPr lang="fr-FR"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Demander </a:t>
            </a:r>
            <a:r>
              <a:rPr lang="fr-FR" sz="1800" b="0"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 Combien de mots ont changé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Cinq mots sur huit. D’abord </a:t>
            </a:r>
            <a:r>
              <a:rPr lang="fr-FR" sz="1800" i="1" dirty="0">
                <a:solidFill>
                  <a:schemeClr val="tx1"/>
                </a:solidFill>
                <a:effectLst/>
                <a:latin typeface="+mn-lt"/>
                <a:ea typeface="Calibri" panose="020F0502020204030204" pitchFamily="34" charset="0"/>
                <a:cs typeface="Times New Roman" panose="02020603050405020304" pitchFamily="18" charset="0"/>
              </a:rPr>
              <a:t>les lionnes sont</a:t>
            </a:r>
            <a:r>
              <a:rPr lang="fr-FR" sz="1800" dirty="0">
                <a:solidFill>
                  <a:schemeClr val="tx1"/>
                </a:solidFill>
                <a:effectLst/>
                <a:latin typeface="+mn-lt"/>
                <a:ea typeface="Calibri" panose="020F0502020204030204" pitchFamily="34" charset="0"/>
                <a:cs typeface="Times New Roman" panose="02020603050405020304" pitchFamily="18" charset="0"/>
              </a:rPr>
              <a:t> puis </a:t>
            </a:r>
            <a:r>
              <a:rPr lang="fr-FR" sz="1800" i="1" dirty="0">
                <a:solidFill>
                  <a:schemeClr val="tx1"/>
                </a:solidFill>
                <a:effectLst/>
                <a:latin typeface="+mn-lt"/>
                <a:ea typeface="Calibri" panose="020F0502020204030204" pitchFamily="34" charset="0"/>
                <a:cs typeface="Times New Roman" panose="02020603050405020304" pitchFamily="18" charset="0"/>
              </a:rPr>
              <a:t>des animaux</a:t>
            </a:r>
            <a:r>
              <a:rPr lang="fr-FR" sz="1800" dirty="0">
                <a:solidFill>
                  <a:schemeClr val="tx1"/>
                </a:solidFill>
                <a:effectLst/>
                <a:latin typeface="+mn-lt"/>
                <a:ea typeface="Calibri" panose="020F0502020204030204" pitchFamily="34" charset="0"/>
                <a:cs typeface="Times New Roman" panose="02020603050405020304" pitchFamily="18" charset="0"/>
              </a:rPr>
              <a:t>. Ces mots vont ensemble.</a:t>
            </a:r>
          </a:p>
          <a:p>
            <a:pPr marL="0" indent="0">
              <a:spcAft>
                <a:spcPts val="800"/>
              </a:spcAft>
              <a:buFont typeface="Wingdings 3" panose="05040102010807070707" pitchFamily="18" charset="2"/>
              <a:buNone/>
            </a:pP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7</a:t>
            </a:fld>
            <a:endParaRPr lang="fr-FR"/>
          </a:p>
        </p:txBody>
      </p:sp>
    </p:spTree>
    <p:extLst>
      <p:ext uri="{BB962C8B-B14F-4D97-AF65-F5344CB8AC3E}">
        <p14:creationId xmlns:p14="http://schemas.microsoft.com/office/powerpoint/2010/main" val="164457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chemeClr val="tx1"/>
                </a:solidFill>
                <a:effectLst/>
                <a:latin typeface="+mn-lt"/>
                <a:ea typeface="Times New Roman" panose="02020603050405020304" pitchFamily="18" charset="0"/>
              </a:rPr>
              <a:t>« Et pour ces mots, qu’est-ce qui change à l’oral ? Qu’est ce qui change à l’écrit ? </a:t>
            </a:r>
          </a:p>
          <a:p>
            <a:pPr>
              <a:spcAft>
                <a:spcPts val="800"/>
              </a:spcAft>
            </a:pPr>
            <a:r>
              <a:rPr lang="fr-FR" sz="1800" b="0" dirty="0">
                <a:solidFill>
                  <a:schemeClr val="tx1"/>
                </a:solidFill>
                <a:effectLst/>
                <a:latin typeface="+mn-lt"/>
              </a:rPr>
              <a:t>Voyez-vous une marque du pluriel ou du singulier ? Etc. »</a:t>
            </a:r>
            <a:endParaRPr lang="fr-FR" sz="1800" b="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8</a:t>
            </a:fld>
            <a:endParaRPr lang="fr-FR"/>
          </a:p>
        </p:txBody>
      </p:sp>
    </p:spTree>
    <p:extLst>
      <p:ext uri="{BB962C8B-B14F-4D97-AF65-F5344CB8AC3E}">
        <p14:creationId xmlns:p14="http://schemas.microsoft.com/office/powerpoint/2010/main" val="159008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chemeClr val="tx1"/>
                </a:solidFill>
                <a:effectLst/>
                <a:latin typeface="+mn-lt"/>
                <a:ea typeface="Times New Roman" panose="02020603050405020304" pitchFamily="18" charset="0"/>
              </a:rPr>
              <a:t>« Et pour les mots suivants, qu’est-ce qui change à l’oral ? Qu’est ce qui change à l’écrit ? </a:t>
            </a:r>
          </a:p>
          <a:p>
            <a:pPr>
              <a:spcAft>
                <a:spcPts val="800"/>
              </a:spcAft>
            </a:pPr>
            <a:r>
              <a:rPr lang="fr-FR" sz="1800" b="0" dirty="0">
                <a:solidFill>
                  <a:schemeClr val="tx1"/>
                </a:solidFill>
                <a:effectLst/>
                <a:latin typeface="+mn-lt"/>
              </a:rPr>
              <a:t>Voyez-vous une marque du pluriel ou du singulier ? Etc. »</a:t>
            </a:r>
            <a:endParaRPr lang="fr-FR"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Demander </a:t>
            </a:r>
            <a:r>
              <a:rPr lang="fr-FR" sz="1800" b="0"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 Combien de mots ont changé pour cette deuxième phrase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AD35D72-AA54-4DAC-BA1B-3E3989921228}" type="slidenum">
              <a:rPr lang="fr-FR" smtClean="0"/>
              <a:t>9</a:t>
            </a:fld>
            <a:endParaRPr lang="fr-FR"/>
          </a:p>
        </p:txBody>
      </p:sp>
    </p:spTree>
    <p:extLst>
      <p:ext uri="{BB962C8B-B14F-4D97-AF65-F5344CB8AC3E}">
        <p14:creationId xmlns:p14="http://schemas.microsoft.com/office/powerpoint/2010/main" val="266047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1099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9A933-320A-4555-899E-6CC42F57A03D}"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21098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D9A933-320A-4555-899E-6CC42F57A03D}"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200834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D9A933-320A-4555-899E-6CC42F57A03D}"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363950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D9A933-320A-4555-899E-6CC42F57A03D}"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349973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D9A933-320A-4555-899E-6CC42F57A03D}"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70138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9022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64206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DD9A933-320A-4555-899E-6CC42F57A03D}"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40076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D9A933-320A-4555-899E-6CC42F57A03D}"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71483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D9A933-320A-4555-899E-6CC42F57A03D}"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419530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D9A933-320A-4555-899E-6CC42F57A03D}"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234100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DD9A933-320A-4555-899E-6CC42F57A03D}"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296892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D9A933-320A-4555-899E-6CC42F57A03D}"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823F32F-C132-4F38-9F2E-7CA90870268C}" type="slidenum">
              <a:rPr lang="fr-FR" smtClean="0"/>
              <a:t>‹N°›</a:t>
            </a:fld>
            <a:endParaRPr lang="fr-FR"/>
          </a:p>
        </p:txBody>
      </p:sp>
    </p:spTree>
    <p:extLst>
      <p:ext uri="{BB962C8B-B14F-4D97-AF65-F5344CB8AC3E}">
        <p14:creationId xmlns:p14="http://schemas.microsoft.com/office/powerpoint/2010/main" val="392250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9A933-320A-4555-899E-6CC42F57A03D}"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3F32F-C132-4F38-9F2E-7CA90870268C}" type="slidenum">
              <a:rPr lang="fr-FR" smtClean="0"/>
              <a:t>‹N°›</a:t>
            </a:fld>
            <a:endParaRPr lang="fr-FR"/>
          </a:p>
        </p:txBody>
      </p:sp>
    </p:spTree>
    <p:extLst>
      <p:ext uri="{BB962C8B-B14F-4D97-AF65-F5344CB8AC3E}">
        <p14:creationId xmlns:p14="http://schemas.microsoft.com/office/powerpoint/2010/main" val="17523460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8D2F829C-270D-DD2B-AA27-B887477FD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585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776EA1F2-6E10-301A-E75F-3F196CF52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603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A94943C3-1D34-4BC3-C3AA-1C45AFD2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476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nombre, Police&#10;&#10;Description générée automatiquement">
            <a:extLst>
              <a:ext uri="{FF2B5EF4-FFF2-40B4-BE49-F238E27FC236}">
                <a16:creationId xmlns:a16="http://schemas.microsoft.com/office/drawing/2014/main" id="{0CDD6B82-B93C-6631-2A4B-A937869A4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249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18088EAF-C3DC-9B81-D3A8-C37FAEB8E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909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197CE592-4927-8478-FB95-4E175C79E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871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EC91D109-1664-4CB9-67B4-E841CA55C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48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Système d’exploitation&#10;&#10;Description générée automatiquement">
            <a:extLst>
              <a:ext uri="{FF2B5EF4-FFF2-40B4-BE49-F238E27FC236}">
                <a16:creationId xmlns:a16="http://schemas.microsoft.com/office/drawing/2014/main" id="{F20E640F-0C9D-9078-013E-D01B5DB8F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169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7A9B64CD-D233-FDF2-1F74-80E55E9DD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96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66A5D3D9-6B68-A4EE-9A68-A86882C09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2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BF2FD074-29E3-66E5-0713-84EF7ADD0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89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14D8A05A-146D-DAE9-24D9-A048BF5BE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951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390D98F6-33EF-1A40-A0A0-85CB42A0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402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Appareils électroniques, capture d’écran, logiciel&#10;&#10;Description générée automatiquement">
            <a:extLst>
              <a:ext uri="{FF2B5EF4-FFF2-40B4-BE49-F238E27FC236}">
                <a16:creationId xmlns:a16="http://schemas.microsoft.com/office/drawing/2014/main" id="{E83E9A6D-AE23-2653-65A8-0F94F9AD7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976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470B9948-CA0A-33A9-1E48-3163D86A2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502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B15C7DE0-32F3-8028-AB8F-1C2877AE5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635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BB4272CF-0B0E-2DF0-652B-03E99FC42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8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AA3ABE12-CD96-6DF3-67D1-F2B8DD807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77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C2B6BFC7-FD6F-5988-A813-94551E594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590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6E41AC96-F56A-0468-08CB-873C4FE4F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710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F0220998-BD5B-EC66-DF50-787D6F9EA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500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5EBA710C-C747-5337-AD9D-B8BA8FBEC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29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Visage humain, personne&#10;&#10;Description générée automatiquement">
            <a:extLst>
              <a:ext uri="{FF2B5EF4-FFF2-40B4-BE49-F238E27FC236}">
                <a16:creationId xmlns:a16="http://schemas.microsoft.com/office/drawing/2014/main" id="{70A709E3-7389-B920-4A0B-9FC3181F6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333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logiciel, Système d’exploitation&#10;&#10;Description générée automatiquement">
            <a:extLst>
              <a:ext uri="{FF2B5EF4-FFF2-40B4-BE49-F238E27FC236}">
                <a16:creationId xmlns:a16="http://schemas.microsoft.com/office/drawing/2014/main" id="{C2AFE925-989D-B4D4-DA89-1EAFB013B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922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46FCCD8-3273-974D-587E-F76C621A7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603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936FE00-D80C-0222-9883-D0A5742B0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343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A197FE17-756B-5FAD-2B4A-0510F2F7E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812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6D39CD52-DE4A-243F-8A17-3F5E15C88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174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9B248862-B518-795C-D171-C397FA535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69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18AAB148-2CD1-4070-A152-EC9EF749B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789290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C9DFCA-4889-43F4-B271-5C9094EADA8D}"/>
</file>

<file path=customXml/itemProps2.xml><?xml version="1.0" encoding="utf-8"?>
<ds:datastoreItem xmlns:ds="http://schemas.openxmlformats.org/officeDocument/2006/customXml" ds:itemID="{6B67BF00-BFD7-48C7-BEB8-AF88C524B54A}">
  <ds:schemaRefs>
    <ds:schemaRef ds:uri="http://schemas.microsoft.com/sharepoint/v3/contenttype/forms"/>
  </ds:schemaRefs>
</ds:datastoreItem>
</file>

<file path=customXml/itemProps3.xml><?xml version="1.0" encoding="utf-8"?>
<ds:datastoreItem xmlns:ds="http://schemas.openxmlformats.org/officeDocument/2006/customXml" ds:itemID="{DC3BA6EE-1B5C-4A4C-BBE8-2F66AE7F623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78930844-7ca7-4771-ad53-9658c2095a47"/>
    <ds:schemaRef ds:uri="http://purl.org/dc/elements/1.1/"/>
    <ds:schemaRef ds:uri="http://schemas.openxmlformats.org/package/2006/metadata/core-properties"/>
    <ds:schemaRef ds:uri="85c0154b-c1f1-454a-9cce-58d1a68314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986</TotalTime>
  <Words>1322</Words>
  <Application>Microsoft Office PowerPoint</Application>
  <PresentationFormat>Affichage à l'écran (4:3)</PresentationFormat>
  <Paragraphs>137</Paragraphs>
  <Slides>30</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Calibri Light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7</cp:revision>
  <dcterms:created xsi:type="dcterms:W3CDTF">2023-02-21T16:11:13Z</dcterms:created>
  <dcterms:modified xsi:type="dcterms:W3CDTF">2023-08-30T08:05:17Z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