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4"/>
  </p:notesMasterIdLst>
  <p:sldIdLst>
    <p:sldId id="257" r:id="rId5"/>
    <p:sldId id="274" r:id="rId6"/>
    <p:sldId id="275" r:id="rId7"/>
    <p:sldId id="276" r:id="rId8"/>
    <p:sldId id="291" r:id="rId9"/>
    <p:sldId id="278" r:id="rId10"/>
    <p:sldId id="285" r:id="rId11"/>
    <p:sldId id="286" r:id="rId12"/>
    <p:sldId id="287" r:id="rId13"/>
    <p:sldId id="279" r:id="rId14"/>
    <p:sldId id="280" r:id="rId15"/>
    <p:sldId id="281" r:id="rId16"/>
    <p:sldId id="288" r:id="rId17"/>
    <p:sldId id="289" r:id="rId18"/>
    <p:sldId id="290" r:id="rId19"/>
    <p:sldId id="284" r:id="rId20"/>
    <p:sldId id="282" r:id="rId21"/>
    <p:sldId id="283" r:id="rId22"/>
    <p:sldId id="271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9CE8E05-0F37-B687-88E8-F9729D74434D}" name="Pierre Seve" initials="PS" userId="8e6332e977076201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3A80"/>
    <a:srgbClr val="79E1B2"/>
    <a:srgbClr val="2BB674"/>
    <a:srgbClr val="F698BC"/>
    <a:srgbClr val="F8AAC8"/>
    <a:srgbClr val="F587B1"/>
    <a:srgbClr val="FAC6DA"/>
    <a:srgbClr val="B81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4EE0CA-E3DF-436B-BA4C-43659CE2F281}" v="9" dt="2023-10-02T09:47:13.5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6468" autoAdjust="0"/>
  </p:normalViewPr>
  <p:slideViewPr>
    <p:cSldViewPr snapToGrid="0">
      <p:cViewPr varScale="1">
        <p:scale>
          <a:sx n="71" d="100"/>
          <a:sy n="71" d="100"/>
        </p:scale>
        <p:origin x="11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LLEMIN SANDRA" userId="5fe4e071-d3f4-40df-970f-ee8fcf898346" providerId="ADAL" clId="{D605894A-1C33-4720-8305-6970211B89E6}"/>
    <pc:docChg chg="undo custSel modSld">
      <pc:chgData name="BELLEMIN SANDRA" userId="5fe4e071-d3f4-40df-970f-ee8fcf898346" providerId="ADAL" clId="{D605894A-1C33-4720-8305-6970211B89E6}" dt="2023-08-30T08:21:01.308" v="445" actId="962"/>
      <pc:docMkLst>
        <pc:docMk/>
      </pc:docMkLst>
      <pc:sldChg chg="addSp delSp modSp mod modClrScheme chgLayout">
        <pc:chgData name="BELLEMIN SANDRA" userId="5fe4e071-d3f4-40df-970f-ee8fcf898346" providerId="ADAL" clId="{D605894A-1C33-4720-8305-6970211B89E6}" dt="2023-08-30T08:08:40.936" v="21" actId="962"/>
        <pc:sldMkLst>
          <pc:docMk/>
          <pc:sldMk cId="600445057" sldId="257"/>
        </pc:sldMkLst>
        <pc:spChg chg="del">
          <ac:chgData name="BELLEMIN SANDRA" userId="5fe4e071-d3f4-40df-970f-ee8fcf898346" providerId="ADAL" clId="{D605894A-1C33-4720-8305-6970211B89E6}" dt="2023-08-30T08:08:36.680" v="18" actId="478"/>
          <ac:spMkLst>
            <pc:docMk/>
            <pc:sldMk cId="600445057" sldId="257"/>
            <ac:spMk id="2" creationId="{75B9AC72-6D3F-04C2-9671-D7D141DBF965}"/>
          </ac:spMkLst>
        </pc:spChg>
        <pc:spChg chg="del">
          <ac:chgData name="BELLEMIN SANDRA" userId="5fe4e071-d3f4-40df-970f-ee8fcf898346" providerId="ADAL" clId="{D605894A-1C33-4720-8305-6970211B89E6}" dt="2023-08-30T08:08:36.680" v="18" actId="478"/>
          <ac:spMkLst>
            <pc:docMk/>
            <pc:sldMk cId="600445057" sldId="257"/>
            <ac:spMk id="5" creationId="{63589B25-BD3B-7EB3-D450-2719B8C993A6}"/>
          </ac:spMkLst>
        </pc:spChg>
        <pc:picChg chg="add mod">
          <ac:chgData name="BELLEMIN SANDRA" userId="5fe4e071-d3f4-40df-970f-ee8fcf898346" providerId="ADAL" clId="{D605894A-1C33-4720-8305-6970211B89E6}" dt="2023-08-30T08:08:40.936" v="21" actId="962"/>
          <ac:picMkLst>
            <pc:docMk/>
            <pc:sldMk cId="600445057" sldId="257"/>
            <ac:picMk id="4" creationId="{CC09A0EC-D043-945D-D97E-E07BE5209DC4}"/>
          </ac:picMkLst>
        </pc:picChg>
      </pc:sldChg>
      <pc:sldChg chg="addSp delSp modSp mod modClrScheme chgLayout">
        <pc:chgData name="BELLEMIN SANDRA" userId="5fe4e071-d3f4-40df-970f-ee8fcf898346" providerId="ADAL" clId="{D605894A-1C33-4720-8305-6970211B89E6}" dt="2023-08-30T08:21:01.308" v="445" actId="962"/>
        <pc:sldMkLst>
          <pc:docMk/>
          <pc:sldMk cId="252010025" sldId="271"/>
        </pc:sldMkLst>
        <pc:spChg chg="del">
          <ac:chgData name="BELLEMIN SANDRA" userId="5fe4e071-d3f4-40df-970f-ee8fcf898346" providerId="ADAL" clId="{D605894A-1C33-4720-8305-6970211B89E6}" dt="2023-08-30T08:20:59.442" v="442" actId="478"/>
          <ac:spMkLst>
            <pc:docMk/>
            <pc:sldMk cId="252010025" sldId="271"/>
            <ac:spMk id="3" creationId="{31E51F5F-37D5-8D81-DFE2-05022BA795C3}"/>
          </ac:spMkLst>
        </pc:spChg>
        <pc:picChg chg="del">
          <ac:chgData name="BELLEMIN SANDRA" userId="5fe4e071-d3f4-40df-970f-ee8fcf898346" providerId="ADAL" clId="{D605894A-1C33-4720-8305-6970211B89E6}" dt="2023-08-30T08:20:59.442" v="442" actId="478"/>
          <ac:picMkLst>
            <pc:docMk/>
            <pc:sldMk cId="252010025" sldId="271"/>
            <ac:picMk id="2" creationId="{7987649B-6385-3CDB-AE60-C5B212FBDF41}"/>
          </ac:picMkLst>
        </pc:picChg>
        <pc:picChg chg="add mod">
          <ac:chgData name="BELLEMIN SANDRA" userId="5fe4e071-d3f4-40df-970f-ee8fcf898346" providerId="ADAL" clId="{D605894A-1C33-4720-8305-6970211B89E6}" dt="2023-08-30T08:21:01.308" v="445" actId="962"/>
          <ac:picMkLst>
            <pc:docMk/>
            <pc:sldMk cId="252010025" sldId="271"/>
            <ac:picMk id="5" creationId="{7C3B0AFC-8160-945A-B27A-3886E0FF8A20}"/>
          </ac:picMkLst>
        </pc:picChg>
      </pc:sldChg>
      <pc:sldChg chg="addSp delSp modSp mod modClrScheme chgLayout">
        <pc:chgData name="BELLEMIN SANDRA" userId="5fe4e071-d3f4-40df-970f-ee8fcf898346" providerId="ADAL" clId="{D605894A-1C33-4720-8305-6970211B89E6}" dt="2023-08-30T08:08:43.659" v="24" actId="27614"/>
        <pc:sldMkLst>
          <pc:docMk/>
          <pc:sldMk cId="31334937" sldId="274"/>
        </pc:sldMkLst>
        <pc:picChg chg="del">
          <ac:chgData name="BELLEMIN SANDRA" userId="5fe4e071-d3f4-40df-970f-ee8fcf898346" providerId="ADAL" clId="{D605894A-1C33-4720-8305-6970211B89E6}" dt="2023-08-30T08:08:42.178" v="22" actId="478"/>
          <ac:picMkLst>
            <pc:docMk/>
            <pc:sldMk cId="31334937" sldId="274"/>
            <ac:picMk id="2" creationId="{613FC614-F74D-7DA4-C8EB-2E6FC3883DEC}"/>
          </ac:picMkLst>
        </pc:picChg>
        <pc:picChg chg="add mod">
          <ac:chgData name="BELLEMIN SANDRA" userId="5fe4e071-d3f4-40df-970f-ee8fcf898346" providerId="ADAL" clId="{D605894A-1C33-4720-8305-6970211B89E6}" dt="2023-08-30T08:08:43.659" v="24" actId="27614"/>
          <ac:picMkLst>
            <pc:docMk/>
            <pc:sldMk cId="31334937" sldId="274"/>
            <ac:picMk id="4" creationId="{701F12FA-5B9D-B1CE-F525-12FA31334494}"/>
          </ac:picMkLst>
        </pc:picChg>
      </pc:sldChg>
      <pc:sldChg chg="addSp delSp modSp mod modClrScheme chgLayout">
        <pc:chgData name="BELLEMIN SANDRA" userId="5fe4e071-d3f4-40df-970f-ee8fcf898346" providerId="ADAL" clId="{D605894A-1C33-4720-8305-6970211B89E6}" dt="2023-08-30T08:08:47.219" v="28" actId="962"/>
        <pc:sldMkLst>
          <pc:docMk/>
          <pc:sldMk cId="4111219540" sldId="275"/>
        </pc:sldMkLst>
        <pc:graphicFrameChg chg="del">
          <ac:chgData name="BELLEMIN SANDRA" userId="5fe4e071-d3f4-40df-970f-ee8fcf898346" providerId="ADAL" clId="{D605894A-1C33-4720-8305-6970211B89E6}" dt="2023-08-30T08:08:45.231" v="25" actId="478"/>
          <ac:graphicFrameMkLst>
            <pc:docMk/>
            <pc:sldMk cId="4111219540" sldId="275"/>
            <ac:graphicFrameMk id="2" creationId="{8E20B08E-0F0B-5C86-113D-90309CDA0BFA}"/>
          </ac:graphicFrameMkLst>
        </pc:graphicFrameChg>
        <pc:picChg chg="add mod">
          <ac:chgData name="BELLEMIN SANDRA" userId="5fe4e071-d3f4-40df-970f-ee8fcf898346" providerId="ADAL" clId="{D605894A-1C33-4720-8305-6970211B89E6}" dt="2023-08-30T08:08:47.219" v="28" actId="962"/>
          <ac:picMkLst>
            <pc:docMk/>
            <pc:sldMk cId="4111219540" sldId="275"/>
            <ac:picMk id="4" creationId="{0149D886-669E-E023-1FDA-30040687F07F}"/>
          </ac:picMkLst>
        </pc:picChg>
      </pc:sldChg>
      <pc:sldChg chg="addSp delSp modSp mod modClrScheme chgLayout">
        <pc:chgData name="BELLEMIN SANDRA" userId="5fe4e071-d3f4-40df-970f-ee8fcf898346" providerId="ADAL" clId="{D605894A-1C33-4720-8305-6970211B89E6}" dt="2023-08-30T08:08:52.318" v="32" actId="962"/>
        <pc:sldMkLst>
          <pc:docMk/>
          <pc:sldMk cId="3367242482" sldId="276"/>
        </pc:sldMkLst>
        <pc:spChg chg="del">
          <ac:chgData name="BELLEMIN SANDRA" userId="5fe4e071-d3f4-40df-970f-ee8fcf898346" providerId="ADAL" clId="{D605894A-1C33-4720-8305-6970211B89E6}" dt="2023-08-30T08:08:50.845" v="29" actId="478"/>
          <ac:spMkLst>
            <pc:docMk/>
            <pc:sldMk cId="3367242482" sldId="276"/>
            <ac:spMk id="3" creationId="{AAEA98E9-D814-54AB-3E80-7B57718B3C3D}"/>
          </ac:spMkLst>
        </pc:spChg>
        <pc:spChg chg="del">
          <ac:chgData name="BELLEMIN SANDRA" userId="5fe4e071-d3f4-40df-970f-ee8fcf898346" providerId="ADAL" clId="{D605894A-1C33-4720-8305-6970211B89E6}" dt="2023-08-30T08:08:50.845" v="29" actId="478"/>
          <ac:spMkLst>
            <pc:docMk/>
            <pc:sldMk cId="3367242482" sldId="276"/>
            <ac:spMk id="4" creationId="{AB6C0E05-D721-E64B-B1A8-FC1583356F93}"/>
          </ac:spMkLst>
        </pc:spChg>
        <pc:spChg chg="del">
          <ac:chgData name="BELLEMIN SANDRA" userId="5fe4e071-d3f4-40df-970f-ee8fcf898346" providerId="ADAL" clId="{D605894A-1C33-4720-8305-6970211B89E6}" dt="2023-08-30T08:08:50.845" v="29" actId="478"/>
          <ac:spMkLst>
            <pc:docMk/>
            <pc:sldMk cId="3367242482" sldId="276"/>
            <ac:spMk id="8" creationId="{BC7834DA-49D6-063B-EE74-EF69F6C1E004}"/>
          </ac:spMkLst>
        </pc:spChg>
        <pc:spChg chg="del">
          <ac:chgData name="BELLEMIN SANDRA" userId="5fe4e071-d3f4-40df-970f-ee8fcf898346" providerId="ADAL" clId="{D605894A-1C33-4720-8305-6970211B89E6}" dt="2023-08-30T08:08:50.845" v="29" actId="478"/>
          <ac:spMkLst>
            <pc:docMk/>
            <pc:sldMk cId="3367242482" sldId="276"/>
            <ac:spMk id="9" creationId="{5159C443-ED32-5184-1E0C-6759634256C1}"/>
          </ac:spMkLst>
        </pc:spChg>
        <pc:spChg chg="del">
          <ac:chgData name="BELLEMIN SANDRA" userId="5fe4e071-d3f4-40df-970f-ee8fcf898346" providerId="ADAL" clId="{D605894A-1C33-4720-8305-6970211B89E6}" dt="2023-08-30T08:08:50.845" v="29" actId="478"/>
          <ac:spMkLst>
            <pc:docMk/>
            <pc:sldMk cId="3367242482" sldId="276"/>
            <ac:spMk id="10" creationId="{9E726824-51D6-F5CD-DC71-71F83288A89E}"/>
          </ac:spMkLst>
        </pc:spChg>
        <pc:spChg chg="del">
          <ac:chgData name="BELLEMIN SANDRA" userId="5fe4e071-d3f4-40df-970f-ee8fcf898346" providerId="ADAL" clId="{D605894A-1C33-4720-8305-6970211B89E6}" dt="2023-08-30T08:08:50.845" v="29" actId="478"/>
          <ac:spMkLst>
            <pc:docMk/>
            <pc:sldMk cId="3367242482" sldId="276"/>
            <ac:spMk id="11" creationId="{E0863939-50B4-D162-5586-36EE922A801E}"/>
          </ac:spMkLst>
        </pc:spChg>
        <pc:picChg chg="add mod">
          <ac:chgData name="BELLEMIN SANDRA" userId="5fe4e071-d3f4-40df-970f-ee8fcf898346" providerId="ADAL" clId="{D605894A-1C33-4720-8305-6970211B89E6}" dt="2023-08-30T08:08:52.318" v="32" actId="962"/>
          <ac:picMkLst>
            <pc:docMk/>
            <pc:sldMk cId="3367242482" sldId="276"/>
            <ac:picMk id="5" creationId="{42A52359-980F-07F7-933D-E5C0D6DF1864}"/>
          </ac:picMkLst>
        </pc:picChg>
      </pc:sldChg>
      <pc:sldChg chg="addSp delSp modSp mod modClrScheme chgLayout">
        <pc:chgData name="BELLEMIN SANDRA" userId="5fe4e071-d3f4-40df-970f-ee8fcf898346" providerId="ADAL" clId="{D605894A-1C33-4720-8305-6970211B89E6}" dt="2023-08-30T08:19:51.167" v="393" actId="27614"/>
        <pc:sldMkLst>
          <pc:docMk/>
          <pc:sldMk cId="797872625" sldId="278"/>
        </pc:sldMkLst>
        <pc:graphicFrameChg chg="del">
          <ac:chgData name="BELLEMIN SANDRA" userId="5fe4e071-d3f4-40df-970f-ee8fcf898346" providerId="ADAL" clId="{D605894A-1C33-4720-8305-6970211B89E6}" dt="2023-08-30T08:19:44.325" v="391" actId="478"/>
          <ac:graphicFrameMkLst>
            <pc:docMk/>
            <pc:sldMk cId="797872625" sldId="278"/>
            <ac:graphicFrameMk id="2" creationId="{60D807DF-59A7-2783-B6BD-04C32FDA1F1A}"/>
          </ac:graphicFrameMkLst>
        </pc:graphicFrameChg>
        <pc:picChg chg="add mod">
          <ac:chgData name="BELLEMIN SANDRA" userId="5fe4e071-d3f4-40df-970f-ee8fcf898346" providerId="ADAL" clId="{D605894A-1C33-4720-8305-6970211B89E6}" dt="2023-08-30T08:19:51.167" v="393" actId="27614"/>
          <ac:picMkLst>
            <pc:docMk/>
            <pc:sldMk cId="797872625" sldId="278"/>
            <ac:picMk id="4" creationId="{590D5AF1-CFE5-DD5B-4614-2B4CC3AA8370}"/>
          </ac:picMkLst>
        </pc:picChg>
      </pc:sldChg>
      <pc:sldChg chg="addSp delSp modSp mod modClrScheme chgLayout">
        <pc:chgData name="BELLEMIN SANDRA" userId="5fe4e071-d3f4-40df-970f-ee8fcf898346" providerId="ADAL" clId="{D605894A-1C33-4720-8305-6970211B89E6}" dt="2023-08-30T08:20:07.877" v="408" actId="962"/>
        <pc:sldMkLst>
          <pc:docMk/>
          <pc:sldMk cId="187898577" sldId="279"/>
        </pc:sldMkLst>
        <pc:spChg chg="del">
          <ac:chgData name="BELLEMIN SANDRA" userId="5fe4e071-d3f4-40df-970f-ee8fcf898346" providerId="ADAL" clId="{D605894A-1C33-4720-8305-6970211B89E6}" dt="2023-08-30T08:20:04.680" v="405" actId="478"/>
          <ac:spMkLst>
            <pc:docMk/>
            <pc:sldMk cId="187898577" sldId="279"/>
            <ac:spMk id="3" creationId="{1F777E02-B7D7-6CCD-A7A8-8DF9B7CF63AA}"/>
          </ac:spMkLst>
        </pc:spChg>
        <pc:picChg chg="add mod">
          <ac:chgData name="BELLEMIN SANDRA" userId="5fe4e071-d3f4-40df-970f-ee8fcf898346" providerId="ADAL" clId="{D605894A-1C33-4720-8305-6970211B89E6}" dt="2023-08-30T08:20:07.877" v="408" actId="962"/>
          <ac:picMkLst>
            <pc:docMk/>
            <pc:sldMk cId="187898577" sldId="279"/>
            <ac:picMk id="4" creationId="{42673CC1-7ED0-50ED-6AB3-865B51950DAF}"/>
          </ac:picMkLst>
        </pc:picChg>
      </pc:sldChg>
      <pc:sldChg chg="addSp delSp modSp mod modClrScheme chgLayout">
        <pc:chgData name="BELLEMIN SANDRA" userId="5fe4e071-d3f4-40df-970f-ee8fcf898346" providerId="ADAL" clId="{D605894A-1C33-4720-8305-6970211B89E6}" dt="2023-08-30T08:20:10.785" v="412" actId="962"/>
        <pc:sldMkLst>
          <pc:docMk/>
          <pc:sldMk cId="2437534940" sldId="280"/>
        </pc:sldMkLst>
        <pc:picChg chg="del">
          <ac:chgData name="BELLEMIN SANDRA" userId="5fe4e071-d3f4-40df-970f-ee8fcf898346" providerId="ADAL" clId="{D605894A-1C33-4720-8305-6970211B89E6}" dt="2023-08-30T08:20:09.096" v="409" actId="478"/>
          <ac:picMkLst>
            <pc:docMk/>
            <pc:sldMk cId="2437534940" sldId="280"/>
            <ac:picMk id="2" creationId="{8D370D78-96E3-82D0-0455-9DA9FC98ADBF}"/>
          </ac:picMkLst>
        </pc:picChg>
        <pc:picChg chg="add mod">
          <ac:chgData name="BELLEMIN SANDRA" userId="5fe4e071-d3f4-40df-970f-ee8fcf898346" providerId="ADAL" clId="{D605894A-1C33-4720-8305-6970211B89E6}" dt="2023-08-30T08:20:10.785" v="412" actId="962"/>
          <ac:picMkLst>
            <pc:docMk/>
            <pc:sldMk cId="2437534940" sldId="280"/>
            <ac:picMk id="4" creationId="{9178A8A6-DC50-0FE7-AB40-C00C7AD41FB7}"/>
          </ac:picMkLst>
        </pc:picChg>
      </pc:sldChg>
      <pc:sldChg chg="addSp delSp modSp mod modClrScheme chgLayout">
        <pc:chgData name="BELLEMIN SANDRA" userId="5fe4e071-d3f4-40df-970f-ee8fcf898346" providerId="ADAL" clId="{D605894A-1C33-4720-8305-6970211B89E6}" dt="2023-08-30T08:20:14.981" v="416" actId="962"/>
        <pc:sldMkLst>
          <pc:docMk/>
          <pc:sldMk cId="313401630" sldId="281"/>
        </pc:sldMkLst>
        <pc:spChg chg="del">
          <ac:chgData name="BELLEMIN SANDRA" userId="5fe4e071-d3f4-40df-970f-ee8fcf898346" providerId="ADAL" clId="{D605894A-1C33-4720-8305-6970211B89E6}" dt="2023-08-30T08:20:13.154" v="413" actId="478"/>
          <ac:spMkLst>
            <pc:docMk/>
            <pc:sldMk cId="313401630" sldId="281"/>
            <ac:spMk id="2" creationId="{F819BAA5-D25E-E673-4FA1-A463FE6791BE}"/>
          </ac:spMkLst>
        </pc:spChg>
        <pc:graphicFrameChg chg="del">
          <ac:chgData name="BELLEMIN SANDRA" userId="5fe4e071-d3f4-40df-970f-ee8fcf898346" providerId="ADAL" clId="{D605894A-1C33-4720-8305-6970211B89E6}" dt="2023-08-30T08:20:13.154" v="413" actId="478"/>
          <ac:graphicFrameMkLst>
            <pc:docMk/>
            <pc:sldMk cId="313401630" sldId="281"/>
            <ac:graphicFrameMk id="12" creationId="{674234B1-93BB-D6D2-981A-5D3FC3B8716A}"/>
          </ac:graphicFrameMkLst>
        </pc:graphicFrameChg>
        <pc:picChg chg="add mod">
          <ac:chgData name="BELLEMIN SANDRA" userId="5fe4e071-d3f4-40df-970f-ee8fcf898346" providerId="ADAL" clId="{D605894A-1C33-4720-8305-6970211B89E6}" dt="2023-08-30T08:20:14.981" v="416" actId="962"/>
          <ac:picMkLst>
            <pc:docMk/>
            <pc:sldMk cId="313401630" sldId="281"/>
            <ac:picMk id="4" creationId="{C0444D7C-5CC6-1255-A6AA-0FCACF14498E}"/>
          </ac:picMkLst>
        </pc:picChg>
      </pc:sldChg>
      <pc:sldChg chg="addSp delSp modSp mod modClrScheme chgLayout">
        <pc:chgData name="BELLEMIN SANDRA" userId="5fe4e071-d3f4-40df-970f-ee8fcf898346" providerId="ADAL" clId="{D605894A-1C33-4720-8305-6970211B89E6}" dt="2023-08-30T08:20:44.393" v="437" actId="962"/>
        <pc:sldMkLst>
          <pc:docMk/>
          <pc:sldMk cId="1756918467" sldId="282"/>
        </pc:sldMkLst>
        <pc:spChg chg="del">
          <ac:chgData name="BELLEMIN SANDRA" userId="5fe4e071-d3f4-40df-970f-ee8fcf898346" providerId="ADAL" clId="{D605894A-1C33-4720-8305-6970211B89E6}" dt="2023-08-30T08:20:42.573" v="434" actId="478"/>
          <ac:spMkLst>
            <pc:docMk/>
            <pc:sldMk cId="1756918467" sldId="282"/>
            <ac:spMk id="2" creationId="{877B8E2B-15A9-AC75-8024-43D2338F98D9}"/>
          </ac:spMkLst>
        </pc:spChg>
        <pc:spChg chg="del">
          <ac:chgData name="BELLEMIN SANDRA" userId="5fe4e071-d3f4-40df-970f-ee8fcf898346" providerId="ADAL" clId="{D605894A-1C33-4720-8305-6970211B89E6}" dt="2023-08-30T08:20:42.573" v="434" actId="478"/>
          <ac:spMkLst>
            <pc:docMk/>
            <pc:sldMk cId="1756918467" sldId="282"/>
            <ac:spMk id="3" creationId="{90D42AE3-3DA2-00D7-3EB1-55666B9616F5}"/>
          </ac:spMkLst>
        </pc:spChg>
        <pc:spChg chg="del">
          <ac:chgData name="BELLEMIN SANDRA" userId="5fe4e071-d3f4-40df-970f-ee8fcf898346" providerId="ADAL" clId="{D605894A-1C33-4720-8305-6970211B89E6}" dt="2023-08-30T08:20:42.573" v="434" actId="478"/>
          <ac:spMkLst>
            <pc:docMk/>
            <pc:sldMk cId="1756918467" sldId="282"/>
            <ac:spMk id="7" creationId="{6B491707-795E-E777-A5C2-F2375BBC4213}"/>
          </ac:spMkLst>
        </pc:spChg>
        <pc:picChg chg="add mod">
          <ac:chgData name="BELLEMIN SANDRA" userId="5fe4e071-d3f4-40df-970f-ee8fcf898346" providerId="ADAL" clId="{D605894A-1C33-4720-8305-6970211B89E6}" dt="2023-08-30T08:20:44.393" v="437" actId="962"/>
          <ac:picMkLst>
            <pc:docMk/>
            <pc:sldMk cId="1756918467" sldId="282"/>
            <ac:picMk id="5" creationId="{43580762-96F5-4C09-55D0-1ECF634C9BB2}"/>
          </ac:picMkLst>
        </pc:picChg>
        <pc:picChg chg="del">
          <ac:chgData name="BELLEMIN SANDRA" userId="5fe4e071-d3f4-40df-970f-ee8fcf898346" providerId="ADAL" clId="{D605894A-1C33-4720-8305-6970211B89E6}" dt="2023-08-30T08:20:42.573" v="434" actId="478"/>
          <ac:picMkLst>
            <pc:docMk/>
            <pc:sldMk cId="1756918467" sldId="282"/>
            <ac:picMk id="6" creationId="{199EE139-FC4A-E70F-AE80-E285A7A572E0}"/>
          </ac:picMkLst>
        </pc:picChg>
      </pc:sldChg>
      <pc:sldChg chg="addSp delSp modSp mod modClrScheme chgLayout">
        <pc:chgData name="BELLEMIN SANDRA" userId="5fe4e071-d3f4-40df-970f-ee8fcf898346" providerId="ADAL" clId="{D605894A-1C33-4720-8305-6970211B89E6}" dt="2023-08-30T08:20:51.564" v="441" actId="962"/>
        <pc:sldMkLst>
          <pc:docMk/>
          <pc:sldMk cId="3206284300" sldId="283"/>
        </pc:sldMkLst>
        <pc:spChg chg="del">
          <ac:chgData name="BELLEMIN SANDRA" userId="5fe4e071-d3f4-40df-970f-ee8fcf898346" providerId="ADAL" clId="{D605894A-1C33-4720-8305-6970211B89E6}" dt="2023-08-30T08:20:49.690" v="438" actId="478"/>
          <ac:spMkLst>
            <pc:docMk/>
            <pc:sldMk cId="3206284300" sldId="283"/>
            <ac:spMk id="3" creationId="{A3CF0C6E-E983-941E-8C87-202E881BC247}"/>
          </ac:spMkLst>
        </pc:spChg>
        <pc:spChg chg="del">
          <ac:chgData name="BELLEMIN SANDRA" userId="5fe4e071-d3f4-40df-970f-ee8fcf898346" providerId="ADAL" clId="{D605894A-1C33-4720-8305-6970211B89E6}" dt="2023-08-30T08:20:49.690" v="438" actId="478"/>
          <ac:spMkLst>
            <pc:docMk/>
            <pc:sldMk cId="3206284300" sldId="283"/>
            <ac:spMk id="4" creationId="{88911919-323F-1957-E3AE-30C5C364C41E}"/>
          </ac:spMkLst>
        </pc:spChg>
        <pc:spChg chg="del">
          <ac:chgData name="BELLEMIN SANDRA" userId="5fe4e071-d3f4-40df-970f-ee8fcf898346" providerId="ADAL" clId="{D605894A-1C33-4720-8305-6970211B89E6}" dt="2023-08-30T08:20:49.690" v="438" actId="478"/>
          <ac:spMkLst>
            <pc:docMk/>
            <pc:sldMk cId="3206284300" sldId="283"/>
            <ac:spMk id="7" creationId="{33D440BF-52DA-32A2-06E5-0237BCA96C3C}"/>
          </ac:spMkLst>
        </pc:spChg>
        <pc:picChg chg="del">
          <ac:chgData name="BELLEMIN SANDRA" userId="5fe4e071-d3f4-40df-970f-ee8fcf898346" providerId="ADAL" clId="{D605894A-1C33-4720-8305-6970211B89E6}" dt="2023-08-30T08:20:49.690" v="438" actId="478"/>
          <ac:picMkLst>
            <pc:docMk/>
            <pc:sldMk cId="3206284300" sldId="283"/>
            <ac:picMk id="2" creationId="{ACDCC64E-0A95-8BE6-40B0-C19318EC88E2}"/>
          </ac:picMkLst>
        </pc:picChg>
        <pc:picChg chg="add mod">
          <ac:chgData name="BELLEMIN SANDRA" userId="5fe4e071-d3f4-40df-970f-ee8fcf898346" providerId="ADAL" clId="{D605894A-1C33-4720-8305-6970211B89E6}" dt="2023-08-30T08:20:51.564" v="441" actId="962"/>
          <ac:picMkLst>
            <pc:docMk/>
            <pc:sldMk cId="3206284300" sldId="283"/>
            <ac:picMk id="6" creationId="{3D20E9CB-2E73-D81D-80D4-285EB2D350A2}"/>
          </ac:picMkLst>
        </pc:picChg>
      </pc:sldChg>
      <pc:sldChg chg="addSp delSp modSp mod modClrScheme chgLayout">
        <pc:chgData name="BELLEMIN SANDRA" userId="5fe4e071-d3f4-40df-970f-ee8fcf898346" providerId="ADAL" clId="{D605894A-1C33-4720-8305-6970211B89E6}" dt="2023-08-30T08:20:38.385" v="433" actId="962"/>
        <pc:sldMkLst>
          <pc:docMk/>
          <pc:sldMk cId="2841532836" sldId="284"/>
        </pc:sldMkLst>
        <pc:grpChg chg="del">
          <ac:chgData name="BELLEMIN SANDRA" userId="5fe4e071-d3f4-40df-970f-ee8fcf898346" providerId="ADAL" clId="{D605894A-1C33-4720-8305-6970211B89E6}" dt="2023-08-30T08:20:35.225" v="430" actId="478"/>
          <ac:grpSpMkLst>
            <pc:docMk/>
            <pc:sldMk cId="2841532836" sldId="284"/>
            <ac:grpSpMk id="2" creationId="{9A5F2C7E-82B8-8176-0B05-5FBFA5AB9BE4}"/>
          </ac:grpSpMkLst>
        </pc:grpChg>
        <pc:picChg chg="add mod">
          <ac:chgData name="BELLEMIN SANDRA" userId="5fe4e071-d3f4-40df-970f-ee8fcf898346" providerId="ADAL" clId="{D605894A-1C33-4720-8305-6970211B89E6}" dt="2023-08-30T08:20:38.385" v="433" actId="962"/>
          <ac:picMkLst>
            <pc:docMk/>
            <pc:sldMk cId="2841532836" sldId="284"/>
            <ac:picMk id="10" creationId="{8E5A0A93-B99A-8B28-57D7-E8182EB7A6DB}"/>
          </ac:picMkLst>
        </pc:picChg>
      </pc:sldChg>
      <pc:sldChg chg="addSp delSp modSp mod modClrScheme chgLayout">
        <pc:chgData name="BELLEMIN SANDRA" userId="5fe4e071-d3f4-40df-970f-ee8fcf898346" providerId="ADAL" clId="{D605894A-1C33-4720-8305-6970211B89E6}" dt="2023-08-30T08:19:55.756" v="397" actId="962"/>
        <pc:sldMkLst>
          <pc:docMk/>
          <pc:sldMk cId="1093741384" sldId="285"/>
        </pc:sldMkLst>
        <pc:graphicFrameChg chg="del">
          <ac:chgData name="BELLEMIN SANDRA" userId="5fe4e071-d3f4-40df-970f-ee8fcf898346" providerId="ADAL" clId="{D605894A-1C33-4720-8305-6970211B89E6}" dt="2023-08-30T08:19:53.487" v="394" actId="478"/>
          <ac:graphicFrameMkLst>
            <pc:docMk/>
            <pc:sldMk cId="1093741384" sldId="285"/>
            <ac:graphicFrameMk id="2" creationId="{60D807DF-59A7-2783-B6BD-04C32FDA1F1A}"/>
          </ac:graphicFrameMkLst>
        </pc:graphicFrameChg>
        <pc:picChg chg="add mod">
          <ac:chgData name="BELLEMIN SANDRA" userId="5fe4e071-d3f4-40df-970f-ee8fcf898346" providerId="ADAL" clId="{D605894A-1C33-4720-8305-6970211B89E6}" dt="2023-08-30T08:19:55.756" v="397" actId="962"/>
          <ac:picMkLst>
            <pc:docMk/>
            <pc:sldMk cId="1093741384" sldId="285"/>
            <ac:picMk id="4" creationId="{197C3B8B-7314-EA60-6F7A-3D0AD2B124CB}"/>
          </ac:picMkLst>
        </pc:picChg>
      </pc:sldChg>
      <pc:sldChg chg="addSp delSp modSp mod modClrScheme chgLayout">
        <pc:chgData name="BELLEMIN SANDRA" userId="5fe4e071-d3f4-40df-970f-ee8fcf898346" providerId="ADAL" clId="{D605894A-1C33-4720-8305-6970211B89E6}" dt="2023-08-30T08:19:59.187" v="401" actId="962"/>
        <pc:sldMkLst>
          <pc:docMk/>
          <pc:sldMk cId="995991702" sldId="286"/>
        </pc:sldMkLst>
        <pc:graphicFrameChg chg="del">
          <ac:chgData name="BELLEMIN SANDRA" userId="5fe4e071-d3f4-40df-970f-ee8fcf898346" providerId="ADAL" clId="{D605894A-1C33-4720-8305-6970211B89E6}" dt="2023-08-30T08:19:57.213" v="398" actId="478"/>
          <ac:graphicFrameMkLst>
            <pc:docMk/>
            <pc:sldMk cId="995991702" sldId="286"/>
            <ac:graphicFrameMk id="2" creationId="{60D807DF-59A7-2783-B6BD-04C32FDA1F1A}"/>
          </ac:graphicFrameMkLst>
        </pc:graphicFrameChg>
        <pc:picChg chg="add mod">
          <ac:chgData name="BELLEMIN SANDRA" userId="5fe4e071-d3f4-40df-970f-ee8fcf898346" providerId="ADAL" clId="{D605894A-1C33-4720-8305-6970211B89E6}" dt="2023-08-30T08:19:59.187" v="401" actId="962"/>
          <ac:picMkLst>
            <pc:docMk/>
            <pc:sldMk cId="995991702" sldId="286"/>
            <ac:picMk id="4" creationId="{28DA7D45-216D-DC61-3C40-B3616D037FA7}"/>
          </ac:picMkLst>
        </pc:picChg>
      </pc:sldChg>
      <pc:sldChg chg="addSp delSp modSp mod modClrScheme chgLayout">
        <pc:chgData name="BELLEMIN SANDRA" userId="5fe4e071-d3f4-40df-970f-ee8fcf898346" providerId="ADAL" clId="{D605894A-1C33-4720-8305-6970211B89E6}" dt="2023-08-30T08:20:03.160" v="404" actId="27614"/>
        <pc:sldMkLst>
          <pc:docMk/>
          <pc:sldMk cId="2744175635" sldId="287"/>
        </pc:sldMkLst>
        <pc:graphicFrameChg chg="del">
          <ac:chgData name="BELLEMIN SANDRA" userId="5fe4e071-d3f4-40df-970f-ee8fcf898346" providerId="ADAL" clId="{D605894A-1C33-4720-8305-6970211B89E6}" dt="2023-08-30T08:20:01.092" v="402" actId="478"/>
          <ac:graphicFrameMkLst>
            <pc:docMk/>
            <pc:sldMk cId="2744175635" sldId="287"/>
            <ac:graphicFrameMk id="2" creationId="{60D807DF-59A7-2783-B6BD-04C32FDA1F1A}"/>
          </ac:graphicFrameMkLst>
        </pc:graphicFrameChg>
        <pc:picChg chg="add mod">
          <ac:chgData name="BELLEMIN SANDRA" userId="5fe4e071-d3f4-40df-970f-ee8fcf898346" providerId="ADAL" clId="{D605894A-1C33-4720-8305-6970211B89E6}" dt="2023-08-30T08:20:03.160" v="404" actId="27614"/>
          <ac:picMkLst>
            <pc:docMk/>
            <pc:sldMk cId="2744175635" sldId="287"/>
            <ac:picMk id="4" creationId="{FAE66C11-3954-A693-564D-1F2893AA71D1}"/>
          </ac:picMkLst>
        </pc:picChg>
      </pc:sldChg>
      <pc:sldChg chg="addSp delSp modSp mod modClrScheme chgLayout">
        <pc:chgData name="BELLEMIN SANDRA" userId="5fe4e071-d3f4-40df-970f-ee8fcf898346" providerId="ADAL" clId="{D605894A-1C33-4720-8305-6970211B89E6}" dt="2023-08-30T08:20:21.275" v="420" actId="962"/>
        <pc:sldMkLst>
          <pc:docMk/>
          <pc:sldMk cId="1798950283" sldId="288"/>
        </pc:sldMkLst>
        <pc:spChg chg="del">
          <ac:chgData name="BELLEMIN SANDRA" userId="5fe4e071-d3f4-40df-970f-ee8fcf898346" providerId="ADAL" clId="{D605894A-1C33-4720-8305-6970211B89E6}" dt="2023-08-30T08:20:19.005" v="417" actId="478"/>
          <ac:spMkLst>
            <pc:docMk/>
            <pc:sldMk cId="1798950283" sldId="288"/>
            <ac:spMk id="3" creationId="{AA92FE2D-11D6-7D83-67E7-D62CF4DA210B}"/>
          </ac:spMkLst>
        </pc:spChg>
        <pc:graphicFrameChg chg="del">
          <ac:chgData name="BELLEMIN SANDRA" userId="5fe4e071-d3f4-40df-970f-ee8fcf898346" providerId="ADAL" clId="{D605894A-1C33-4720-8305-6970211B89E6}" dt="2023-08-30T08:20:19.005" v="417" actId="478"/>
          <ac:graphicFrameMkLst>
            <pc:docMk/>
            <pc:sldMk cId="1798950283" sldId="288"/>
            <ac:graphicFrameMk id="12" creationId="{674234B1-93BB-D6D2-981A-5D3FC3B8716A}"/>
          </ac:graphicFrameMkLst>
        </pc:graphicFrameChg>
        <pc:picChg chg="add mod">
          <ac:chgData name="BELLEMIN SANDRA" userId="5fe4e071-d3f4-40df-970f-ee8fcf898346" providerId="ADAL" clId="{D605894A-1C33-4720-8305-6970211B89E6}" dt="2023-08-30T08:20:21.275" v="420" actId="962"/>
          <ac:picMkLst>
            <pc:docMk/>
            <pc:sldMk cId="1798950283" sldId="288"/>
            <ac:picMk id="4" creationId="{66A1A1B3-A119-3577-FC34-3DE5C4D905DA}"/>
          </ac:picMkLst>
        </pc:picChg>
      </pc:sldChg>
      <pc:sldChg chg="addSp delSp modSp mod modClrScheme chgLayout">
        <pc:chgData name="BELLEMIN SANDRA" userId="5fe4e071-d3f4-40df-970f-ee8fcf898346" providerId="ADAL" clId="{D605894A-1C33-4720-8305-6970211B89E6}" dt="2023-08-30T08:20:25.569" v="424" actId="962"/>
        <pc:sldMkLst>
          <pc:docMk/>
          <pc:sldMk cId="4225478139" sldId="289"/>
        </pc:sldMkLst>
        <pc:spChg chg="del">
          <ac:chgData name="BELLEMIN SANDRA" userId="5fe4e071-d3f4-40df-970f-ee8fcf898346" providerId="ADAL" clId="{D605894A-1C33-4720-8305-6970211B89E6}" dt="2023-08-30T08:20:23.638" v="421" actId="478"/>
          <ac:spMkLst>
            <pc:docMk/>
            <pc:sldMk cId="4225478139" sldId="289"/>
            <ac:spMk id="3" creationId="{A1A1CF29-BAC9-4ABE-7F70-D21B2F8B9194}"/>
          </ac:spMkLst>
        </pc:spChg>
        <pc:graphicFrameChg chg="del">
          <ac:chgData name="BELLEMIN SANDRA" userId="5fe4e071-d3f4-40df-970f-ee8fcf898346" providerId="ADAL" clId="{D605894A-1C33-4720-8305-6970211B89E6}" dt="2023-08-30T08:20:23.638" v="421" actId="478"/>
          <ac:graphicFrameMkLst>
            <pc:docMk/>
            <pc:sldMk cId="4225478139" sldId="289"/>
            <ac:graphicFrameMk id="12" creationId="{674234B1-93BB-D6D2-981A-5D3FC3B8716A}"/>
          </ac:graphicFrameMkLst>
        </pc:graphicFrameChg>
        <pc:picChg chg="add mod">
          <ac:chgData name="BELLEMIN SANDRA" userId="5fe4e071-d3f4-40df-970f-ee8fcf898346" providerId="ADAL" clId="{D605894A-1C33-4720-8305-6970211B89E6}" dt="2023-08-30T08:20:25.569" v="424" actId="962"/>
          <ac:picMkLst>
            <pc:docMk/>
            <pc:sldMk cId="4225478139" sldId="289"/>
            <ac:picMk id="4" creationId="{9AB207C8-F446-14ED-4FC9-C7324CEBC92E}"/>
          </ac:picMkLst>
        </pc:picChg>
      </pc:sldChg>
      <pc:sldChg chg="addSp delSp modSp mod modClrScheme chgLayout">
        <pc:chgData name="BELLEMIN SANDRA" userId="5fe4e071-d3f4-40df-970f-ee8fcf898346" providerId="ADAL" clId="{D605894A-1C33-4720-8305-6970211B89E6}" dt="2023-08-30T08:20:32.519" v="429" actId="962"/>
        <pc:sldMkLst>
          <pc:docMk/>
          <pc:sldMk cId="3359237000" sldId="290"/>
        </pc:sldMkLst>
        <pc:spChg chg="del">
          <ac:chgData name="BELLEMIN SANDRA" userId="5fe4e071-d3f4-40df-970f-ee8fcf898346" providerId="ADAL" clId="{D605894A-1C33-4720-8305-6970211B89E6}" dt="2023-08-30T08:20:30.617" v="426" actId="478"/>
          <ac:spMkLst>
            <pc:docMk/>
            <pc:sldMk cId="3359237000" sldId="290"/>
            <ac:spMk id="3" creationId="{4E12E0E0-C77F-EFBD-A998-749AF1CE8437}"/>
          </ac:spMkLst>
        </pc:spChg>
        <pc:spChg chg="del">
          <ac:chgData name="BELLEMIN SANDRA" userId="5fe4e071-d3f4-40df-970f-ee8fcf898346" providerId="ADAL" clId="{D605894A-1C33-4720-8305-6970211B89E6}" dt="2023-08-30T08:20:30.617" v="426" actId="478"/>
          <ac:spMkLst>
            <pc:docMk/>
            <pc:sldMk cId="3359237000" sldId="290"/>
            <ac:spMk id="4" creationId="{B79AAEB7-FCD0-7C2B-9783-B068986A3F3C}"/>
          </ac:spMkLst>
        </pc:spChg>
        <pc:spChg chg="del">
          <ac:chgData name="BELLEMIN SANDRA" userId="5fe4e071-d3f4-40df-970f-ee8fcf898346" providerId="ADAL" clId="{D605894A-1C33-4720-8305-6970211B89E6}" dt="2023-08-30T08:20:27.858" v="425" actId="478"/>
          <ac:spMkLst>
            <pc:docMk/>
            <pc:sldMk cId="3359237000" sldId="290"/>
            <ac:spMk id="5" creationId="{26C5B4CC-BB4F-088E-6965-53CBC5DD64F4}"/>
          </ac:spMkLst>
        </pc:spChg>
        <pc:graphicFrameChg chg="del">
          <ac:chgData name="BELLEMIN SANDRA" userId="5fe4e071-d3f4-40df-970f-ee8fcf898346" providerId="ADAL" clId="{D605894A-1C33-4720-8305-6970211B89E6}" dt="2023-08-30T08:20:27.858" v="425" actId="478"/>
          <ac:graphicFrameMkLst>
            <pc:docMk/>
            <pc:sldMk cId="3359237000" sldId="290"/>
            <ac:graphicFrameMk id="12" creationId="{674234B1-93BB-D6D2-981A-5D3FC3B8716A}"/>
          </ac:graphicFrameMkLst>
        </pc:graphicFrameChg>
        <pc:picChg chg="add mod">
          <ac:chgData name="BELLEMIN SANDRA" userId="5fe4e071-d3f4-40df-970f-ee8fcf898346" providerId="ADAL" clId="{D605894A-1C33-4720-8305-6970211B89E6}" dt="2023-08-30T08:20:32.519" v="429" actId="962"/>
          <ac:picMkLst>
            <pc:docMk/>
            <pc:sldMk cId="3359237000" sldId="290"/>
            <ac:picMk id="6" creationId="{55050A58-B351-6ACE-E2C1-D3149868E1CC}"/>
          </ac:picMkLst>
        </pc:picChg>
      </pc:sldChg>
      <pc:sldChg chg="addSp delSp modSp mod">
        <pc:chgData name="BELLEMIN SANDRA" userId="5fe4e071-d3f4-40df-970f-ee8fcf898346" providerId="ADAL" clId="{D605894A-1C33-4720-8305-6970211B89E6}" dt="2023-08-30T08:19:33.434" v="390" actId="1036"/>
        <pc:sldMkLst>
          <pc:docMk/>
          <pc:sldMk cId="3388720672" sldId="291"/>
        </pc:sldMkLst>
        <pc:spChg chg="add del mod">
          <ac:chgData name="BELLEMIN SANDRA" userId="5fe4e071-d3f4-40df-970f-ee8fcf898346" providerId="ADAL" clId="{D605894A-1C33-4720-8305-6970211B89E6}" dt="2023-08-30T08:10:25.094" v="69" actId="21"/>
          <ac:spMkLst>
            <pc:docMk/>
            <pc:sldMk cId="3388720672" sldId="291"/>
            <ac:spMk id="4" creationId="{4985787A-F9FF-4290-CE84-EE9DAFAA92FB}"/>
          </ac:spMkLst>
        </pc:spChg>
        <pc:spChg chg="del">
          <ac:chgData name="BELLEMIN SANDRA" userId="5fe4e071-d3f4-40df-970f-ee8fcf898346" providerId="ADAL" clId="{D605894A-1C33-4720-8305-6970211B89E6}" dt="2023-08-30T08:09:35.962" v="40" actId="21"/>
          <ac:spMkLst>
            <pc:docMk/>
            <pc:sldMk cId="3388720672" sldId="291"/>
            <ac:spMk id="5" creationId="{822ED89F-3335-F49F-D730-9BADE1EB7684}"/>
          </ac:spMkLst>
        </pc:spChg>
        <pc:spChg chg="del mod">
          <ac:chgData name="BELLEMIN SANDRA" userId="5fe4e071-d3f4-40df-970f-ee8fcf898346" providerId="ADAL" clId="{D605894A-1C33-4720-8305-6970211B89E6}" dt="2023-08-30T08:11:40.324" v="110" actId="21"/>
          <ac:spMkLst>
            <pc:docMk/>
            <pc:sldMk cId="3388720672" sldId="291"/>
            <ac:spMk id="6" creationId="{AA152554-BE24-E7B9-B322-01B09517083E}"/>
          </ac:spMkLst>
        </pc:spChg>
        <pc:spChg chg="del mod">
          <ac:chgData name="BELLEMIN SANDRA" userId="5fe4e071-d3f4-40df-970f-ee8fcf898346" providerId="ADAL" clId="{D605894A-1C33-4720-8305-6970211B89E6}" dt="2023-08-30T08:10:47.724" v="79" actId="21"/>
          <ac:spMkLst>
            <pc:docMk/>
            <pc:sldMk cId="3388720672" sldId="291"/>
            <ac:spMk id="7" creationId="{68C81206-5925-DC12-17EF-F1DF45FD7A8A}"/>
          </ac:spMkLst>
        </pc:spChg>
        <pc:spChg chg="del mod">
          <ac:chgData name="BELLEMIN SANDRA" userId="5fe4e071-d3f4-40df-970f-ee8fcf898346" providerId="ADAL" clId="{D605894A-1C33-4720-8305-6970211B89E6}" dt="2023-08-30T08:10:34.357" v="74" actId="21"/>
          <ac:spMkLst>
            <pc:docMk/>
            <pc:sldMk cId="3388720672" sldId="291"/>
            <ac:spMk id="8" creationId="{1DB4F55C-B21F-5F6F-EF9B-E19C4E549006}"/>
          </ac:spMkLst>
        </pc:spChg>
        <pc:spChg chg="del mod">
          <ac:chgData name="BELLEMIN SANDRA" userId="5fe4e071-d3f4-40df-970f-ee8fcf898346" providerId="ADAL" clId="{D605894A-1C33-4720-8305-6970211B89E6}" dt="2023-08-30T08:11:31.657" v="104" actId="21"/>
          <ac:spMkLst>
            <pc:docMk/>
            <pc:sldMk cId="3388720672" sldId="291"/>
            <ac:spMk id="9" creationId="{800D3F2A-6BD3-6195-5CF6-45F2FE25DBE3}"/>
          </ac:spMkLst>
        </pc:spChg>
        <pc:spChg chg="del mod">
          <ac:chgData name="BELLEMIN SANDRA" userId="5fe4e071-d3f4-40df-970f-ee8fcf898346" providerId="ADAL" clId="{D605894A-1C33-4720-8305-6970211B89E6}" dt="2023-08-30T08:11:50.013" v="118" actId="21"/>
          <ac:spMkLst>
            <pc:docMk/>
            <pc:sldMk cId="3388720672" sldId="291"/>
            <ac:spMk id="10" creationId="{2BAE4347-3F94-5794-0913-0CADF5DBF70D}"/>
          </ac:spMkLst>
        </pc:spChg>
        <pc:spChg chg="del mod">
          <ac:chgData name="BELLEMIN SANDRA" userId="5fe4e071-d3f4-40df-970f-ee8fcf898346" providerId="ADAL" clId="{D605894A-1C33-4720-8305-6970211B89E6}" dt="2023-08-30T08:11:10.191" v="92" actId="21"/>
          <ac:spMkLst>
            <pc:docMk/>
            <pc:sldMk cId="3388720672" sldId="291"/>
            <ac:spMk id="11" creationId="{FBC9DF50-1278-1BA1-041D-8596996CDBB4}"/>
          </ac:spMkLst>
        </pc:spChg>
        <pc:spChg chg="del mod">
          <ac:chgData name="BELLEMIN SANDRA" userId="5fe4e071-d3f4-40df-970f-ee8fcf898346" providerId="ADAL" clId="{D605894A-1C33-4720-8305-6970211B89E6}" dt="2023-08-30T08:11:22.520" v="98" actId="21"/>
          <ac:spMkLst>
            <pc:docMk/>
            <pc:sldMk cId="3388720672" sldId="291"/>
            <ac:spMk id="12" creationId="{AF6EB9F8-60EC-7B31-131E-0E2CC1FBF7E9}"/>
          </ac:spMkLst>
        </pc:spChg>
        <pc:spChg chg="del mod">
          <ac:chgData name="BELLEMIN SANDRA" userId="5fe4e071-d3f4-40df-970f-ee8fcf898346" providerId="ADAL" clId="{D605894A-1C33-4720-8305-6970211B89E6}" dt="2023-08-30T08:12:11.468" v="133" actId="21"/>
          <ac:spMkLst>
            <pc:docMk/>
            <pc:sldMk cId="3388720672" sldId="291"/>
            <ac:spMk id="13" creationId="{CF1D40E7-0ECB-55A4-76DC-02D75048E623}"/>
          </ac:spMkLst>
        </pc:spChg>
        <pc:spChg chg="del mod">
          <ac:chgData name="BELLEMIN SANDRA" userId="5fe4e071-d3f4-40df-970f-ee8fcf898346" providerId="ADAL" clId="{D605894A-1C33-4720-8305-6970211B89E6}" dt="2023-08-30T08:12:21.212" v="139" actId="21"/>
          <ac:spMkLst>
            <pc:docMk/>
            <pc:sldMk cId="3388720672" sldId="291"/>
            <ac:spMk id="14" creationId="{DEC54476-62A7-A661-359B-45C7C14AF807}"/>
          </ac:spMkLst>
        </pc:spChg>
        <pc:spChg chg="del mod">
          <ac:chgData name="BELLEMIN SANDRA" userId="5fe4e071-d3f4-40df-970f-ee8fcf898346" providerId="ADAL" clId="{D605894A-1C33-4720-8305-6970211B89E6}" dt="2023-08-30T08:12:32.395" v="146" actId="21"/>
          <ac:spMkLst>
            <pc:docMk/>
            <pc:sldMk cId="3388720672" sldId="291"/>
            <ac:spMk id="15" creationId="{DB631F9C-3D8D-97A1-27EB-EC4C7A8E9D54}"/>
          </ac:spMkLst>
        </pc:spChg>
        <pc:spChg chg="del mod">
          <ac:chgData name="BELLEMIN SANDRA" userId="5fe4e071-d3f4-40df-970f-ee8fcf898346" providerId="ADAL" clId="{D605894A-1C33-4720-8305-6970211B89E6}" dt="2023-08-30T08:12:41.078" v="152" actId="21"/>
          <ac:spMkLst>
            <pc:docMk/>
            <pc:sldMk cId="3388720672" sldId="291"/>
            <ac:spMk id="16" creationId="{EBD1F33F-EBF1-4DE1-0C48-BD5666FCE515}"/>
          </ac:spMkLst>
        </pc:spChg>
        <pc:spChg chg="del mod">
          <ac:chgData name="BELLEMIN SANDRA" userId="5fe4e071-d3f4-40df-970f-ee8fcf898346" providerId="ADAL" clId="{D605894A-1C33-4720-8305-6970211B89E6}" dt="2023-08-30T08:12:50.689" v="158" actId="21"/>
          <ac:spMkLst>
            <pc:docMk/>
            <pc:sldMk cId="3388720672" sldId="291"/>
            <ac:spMk id="17" creationId="{440111A3-0E9E-2DFD-6600-8C7D0A6B8B26}"/>
          </ac:spMkLst>
        </pc:spChg>
        <pc:spChg chg="del mod">
          <ac:chgData name="BELLEMIN SANDRA" userId="5fe4e071-d3f4-40df-970f-ee8fcf898346" providerId="ADAL" clId="{D605894A-1C33-4720-8305-6970211B89E6}" dt="2023-08-30T08:13:07.452" v="170" actId="21"/>
          <ac:spMkLst>
            <pc:docMk/>
            <pc:sldMk cId="3388720672" sldId="291"/>
            <ac:spMk id="18" creationId="{9EF3ED74-C767-5705-D490-D95BADD937EC}"/>
          </ac:spMkLst>
        </pc:spChg>
        <pc:spChg chg="del mod">
          <ac:chgData name="BELLEMIN SANDRA" userId="5fe4e071-d3f4-40df-970f-ee8fcf898346" providerId="ADAL" clId="{D605894A-1C33-4720-8305-6970211B89E6}" dt="2023-08-30T08:12:59.127" v="164" actId="21"/>
          <ac:spMkLst>
            <pc:docMk/>
            <pc:sldMk cId="3388720672" sldId="291"/>
            <ac:spMk id="19" creationId="{F8299CDA-BD3C-5524-82EB-E82BDE8D101F}"/>
          </ac:spMkLst>
        </pc:spChg>
        <pc:spChg chg="del mod">
          <ac:chgData name="BELLEMIN SANDRA" userId="5fe4e071-d3f4-40df-970f-ee8fcf898346" providerId="ADAL" clId="{D605894A-1C33-4720-8305-6970211B89E6}" dt="2023-08-30T08:13:17.336" v="178" actId="21"/>
          <ac:spMkLst>
            <pc:docMk/>
            <pc:sldMk cId="3388720672" sldId="291"/>
            <ac:spMk id="20" creationId="{BB594DCF-B448-D4D9-3E9B-44E33D513A52}"/>
          </ac:spMkLst>
        </pc:spChg>
        <pc:spChg chg="del mod">
          <ac:chgData name="BELLEMIN SANDRA" userId="5fe4e071-d3f4-40df-970f-ee8fcf898346" providerId="ADAL" clId="{D605894A-1C33-4720-8305-6970211B89E6}" dt="2023-08-30T08:14:05.027" v="207" actId="21"/>
          <ac:spMkLst>
            <pc:docMk/>
            <pc:sldMk cId="3388720672" sldId="291"/>
            <ac:spMk id="22" creationId="{1550DAEA-4B72-E0E5-D00D-C6E648135B87}"/>
          </ac:spMkLst>
        </pc:spChg>
        <pc:spChg chg="del mod">
          <ac:chgData name="BELLEMIN SANDRA" userId="5fe4e071-d3f4-40df-970f-ee8fcf898346" providerId="ADAL" clId="{D605894A-1C33-4720-8305-6970211B89E6}" dt="2023-08-30T08:13:24.524" v="183" actId="21"/>
          <ac:spMkLst>
            <pc:docMk/>
            <pc:sldMk cId="3388720672" sldId="291"/>
            <ac:spMk id="23" creationId="{C642C85F-04D6-3455-E54A-928286F66FE5}"/>
          </ac:spMkLst>
        </pc:spChg>
        <pc:spChg chg="del mod">
          <ac:chgData name="BELLEMIN SANDRA" userId="5fe4e071-d3f4-40df-970f-ee8fcf898346" providerId="ADAL" clId="{D605894A-1C33-4720-8305-6970211B89E6}" dt="2023-08-30T08:13:31.743" v="188" actId="21"/>
          <ac:spMkLst>
            <pc:docMk/>
            <pc:sldMk cId="3388720672" sldId="291"/>
            <ac:spMk id="24" creationId="{72D83CCB-1BD8-391D-3921-36683A5FC729}"/>
          </ac:spMkLst>
        </pc:spChg>
        <pc:spChg chg="del mod">
          <ac:chgData name="BELLEMIN SANDRA" userId="5fe4e071-d3f4-40df-970f-ee8fcf898346" providerId="ADAL" clId="{D605894A-1C33-4720-8305-6970211B89E6}" dt="2023-08-30T08:10:58.531" v="85" actId="21"/>
          <ac:spMkLst>
            <pc:docMk/>
            <pc:sldMk cId="3388720672" sldId="291"/>
            <ac:spMk id="25" creationId="{069BD248-5001-7D2C-771D-9B12EF485F60}"/>
          </ac:spMkLst>
        </pc:spChg>
        <pc:spChg chg="del mod">
          <ac:chgData name="BELLEMIN SANDRA" userId="5fe4e071-d3f4-40df-970f-ee8fcf898346" providerId="ADAL" clId="{D605894A-1C33-4720-8305-6970211B89E6}" dt="2023-08-30T08:13:54.201" v="201" actId="21"/>
          <ac:spMkLst>
            <pc:docMk/>
            <pc:sldMk cId="3388720672" sldId="291"/>
            <ac:spMk id="26" creationId="{043F4684-61E6-8D91-3B3A-FF649C402C5C}"/>
          </ac:spMkLst>
        </pc:spChg>
        <pc:spChg chg="del mod">
          <ac:chgData name="BELLEMIN SANDRA" userId="5fe4e071-d3f4-40df-970f-ee8fcf898346" providerId="ADAL" clId="{D605894A-1C33-4720-8305-6970211B89E6}" dt="2023-08-30T08:12:01.434" v="126" actId="21"/>
          <ac:spMkLst>
            <pc:docMk/>
            <pc:sldMk cId="3388720672" sldId="291"/>
            <ac:spMk id="27" creationId="{2F958F6C-6AF5-EA28-5A3F-8FB38A21E972}"/>
          </ac:spMkLst>
        </pc:spChg>
        <pc:spChg chg="del mod">
          <ac:chgData name="BELLEMIN SANDRA" userId="5fe4e071-d3f4-40df-970f-ee8fcf898346" providerId="ADAL" clId="{D605894A-1C33-4720-8305-6970211B89E6}" dt="2023-08-30T08:13:46.527" v="195" actId="21"/>
          <ac:spMkLst>
            <pc:docMk/>
            <pc:sldMk cId="3388720672" sldId="291"/>
            <ac:spMk id="28" creationId="{77789DF9-36FD-78B1-8BAE-0A27A39B1FCF}"/>
          </ac:spMkLst>
        </pc:spChg>
        <pc:spChg chg="add del mod">
          <ac:chgData name="BELLEMIN SANDRA" userId="5fe4e071-d3f4-40df-970f-ee8fcf898346" providerId="ADAL" clId="{D605894A-1C33-4720-8305-6970211B89E6}" dt="2023-08-30T08:09:38.253" v="42"/>
          <ac:spMkLst>
            <pc:docMk/>
            <pc:sldMk cId="3388720672" sldId="291"/>
            <ac:spMk id="30" creationId="{88161374-8BE4-4A58-2186-4AF399547D25}"/>
          </ac:spMkLst>
        </pc:spChg>
        <pc:spChg chg="add del mod">
          <ac:chgData name="BELLEMIN SANDRA" userId="5fe4e071-d3f4-40df-970f-ee8fcf898346" providerId="ADAL" clId="{D605894A-1C33-4720-8305-6970211B89E6}" dt="2023-08-30T08:09:52.467" v="48"/>
          <ac:spMkLst>
            <pc:docMk/>
            <pc:sldMk cId="3388720672" sldId="291"/>
            <ac:spMk id="32" creationId="{A7E77B17-AB32-9212-0088-DC23A99DBC9E}"/>
          </ac:spMkLst>
        </pc:spChg>
        <pc:spChg chg="add del mod">
          <ac:chgData name="BELLEMIN SANDRA" userId="5fe4e071-d3f4-40df-970f-ee8fcf898346" providerId="ADAL" clId="{D605894A-1C33-4720-8305-6970211B89E6}" dt="2023-08-30T08:10:08.925" v="58"/>
          <ac:spMkLst>
            <pc:docMk/>
            <pc:sldMk cId="3388720672" sldId="291"/>
            <ac:spMk id="34" creationId="{D5E3FB91-AD4D-6E1E-0997-AA6ACE08EA73}"/>
          </ac:spMkLst>
        </pc:spChg>
        <pc:spChg chg="add del mod">
          <ac:chgData name="BELLEMIN SANDRA" userId="5fe4e071-d3f4-40df-970f-ee8fcf898346" providerId="ADAL" clId="{D605894A-1C33-4720-8305-6970211B89E6}" dt="2023-08-30T08:10:28.317" v="71"/>
          <ac:spMkLst>
            <pc:docMk/>
            <pc:sldMk cId="3388720672" sldId="291"/>
            <ac:spMk id="36" creationId="{EAC9A73F-540C-325C-1D34-150FE84589B7}"/>
          </ac:spMkLst>
        </pc:spChg>
        <pc:spChg chg="add del mod">
          <ac:chgData name="BELLEMIN SANDRA" userId="5fe4e071-d3f4-40df-970f-ee8fcf898346" providerId="ADAL" clId="{D605894A-1C33-4720-8305-6970211B89E6}" dt="2023-08-30T08:10:40.017" v="76"/>
          <ac:spMkLst>
            <pc:docMk/>
            <pc:sldMk cId="3388720672" sldId="291"/>
            <ac:spMk id="38" creationId="{3CB65245-7492-0650-8EE4-1FB0DA892B30}"/>
          </ac:spMkLst>
        </pc:spChg>
        <pc:spChg chg="add del mod">
          <ac:chgData name="BELLEMIN SANDRA" userId="5fe4e071-d3f4-40df-970f-ee8fcf898346" providerId="ADAL" clId="{D605894A-1C33-4720-8305-6970211B89E6}" dt="2023-08-30T08:10:50.825" v="81"/>
          <ac:spMkLst>
            <pc:docMk/>
            <pc:sldMk cId="3388720672" sldId="291"/>
            <ac:spMk id="40" creationId="{D44BA85E-9867-367C-D0D6-89E4FD421160}"/>
          </ac:spMkLst>
        </pc:spChg>
        <pc:spChg chg="add del mod">
          <ac:chgData name="BELLEMIN SANDRA" userId="5fe4e071-d3f4-40df-970f-ee8fcf898346" providerId="ADAL" clId="{D605894A-1C33-4720-8305-6970211B89E6}" dt="2023-08-30T08:11:01.169" v="87"/>
          <ac:spMkLst>
            <pc:docMk/>
            <pc:sldMk cId="3388720672" sldId="291"/>
            <ac:spMk id="42" creationId="{1D89C4FE-4AF8-21E0-CB06-0B906905942A}"/>
          </ac:spMkLst>
        </pc:spChg>
        <pc:spChg chg="add del mod">
          <ac:chgData name="BELLEMIN SANDRA" userId="5fe4e071-d3f4-40df-970f-ee8fcf898346" providerId="ADAL" clId="{D605894A-1C33-4720-8305-6970211B89E6}" dt="2023-08-30T08:11:12.952" v="94"/>
          <ac:spMkLst>
            <pc:docMk/>
            <pc:sldMk cId="3388720672" sldId="291"/>
            <ac:spMk id="44" creationId="{E2739162-40CF-AF62-891A-872EC794ACDE}"/>
          </ac:spMkLst>
        </pc:spChg>
        <pc:spChg chg="add del mod">
          <ac:chgData name="BELLEMIN SANDRA" userId="5fe4e071-d3f4-40df-970f-ee8fcf898346" providerId="ADAL" clId="{D605894A-1C33-4720-8305-6970211B89E6}" dt="2023-08-30T08:11:24.646" v="100"/>
          <ac:spMkLst>
            <pc:docMk/>
            <pc:sldMk cId="3388720672" sldId="291"/>
            <ac:spMk id="46" creationId="{10B21D80-D8AB-D230-1A6D-280E841D7A5E}"/>
          </ac:spMkLst>
        </pc:spChg>
        <pc:spChg chg="add del mod">
          <ac:chgData name="BELLEMIN SANDRA" userId="5fe4e071-d3f4-40df-970f-ee8fcf898346" providerId="ADAL" clId="{D605894A-1C33-4720-8305-6970211B89E6}" dt="2023-08-30T08:11:33.750" v="106"/>
          <ac:spMkLst>
            <pc:docMk/>
            <pc:sldMk cId="3388720672" sldId="291"/>
            <ac:spMk id="48" creationId="{300191F8-DECA-47D3-9CB0-8D014308F710}"/>
          </ac:spMkLst>
        </pc:spChg>
        <pc:spChg chg="add del mod">
          <ac:chgData name="BELLEMIN SANDRA" userId="5fe4e071-d3f4-40df-970f-ee8fcf898346" providerId="ADAL" clId="{D605894A-1C33-4720-8305-6970211B89E6}" dt="2023-08-30T08:11:42.709" v="114"/>
          <ac:spMkLst>
            <pc:docMk/>
            <pc:sldMk cId="3388720672" sldId="291"/>
            <ac:spMk id="50" creationId="{7160ABDE-AE35-C73E-91DF-75BDA1192E0F}"/>
          </ac:spMkLst>
        </pc:spChg>
        <pc:spChg chg="add del mod">
          <ac:chgData name="BELLEMIN SANDRA" userId="5fe4e071-d3f4-40df-970f-ee8fcf898346" providerId="ADAL" clId="{D605894A-1C33-4720-8305-6970211B89E6}" dt="2023-08-30T08:11:51.532" v="120"/>
          <ac:spMkLst>
            <pc:docMk/>
            <pc:sldMk cId="3388720672" sldId="291"/>
            <ac:spMk id="52" creationId="{25E07C77-6755-61D4-52DD-F720C06F8CB4}"/>
          </ac:spMkLst>
        </pc:spChg>
        <pc:spChg chg="add del mod">
          <ac:chgData name="BELLEMIN SANDRA" userId="5fe4e071-d3f4-40df-970f-ee8fcf898346" providerId="ADAL" clId="{D605894A-1C33-4720-8305-6970211B89E6}" dt="2023-08-30T08:12:03.022" v="128"/>
          <ac:spMkLst>
            <pc:docMk/>
            <pc:sldMk cId="3388720672" sldId="291"/>
            <ac:spMk id="54" creationId="{0A3AC3C0-72A1-665A-FC4F-E006B605FDBF}"/>
          </ac:spMkLst>
        </pc:spChg>
        <pc:spChg chg="add del mod">
          <ac:chgData name="BELLEMIN SANDRA" userId="5fe4e071-d3f4-40df-970f-ee8fcf898346" providerId="ADAL" clId="{D605894A-1C33-4720-8305-6970211B89E6}" dt="2023-08-30T08:12:09.788" v="132"/>
          <ac:spMkLst>
            <pc:docMk/>
            <pc:sldMk cId="3388720672" sldId="291"/>
            <ac:spMk id="56" creationId="{A170667F-E1DD-20A9-50B6-C59B9B27C451}"/>
          </ac:spMkLst>
        </pc:spChg>
        <pc:spChg chg="add del mod">
          <ac:chgData name="BELLEMIN SANDRA" userId="5fe4e071-d3f4-40df-970f-ee8fcf898346" providerId="ADAL" clId="{D605894A-1C33-4720-8305-6970211B89E6}" dt="2023-08-30T08:12:13.843" v="135"/>
          <ac:spMkLst>
            <pc:docMk/>
            <pc:sldMk cId="3388720672" sldId="291"/>
            <ac:spMk id="57" creationId="{766E66D5-6995-BED6-D4AB-0FC6377436D3}"/>
          </ac:spMkLst>
        </pc:spChg>
        <pc:spChg chg="add del mod">
          <ac:chgData name="BELLEMIN SANDRA" userId="5fe4e071-d3f4-40df-970f-ee8fcf898346" providerId="ADAL" clId="{D605894A-1C33-4720-8305-6970211B89E6}" dt="2023-08-30T08:12:23.030" v="141"/>
          <ac:spMkLst>
            <pc:docMk/>
            <pc:sldMk cId="3388720672" sldId="291"/>
            <ac:spMk id="59" creationId="{74DEFC18-C1E6-60DC-2353-43D36D08F2DD}"/>
          </ac:spMkLst>
        </pc:spChg>
        <pc:spChg chg="add del mod">
          <ac:chgData name="BELLEMIN SANDRA" userId="5fe4e071-d3f4-40df-970f-ee8fcf898346" providerId="ADAL" clId="{D605894A-1C33-4720-8305-6970211B89E6}" dt="2023-08-30T08:12:34.083" v="148"/>
          <ac:spMkLst>
            <pc:docMk/>
            <pc:sldMk cId="3388720672" sldId="291"/>
            <ac:spMk id="61" creationId="{F7B20E5D-7EE2-152E-9586-352147F87B1E}"/>
          </ac:spMkLst>
        </pc:spChg>
        <pc:spChg chg="add del mod">
          <ac:chgData name="BELLEMIN SANDRA" userId="5fe4e071-d3f4-40df-970f-ee8fcf898346" providerId="ADAL" clId="{D605894A-1C33-4720-8305-6970211B89E6}" dt="2023-08-30T08:12:45.013" v="154"/>
          <ac:spMkLst>
            <pc:docMk/>
            <pc:sldMk cId="3388720672" sldId="291"/>
            <ac:spMk id="63" creationId="{5408F8D6-5120-FBD1-D23D-785D34550414}"/>
          </ac:spMkLst>
        </pc:spChg>
        <pc:spChg chg="add del mod">
          <ac:chgData name="BELLEMIN SANDRA" userId="5fe4e071-d3f4-40df-970f-ee8fcf898346" providerId="ADAL" clId="{D605894A-1C33-4720-8305-6970211B89E6}" dt="2023-08-30T08:12:53.063" v="160"/>
          <ac:spMkLst>
            <pc:docMk/>
            <pc:sldMk cId="3388720672" sldId="291"/>
            <ac:spMk id="65" creationId="{E17FE5F0-D24F-537D-1754-808F67BC73AA}"/>
          </ac:spMkLst>
        </pc:spChg>
        <pc:spChg chg="add del mod">
          <ac:chgData name="BELLEMIN SANDRA" userId="5fe4e071-d3f4-40df-970f-ee8fcf898346" providerId="ADAL" clId="{D605894A-1C33-4720-8305-6970211B89E6}" dt="2023-08-30T08:13:01.116" v="166"/>
          <ac:spMkLst>
            <pc:docMk/>
            <pc:sldMk cId="3388720672" sldId="291"/>
            <ac:spMk id="67" creationId="{69857F46-215F-4BA7-F4BE-E7A526BA8EC8}"/>
          </ac:spMkLst>
        </pc:spChg>
        <pc:spChg chg="add del mod">
          <ac:chgData name="BELLEMIN SANDRA" userId="5fe4e071-d3f4-40df-970f-ee8fcf898346" providerId="ADAL" clId="{D605894A-1C33-4720-8305-6970211B89E6}" dt="2023-08-30T08:13:09.272" v="174"/>
          <ac:spMkLst>
            <pc:docMk/>
            <pc:sldMk cId="3388720672" sldId="291"/>
            <ac:spMk id="69" creationId="{7B70ECB7-2E9B-FD4B-5600-177E0C42F522}"/>
          </ac:spMkLst>
        </pc:spChg>
        <pc:spChg chg="add del mod">
          <ac:chgData name="BELLEMIN SANDRA" userId="5fe4e071-d3f4-40df-970f-ee8fcf898346" providerId="ADAL" clId="{D605894A-1C33-4720-8305-6970211B89E6}" dt="2023-08-30T08:13:19.913" v="180"/>
          <ac:spMkLst>
            <pc:docMk/>
            <pc:sldMk cId="3388720672" sldId="291"/>
            <ac:spMk id="71" creationId="{5DFFC4A3-BADD-D7AE-53CC-11E20C2B79A4}"/>
          </ac:spMkLst>
        </pc:spChg>
        <pc:spChg chg="add del mod">
          <ac:chgData name="BELLEMIN SANDRA" userId="5fe4e071-d3f4-40df-970f-ee8fcf898346" providerId="ADAL" clId="{D605894A-1C33-4720-8305-6970211B89E6}" dt="2023-08-30T08:13:26.576" v="185"/>
          <ac:spMkLst>
            <pc:docMk/>
            <pc:sldMk cId="3388720672" sldId="291"/>
            <ac:spMk id="73" creationId="{313D0370-A386-6CDB-4B52-2592E8FF6FE1}"/>
          </ac:spMkLst>
        </pc:spChg>
        <pc:spChg chg="add del mod">
          <ac:chgData name="BELLEMIN SANDRA" userId="5fe4e071-d3f4-40df-970f-ee8fcf898346" providerId="ADAL" clId="{D605894A-1C33-4720-8305-6970211B89E6}" dt="2023-08-30T08:13:35.839" v="190"/>
          <ac:spMkLst>
            <pc:docMk/>
            <pc:sldMk cId="3388720672" sldId="291"/>
            <ac:spMk id="75" creationId="{F8F21B7D-8E2A-7DED-1909-C79B050C865E}"/>
          </ac:spMkLst>
        </pc:spChg>
        <pc:spChg chg="add del mod">
          <ac:chgData name="BELLEMIN SANDRA" userId="5fe4e071-d3f4-40df-970f-ee8fcf898346" providerId="ADAL" clId="{D605894A-1C33-4720-8305-6970211B89E6}" dt="2023-08-30T08:13:48.067" v="197"/>
          <ac:spMkLst>
            <pc:docMk/>
            <pc:sldMk cId="3388720672" sldId="291"/>
            <ac:spMk id="77" creationId="{EBE4EC29-9312-2FD1-4F81-A993A52E6EE5}"/>
          </ac:spMkLst>
        </pc:spChg>
        <pc:spChg chg="add del mod">
          <ac:chgData name="BELLEMIN SANDRA" userId="5fe4e071-d3f4-40df-970f-ee8fcf898346" providerId="ADAL" clId="{D605894A-1C33-4720-8305-6970211B89E6}" dt="2023-08-30T08:13:55.774" v="203"/>
          <ac:spMkLst>
            <pc:docMk/>
            <pc:sldMk cId="3388720672" sldId="291"/>
            <ac:spMk id="79" creationId="{5BDB6570-039C-C8A1-4A06-D0AE02DABFE3}"/>
          </ac:spMkLst>
        </pc:spChg>
        <pc:spChg chg="add del mod">
          <ac:chgData name="BELLEMIN SANDRA" userId="5fe4e071-d3f4-40df-970f-ee8fcf898346" providerId="ADAL" clId="{D605894A-1C33-4720-8305-6970211B89E6}" dt="2023-08-30T08:14:06.831" v="209"/>
          <ac:spMkLst>
            <pc:docMk/>
            <pc:sldMk cId="3388720672" sldId="291"/>
            <ac:spMk id="81" creationId="{1BD7F61E-3AD6-85AA-D68C-16607FEE94DE}"/>
          </ac:spMkLst>
        </pc:spChg>
        <pc:spChg chg="add mod">
          <ac:chgData name="BELLEMIN SANDRA" userId="5fe4e071-d3f4-40df-970f-ee8fcf898346" providerId="ADAL" clId="{D605894A-1C33-4720-8305-6970211B89E6}" dt="2023-08-30T08:16:31.129" v="263" actId="164"/>
          <ac:spMkLst>
            <pc:docMk/>
            <pc:sldMk cId="3388720672" sldId="291"/>
            <ac:spMk id="83" creationId="{DCD52156-B126-BB19-41A1-16392C0DD393}"/>
          </ac:spMkLst>
        </pc:spChg>
        <pc:spChg chg="add mod">
          <ac:chgData name="BELLEMIN SANDRA" userId="5fe4e071-d3f4-40df-970f-ee8fcf898346" providerId="ADAL" clId="{D605894A-1C33-4720-8305-6970211B89E6}" dt="2023-08-30T08:16:51.729" v="268" actId="164"/>
          <ac:spMkLst>
            <pc:docMk/>
            <pc:sldMk cId="3388720672" sldId="291"/>
            <ac:spMk id="85" creationId="{1262ED0E-3FC6-31A1-D122-94B284932789}"/>
          </ac:spMkLst>
        </pc:spChg>
        <pc:spChg chg="add mod">
          <ac:chgData name="BELLEMIN SANDRA" userId="5fe4e071-d3f4-40df-970f-ee8fcf898346" providerId="ADAL" clId="{D605894A-1C33-4720-8305-6970211B89E6}" dt="2023-08-30T08:17:13.770" v="274" actId="164"/>
          <ac:spMkLst>
            <pc:docMk/>
            <pc:sldMk cId="3388720672" sldId="291"/>
            <ac:spMk id="87" creationId="{8E07D2D6-2AA0-4928-2477-1E5A4058EEEC}"/>
          </ac:spMkLst>
        </pc:spChg>
        <pc:spChg chg="add mod">
          <ac:chgData name="BELLEMIN SANDRA" userId="5fe4e071-d3f4-40df-970f-ee8fcf898346" providerId="ADAL" clId="{D605894A-1C33-4720-8305-6970211B89E6}" dt="2023-08-30T08:17:30.360" v="288" actId="164"/>
          <ac:spMkLst>
            <pc:docMk/>
            <pc:sldMk cId="3388720672" sldId="291"/>
            <ac:spMk id="89" creationId="{2F6E3D4E-BFAA-3325-6332-8DC7B2B132CB}"/>
          </ac:spMkLst>
        </pc:spChg>
        <pc:grpChg chg="add mod">
          <ac:chgData name="BELLEMIN SANDRA" userId="5fe4e071-d3f4-40df-970f-ee8fcf898346" providerId="ADAL" clId="{D605894A-1C33-4720-8305-6970211B89E6}" dt="2023-08-30T08:19:08.307" v="369" actId="1035"/>
          <ac:grpSpMkLst>
            <pc:docMk/>
            <pc:sldMk cId="3388720672" sldId="291"/>
            <ac:grpSpMk id="84" creationId="{2EFE1D10-41CC-FDD3-EF04-8FEC740957FB}"/>
          </ac:grpSpMkLst>
        </pc:grpChg>
        <pc:grpChg chg="add mod">
          <ac:chgData name="BELLEMIN SANDRA" userId="5fe4e071-d3f4-40df-970f-ee8fcf898346" providerId="ADAL" clId="{D605894A-1C33-4720-8305-6970211B89E6}" dt="2023-08-30T08:19:06.012" v="363" actId="1036"/>
          <ac:grpSpMkLst>
            <pc:docMk/>
            <pc:sldMk cId="3388720672" sldId="291"/>
            <ac:grpSpMk id="86" creationId="{6AFCB9EA-1481-1653-31A0-9AD699DA13D6}"/>
          </ac:grpSpMkLst>
        </pc:grpChg>
        <pc:grpChg chg="add mod">
          <ac:chgData name="BELLEMIN SANDRA" userId="5fe4e071-d3f4-40df-970f-ee8fcf898346" providerId="ADAL" clId="{D605894A-1C33-4720-8305-6970211B89E6}" dt="2023-08-30T08:18:55.789" v="340" actId="1076"/>
          <ac:grpSpMkLst>
            <pc:docMk/>
            <pc:sldMk cId="3388720672" sldId="291"/>
            <ac:grpSpMk id="88" creationId="{98889D3E-0EB2-B3A2-77F8-457046867B80}"/>
          </ac:grpSpMkLst>
        </pc:grpChg>
        <pc:grpChg chg="add mod">
          <ac:chgData name="BELLEMIN SANDRA" userId="5fe4e071-d3f4-40df-970f-ee8fcf898346" providerId="ADAL" clId="{D605894A-1C33-4720-8305-6970211B89E6}" dt="2023-08-30T08:18:15.694" v="312" actId="1076"/>
          <ac:grpSpMkLst>
            <pc:docMk/>
            <pc:sldMk cId="3388720672" sldId="291"/>
            <ac:grpSpMk id="90" creationId="{96DCBB78-742E-98C0-9ABD-99732834B25B}"/>
          </ac:grpSpMkLst>
        </pc:grpChg>
        <pc:graphicFrameChg chg="del modGraphic">
          <ac:chgData name="BELLEMIN SANDRA" userId="5fe4e071-d3f4-40df-970f-ee8fcf898346" providerId="ADAL" clId="{D605894A-1C33-4720-8305-6970211B89E6}" dt="2023-08-30T08:09:10.057" v="34" actId="21"/>
          <ac:graphicFrameMkLst>
            <pc:docMk/>
            <pc:sldMk cId="3388720672" sldId="291"/>
            <ac:graphicFrameMk id="2" creationId="{3FCA07E5-A13B-EEB9-7D10-CA2FB6350858}"/>
          </ac:graphicFrameMkLst>
        </pc:graphicFrameChg>
        <pc:graphicFrameChg chg="add del mod">
          <ac:chgData name="BELLEMIN SANDRA" userId="5fe4e071-d3f4-40df-970f-ee8fcf898346" providerId="ADAL" clId="{D605894A-1C33-4720-8305-6970211B89E6}" dt="2023-08-30T08:09:12.462" v="36"/>
          <ac:graphicFrameMkLst>
            <pc:docMk/>
            <pc:sldMk cId="3388720672" sldId="291"/>
            <ac:graphicFrameMk id="3" creationId="{DE137559-2CF0-E54C-B60B-F439D2CE4E96}"/>
          </ac:graphicFrameMkLst>
        </pc:graphicFrameChg>
        <pc:picChg chg="add mod">
          <ac:chgData name="BELLEMIN SANDRA" userId="5fe4e071-d3f4-40df-970f-ee8fcf898346" providerId="ADAL" clId="{D605894A-1C33-4720-8305-6970211B89E6}" dt="2023-08-30T08:17:40.150" v="294" actId="1036"/>
          <ac:picMkLst>
            <pc:docMk/>
            <pc:sldMk cId="3388720672" sldId="291"/>
            <ac:picMk id="29" creationId="{F6C35FEB-70D5-44B9-7069-8162CC5D1C69}"/>
          </ac:picMkLst>
        </pc:picChg>
        <pc:picChg chg="add mod ord">
          <ac:chgData name="BELLEMIN SANDRA" userId="5fe4e071-d3f4-40df-970f-ee8fcf898346" providerId="ADAL" clId="{D605894A-1C33-4720-8305-6970211B89E6}" dt="2023-08-30T08:17:45.533" v="295" actId="14100"/>
          <ac:picMkLst>
            <pc:docMk/>
            <pc:sldMk cId="3388720672" sldId="291"/>
            <ac:picMk id="31" creationId="{B16B1382-AFC9-DEDF-817A-C817668926FF}"/>
          </ac:picMkLst>
        </pc:picChg>
        <pc:picChg chg="add del mod">
          <ac:chgData name="BELLEMIN SANDRA" userId="5fe4e071-d3f4-40df-970f-ee8fcf898346" providerId="ADAL" clId="{D605894A-1C33-4720-8305-6970211B89E6}" dt="2023-08-30T08:09:59.015" v="52"/>
          <ac:picMkLst>
            <pc:docMk/>
            <pc:sldMk cId="3388720672" sldId="291"/>
            <ac:picMk id="33" creationId="{07DDBE82-5251-0F08-C2B6-A09AAEFDF5B5}"/>
          </ac:picMkLst>
        </pc:picChg>
        <pc:picChg chg="add del mod">
          <ac:chgData name="BELLEMIN SANDRA" userId="5fe4e071-d3f4-40df-970f-ee8fcf898346" providerId="ADAL" clId="{D605894A-1C33-4720-8305-6970211B89E6}" dt="2023-08-30T08:10:19.050" v="66"/>
          <ac:picMkLst>
            <pc:docMk/>
            <pc:sldMk cId="3388720672" sldId="291"/>
            <ac:picMk id="35" creationId="{D8A9909E-8313-3E48-D709-852068CC0F85}"/>
          </ac:picMkLst>
        </pc:picChg>
        <pc:picChg chg="add mod">
          <ac:chgData name="BELLEMIN SANDRA" userId="5fe4e071-d3f4-40df-970f-ee8fcf898346" providerId="ADAL" clId="{D605894A-1C33-4720-8305-6970211B89E6}" dt="2023-08-30T08:19:33.434" v="390" actId="1036"/>
          <ac:picMkLst>
            <pc:docMk/>
            <pc:sldMk cId="3388720672" sldId="291"/>
            <ac:picMk id="37" creationId="{0A2E1B71-17A6-D054-7492-38BA3A6F7B46}"/>
          </ac:picMkLst>
        </pc:picChg>
        <pc:picChg chg="add mod">
          <ac:chgData name="BELLEMIN SANDRA" userId="5fe4e071-d3f4-40df-970f-ee8fcf898346" providerId="ADAL" clId="{D605894A-1C33-4720-8305-6970211B89E6}" dt="2023-08-30T08:18:57.180" v="343" actId="1036"/>
          <ac:picMkLst>
            <pc:docMk/>
            <pc:sldMk cId="3388720672" sldId="291"/>
            <ac:picMk id="39" creationId="{A7C935F1-00B9-9260-5313-BD7D70CD0518}"/>
          </ac:picMkLst>
        </pc:picChg>
        <pc:picChg chg="add mod">
          <ac:chgData name="BELLEMIN SANDRA" userId="5fe4e071-d3f4-40df-970f-ee8fcf898346" providerId="ADAL" clId="{D605894A-1C33-4720-8305-6970211B89E6}" dt="2023-08-30T08:18:59.182" v="347" actId="1036"/>
          <ac:picMkLst>
            <pc:docMk/>
            <pc:sldMk cId="3388720672" sldId="291"/>
            <ac:picMk id="41" creationId="{102B3ECD-9D39-4A8A-CF5E-8873AA5674AF}"/>
          </ac:picMkLst>
        </pc:picChg>
        <pc:picChg chg="add mod">
          <ac:chgData name="BELLEMIN SANDRA" userId="5fe4e071-d3f4-40df-970f-ee8fcf898346" providerId="ADAL" clId="{D605894A-1C33-4720-8305-6970211B89E6}" dt="2023-08-30T08:18:07.179" v="309" actId="1076"/>
          <ac:picMkLst>
            <pc:docMk/>
            <pc:sldMk cId="3388720672" sldId="291"/>
            <ac:picMk id="43" creationId="{B9AF2E40-CAB2-203A-FF7C-2864E9A8D117}"/>
          </ac:picMkLst>
        </pc:picChg>
        <pc:picChg chg="add mod">
          <ac:chgData name="BELLEMIN SANDRA" userId="5fe4e071-d3f4-40df-970f-ee8fcf898346" providerId="ADAL" clId="{D605894A-1C33-4720-8305-6970211B89E6}" dt="2023-08-30T08:19:33.434" v="390" actId="1036"/>
          <ac:picMkLst>
            <pc:docMk/>
            <pc:sldMk cId="3388720672" sldId="291"/>
            <ac:picMk id="45" creationId="{907C2501-5E35-36D5-2D40-00B95A39A427}"/>
          </ac:picMkLst>
        </pc:picChg>
        <pc:picChg chg="add mod">
          <ac:chgData name="BELLEMIN SANDRA" userId="5fe4e071-d3f4-40df-970f-ee8fcf898346" providerId="ADAL" clId="{D605894A-1C33-4720-8305-6970211B89E6}" dt="2023-08-30T08:18:21.441" v="318" actId="1037"/>
          <ac:picMkLst>
            <pc:docMk/>
            <pc:sldMk cId="3388720672" sldId="291"/>
            <ac:picMk id="47" creationId="{DBE5FE5D-2F4B-8016-D927-92ABCFB422DC}"/>
          </ac:picMkLst>
        </pc:picChg>
        <pc:picChg chg="add mod">
          <ac:chgData name="BELLEMIN SANDRA" userId="5fe4e071-d3f4-40df-970f-ee8fcf898346" providerId="ADAL" clId="{D605894A-1C33-4720-8305-6970211B89E6}" dt="2023-08-30T08:19:04.262" v="360" actId="1036"/>
          <ac:picMkLst>
            <pc:docMk/>
            <pc:sldMk cId="3388720672" sldId="291"/>
            <ac:picMk id="49" creationId="{13F83003-0D80-51EF-D7A6-B8EDC167D603}"/>
          </ac:picMkLst>
        </pc:picChg>
        <pc:picChg chg="add mod">
          <ac:chgData name="BELLEMIN SANDRA" userId="5fe4e071-d3f4-40df-970f-ee8fcf898346" providerId="ADAL" clId="{D605894A-1C33-4720-8305-6970211B89E6}" dt="2023-08-30T08:16:51.729" v="268" actId="164"/>
          <ac:picMkLst>
            <pc:docMk/>
            <pc:sldMk cId="3388720672" sldId="291"/>
            <ac:picMk id="51" creationId="{8726158E-643C-B9F6-A359-D087F53D8576}"/>
          </ac:picMkLst>
        </pc:picChg>
        <pc:picChg chg="add mod">
          <ac:chgData name="BELLEMIN SANDRA" userId="5fe4e071-d3f4-40df-970f-ee8fcf898346" providerId="ADAL" clId="{D605894A-1C33-4720-8305-6970211B89E6}" dt="2023-08-30T08:19:28.807" v="381" actId="1076"/>
          <ac:picMkLst>
            <pc:docMk/>
            <pc:sldMk cId="3388720672" sldId="291"/>
            <ac:picMk id="53" creationId="{736734E8-429B-38B7-E484-6852BE56C63A}"/>
          </ac:picMkLst>
        </pc:picChg>
        <pc:picChg chg="add mod">
          <ac:chgData name="BELLEMIN SANDRA" userId="5fe4e071-d3f4-40df-970f-ee8fcf898346" providerId="ADAL" clId="{D605894A-1C33-4720-8305-6970211B89E6}" dt="2023-08-30T08:19:00.353" v="349" actId="1036"/>
          <ac:picMkLst>
            <pc:docMk/>
            <pc:sldMk cId="3388720672" sldId="291"/>
            <ac:picMk id="55" creationId="{700FA249-837E-2345-B8B7-9F7BE1EB2AB0}"/>
          </ac:picMkLst>
        </pc:picChg>
        <pc:picChg chg="add mod">
          <ac:chgData name="BELLEMIN SANDRA" userId="5fe4e071-d3f4-40df-970f-ee8fcf898346" providerId="ADAL" clId="{D605894A-1C33-4720-8305-6970211B89E6}" dt="2023-08-30T08:19:11.522" v="377" actId="1036"/>
          <ac:picMkLst>
            <pc:docMk/>
            <pc:sldMk cId="3388720672" sldId="291"/>
            <ac:picMk id="58" creationId="{BBAC9C75-D2A8-0AF1-5B32-2C386CA9D5DB}"/>
          </ac:picMkLst>
        </pc:picChg>
        <pc:picChg chg="add mod">
          <ac:chgData name="BELLEMIN SANDRA" userId="5fe4e071-d3f4-40df-970f-ee8fcf898346" providerId="ADAL" clId="{D605894A-1C33-4720-8305-6970211B89E6}" dt="2023-08-30T08:19:01.739" v="352" actId="1036"/>
          <ac:picMkLst>
            <pc:docMk/>
            <pc:sldMk cId="3388720672" sldId="291"/>
            <ac:picMk id="60" creationId="{2867BB81-3BB8-6007-37C9-341FBC9730AF}"/>
          </ac:picMkLst>
        </pc:picChg>
        <pc:picChg chg="add mod">
          <ac:chgData name="BELLEMIN SANDRA" userId="5fe4e071-d3f4-40df-970f-ee8fcf898346" providerId="ADAL" clId="{D605894A-1C33-4720-8305-6970211B89E6}" dt="2023-08-30T08:18:32.103" v="322" actId="1076"/>
          <ac:picMkLst>
            <pc:docMk/>
            <pc:sldMk cId="3388720672" sldId="291"/>
            <ac:picMk id="62" creationId="{5AED71F3-0F61-FA6A-41C0-A750FA445596}"/>
          </ac:picMkLst>
        </pc:picChg>
        <pc:picChg chg="add mod">
          <ac:chgData name="BELLEMIN SANDRA" userId="5fe4e071-d3f4-40df-970f-ee8fcf898346" providerId="ADAL" clId="{D605894A-1C33-4720-8305-6970211B89E6}" dt="2023-08-30T08:19:33.434" v="390" actId="1036"/>
          <ac:picMkLst>
            <pc:docMk/>
            <pc:sldMk cId="3388720672" sldId="291"/>
            <ac:picMk id="64" creationId="{1D25AE8D-9DBD-4B48-23F8-6CC8A3521EB5}"/>
          </ac:picMkLst>
        </pc:picChg>
        <pc:picChg chg="add mod">
          <ac:chgData name="BELLEMIN SANDRA" userId="5fe4e071-d3f4-40df-970f-ee8fcf898346" providerId="ADAL" clId="{D605894A-1C33-4720-8305-6970211B89E6}" dt="2023-08-30T08:16:31.129" v="263" actId="164"/>
          <ac:picMkLst>
            <pc:docMk/>
            <pc:sldMk cId="3388720672" sldId="291"/>
            <ac:picMk id="66" creationId="{959AC8BE-274F-DDE8-BD6B-ABC6AEE08D3D}"/>
          </ac:picMkLst>
        </pc:picChg>
        <pc:picChg chg="add mod">
          <ac:chgData name="BELLEMIN SANDRA" userId="5fe4e071-d3f4-40df-970f-ee8fcf898346" providerId="ADAL" clId="{D605894A-1C33-4720-8305-6970211B89E6}" dt="2023-08-30T08:18:13.590" v="311" actId="1076"/>
          <ac:picMkLst>
            <pc:docMk/>
            <pc:sldMk cId="3388720672" sldId="291"/>
            <ac:picMk id="68" creationId="{8758E87F-E19E-E575-643B-5B6E1B06FC6F}"/>
          </ac:picMkLst>
        </pc:picChg>
        <pc:picChg chg="add mod">
          <ac:chgData name="BELLEMIN SANDRA" userId="5fe4e071-d3f4-40df-970f-ee8fcf898346" providerId="ADAL" clId="{D605894A-1C33-4720-8305-6970211B89E6}" dt="2023-08-30T08:18:11.336" v="310" actId="1076"/>
          <ac:picMkLst>
            <pc:docMk/>
            <pc:sldMk cId="3388720672" sldId="291"/>
            <ac:picMk id="70" creationId="{957B3C78-09CA-3239-9389-2D18C62EA34E}"/>
          </ac:picMkLst>
        </pc:picChg>
        <pc:picChg chg="add mod">
          <ac:chgData name="BELLEMIN SANDRA" userId="5fe4e071-d3f4-40df-970f-ee8fcf898346" providerId="ADAL" clId="{D605894A-1C33-4720-8305-6970211B89E6}" dt="2023-08-30T08:18:04.120" v="308" actId="1038"/>
          <ac:picMkLst>
            <pc:docMk/>
            <pc:sldMk cId="3388720672" sldId="291"/>
            <ac:picMk id="72" creationId="{92A0509A-C32A-2786-3110-6FF5B4EF080E}"/>
          </ac:picMkLst>
        </pc:picChg>
        <pc:picChg chg="add mod">
          <ac:chgData name="BELLEMIN SANDRA" userId="5fe4e071-d3f4-40df-970f-ee8fcf898346" providerId="ADAL" clId="{D605894A-1C33-4720-8305-6970211B89E6}" dt="2023-08-30T08:17:13.770" v="274" actId="164"/>
          <ac:picMkLst>
            <pc:docMk/>
            <pc:sldMk cId="3388720672" sldId="291"/>
            <ac:picMk id="74" creationId="{40C17A38-822F-E897-7F84-CFA0F718C378}"/>
          </ac:picMkLst>
        </pc:picChg>
        <pc:picChg chg="add mod">
          <ac:chgData name="BELLEMIN SANDRA" userId="5fe4e071-d3f4-40df-970f-ee8fcf898346" providerId="ADAL" clId="{D605894A-1C33-4720-8305-6970211B89E6}" dt="2023-08-30T08:17:30.360" v="288" actId="164"/>
          <ac:picMkLst>
            <pc:docMk/>
            <pc:sldMk cId="3388720672" sldId="291"/>
            <ac:picMk id="76" creationId="{29F35193-9753-811E-605B-07D648AE40E8}"/>
          </ac:picMkLst>
        </pc:picChg>
        <pc:picChg chg="add mod">
          <ac:chgData name="BELLEMIN SANDRA" userId="5fe4e071-d3f4-40df-970f-ee8fcf898346" providerId="ADAL" clId="{D605894A-1C33-4720-8305-6970211B89E6}" dt="2023-08-30T08:17:56.616" v="298" actId="1076"/>
          <ac:picMkLst>
            <pc:docMk/>
            <pc:sldMk cId="3388720672" sldId="291"/>
            <ac:picMk id="78" creationId="{727A2C8F-E349-4318-241A-D402D109DC06}"/>
          </ac:picMkLst>
        </pc:picChg>
        <pc:picChg chg="add mod">
          <ac:chgData name="BELLEMIN SANDRA" userId="5fe4e071-d3f4-40df-970f-ee8fcf898346" providerId="ADAL" clId="{D605894A-1C33-4720-8305-6970211B89E6}" dt="2023-08-30T08:17:58.308" v="299" actId="1076"/>
          <ac:picMkLst>
            <pc:docMk/>
            <pc:sldMk cId="3388720672" sldId="291"/>
            <ac:picMk id="80" creationId="{C3432522-9D2F-A365-1E98-3A578721FA61}"/>
          </ac:picMkLst>
        </pc:picChg>
        <pc:picChg chg="add mod">
          <ac:chgData name="BELLEMIN SANDRA" userId="5fe4e071-d3f4-40df-970f-ee8fcf898346" providerId="ADAL" clId="{D605894A-1C33-4720-8305-6970211B89E6}" dt="2023-08-30T08:17:54.212" v="297" actId="1076"/>
          <ac:picMkLst>
            <pc:docMk/>
            <pc:sldMk cId="3388720672" sldId="291"/>
            <ac:picMk id="82" creationId="{22A8E6EC-7DBF-1BFF-53D5-3E1E2D250398}"/>
          </ac:picMkLst>
        </pc:picChg>
      </pc:sldChg>
    </pc:docChg>
  </pc:docChgLst>
  <pc:docChgLst>
    <pc:chgData name="BELLEMIN SANDRA" userId="5fe4e071-d3f4-40df-970f-ee8fcf898346" providerId="ADAL" clId="{E94EE0CA-E3DF-436B-BA4C-43659CE2F281}"/>
    <pc:docChg chg="custSel modSld">
      <pc:chgData name="BELLEMIN SANDRA" userId="5fe4e071-d3f4-40df-970f-ee8fcf898346" providerId="ADAL" clId="{E94EE0CA-E3DF-436B-BA4C-43659CE2F281}" dt="2023-10-02T09:47:13.518" v="17"/>
      <pc:docMkLst>
        <pc:docMk/>
      </pc:docMkLst>
      <pc:sldChg chg="addSp delSp modSp mod">
        <pc:chgData name="BELLEMIN SANDRA" userId="5fe4e071-d3f4-40df-970f-ee8fcf898346" providerId="ADAL" clId="{E94EE0CA-E3DF-436B-BA4C-43659CE2F281}" dt="2023-10-02T09:46:55.378" v="9"/>
        <pc:sldMkLst>
          <pc:docMk/>
          <pc:sldMk cId="187898577" sldId="279"/>
        </pc:sldMkLst>
        <pc:picChg chg="add mod">
          <ac:chgData name="BELLEMIN SANDRA" userId="5fe4e071-d3f4-40df-970f-ee8fcf898346" providerId="ADAL" clId="{E94EE0CA-E3DF-436B-BA4C-43659CE2F281}" dt="2023-10-02T09:46:55.378" v="9"/>
          <ac:picMkLst>
            <pc:docMk/>
            <pc:sldMk cId="187898577" sldId="279"/>
            <ac:picMk id="3" creationId="{F0A56F4C-E090-4F0B-309E-C44FBAE9FCF5}"/>
          </ac:picMkLst>
        </pc:picChg>
        <pc:picChg chg="del">
          <ac:chgData name="BELLEMIN SANDRA" userId="5fe4e071-d3f4-40df-970f-ee8fcf898346" providerId="ADAL" clId="{E94EE0CA-E3DF-436B-BA4C-43659CE2F281}" dt="2023-10-02T09:46:53.304" v="8" actId="478"/>
          <ac:picMkLst>
            <pc:docMk/>
            <pc:sldMk cId="187898577" sldId="279"/>
            <ac:picMk id="4" creationId="{42673CC1-7ED0-50ED-6AB3-865B51950DAF}"/>
          </ac:picMkLst>
        </pc:picChg>
      </pc:sldChg>
      <pc:sldChg chg="addSp delSp modSp mod">
        <pc:chgData name="BELLEMIN SANDRA" userId="5fe4e071-d3f4-40df-970f-ee8fcf898346" providerId="ADAL" clId="{E94EE0CA-E3DF-436B-BA4C-43659CE2F281}" dt="2023-10-02T09:46:59.910" v="11"/>
        <pc:sldMkLst>
          <pc:docMk/>
          <pc:sldMk cId="313401630" sldId="281"/>
        </pc:sldMkLst>
        <pc:picChg chg="add mod">
          <ac:chgData name="BELLEMIN SANDRA" userId="5fe4e071-d3f4-40df-970f-ee8fcf898346" providerId="ADAL" clId="{E94EE0CA-E3DF-436B-BA4C-43659CE2F281}" dt="2023-10-02T09:46:59.910" v="11"/>
          <ac:picMkLst>
            <pc:docMk/>
            <pc:sldMk cId="313401630" sldId="281"/>
            <ac:picMk id="3" creationId="{A641A8FA-E2E4-E26C-9447-F389B09B562F}"/>
          </ac:picMkLst>
        </pc:picChg>
        <pc:picChg chg="del">
          <ac:chgData name="BELLEMIN SANDRA" userId="5fe4e071-d3f4-40df-970f-ee8fcf898346" providerId="ADAL" clId="{E94EE0CA-E3DF-436B-BA4C-43659CE2F281}" dt="2023-10-02T09:46:57.789" v="10" actId="478"/>
          <ac:picMkLst>
            <pc:docMk/>
            <pc:sldMk cId="313401630" sldId="281"/>
            <ac:picMk id="4" creationId="{C0444D7C-5CC6-1255-A6AA-0FCACF14498E}"/>
          </ac:picMkLst>
        </pc:picChg>
      </pc:sldChg>
      <pc:sldChg chg="addSp delSp modSp mod">
        <pc:chgData name="BELLEMIN SANDRA" userId="5fe4e071-d3f4-40df-970f-ee8fcf898346" providerId="ADAL" clId="{E94EE0CA-E3DF-436B-BA4C-43659CE2F281}" dt="2023-10-02T09:03:25.609" v="7"/>
        <pc:sldMkLst>
          <pc:docMk/>
          <pc:sldMk cId="1756918467" sldId="282"/>
        </pc:sldMkLst>
        <pc:picChg chg="add del mod">
          <ac:chgData name="BELLEMIN SANDRA" userId="5fe4e071-d3f4-40df-970f-ee8fcf898346" providerId="ADAL" clId="{E94EE0CA-E3DF-436B-BA4C-43659CE2F281}" dt="2023-10-02T08:59:54.528" v="4" actId="478"/>
          <ac:picMkLst>
            <pc:docMk/>
            <pc:sldMk cId="1756918467" sldId="282"/>
            <ac:picMk id="3" creationId="{1CC3D92A-12FA-CD9D-800E-B8D228BDF11F}"/>
          </ac:picMkLst>
        </pc:picChg>
        <pc:picChg chg="del">
          <ac:chgData name="BELLEMIN SANDRA" userId="5fe4e071-d3f4-40df-970f-ee8fcf898346" providerId="ADAL" clId="{E94EE0CA-E3DF-436B-BA4C-43659CE2F281}" dt="2023-10-02T08:59:15.096" v="0" actId="478"/>
          <ac:picMkLst>
            <pc:docMk/>
            <pc:sldMk cId="1756918467" sldId="282"/>
            <ac:picMk id="5" creationId="{43580762-96F5-4C09-55D0-1ECF634C9BB2}"/>
          </ac:picMkLst>
        </pc:picChg>
        <pc:picChg chg="add mod">
          <ac:chgData name="BELLEMIN SANDRA" userId="5fe4e071-d3f4-40df-970f-ee8fcf898346" providerId="ADAL" clId="{E94EE0CA-E3DF-436B-BA4C-43659CE2F281}" dt="2023-10-02T09:03:25.609" v="7"/>
          <ac:picMkLst>
            <pc:docMk/>
            <pc:sldMk cId="1756918467" sldId="282"/>
            <ac:picMk id="6" creationId="{EE0EFA57-FF2F-B59C-8EC6-1829754A601C}"/>
          </ac:picMkLst>
        </pc:picChg>
      </pc:sldChg>
      <pc:sldChg chg="addSp delSp modSp mod">
        <pc:chgData name="BELLEMIN SANDRA" userId="5fe4e071-d3f4-40df-970f-ee8fcf898346" providerId="ADAL" clId="{E94EE0CA-E3DF-436B-BA4C-43659CE2F281}" dt="2023-10-02T09:03:21.508" v="6"/>
        <pc:sldMkLst>
          <pc:docMk/>
          <pc:sldMk cId="3206284300" sldId="283"/>
        </pc:sldMkLst>
        <pc:picChg chg="add del mod">
          <ac:chgData name="BELLEMIN SANDRA" userId="5fe4e071-d3f4-40df-970f-ee8fcf898346" providerId="ADAL" clId="{E94EE0CA-E3DF-436B-BA4C-43659CE2F281}" dt="2023-10-02T08:59:56.287" v="5" actId="478"/>
          <ac:picMkLst>
            <pc:docMk/>
            <pc:sldMk cId="3206284300" sldId="283"/>
            <ac:picMk id="3" creationId="{16417588-9FDE-3BC9-CE8A-070A8456C6C2}"/>
          </ac:picMkLst>
        </pc:picChg>
        <pc:picChg chg="add mod">
          <ac:chgData name="BELLEMIN SANDRA" userId="5fe4e071-d3f4-40df-970f-ee8fcf898346" providerId="ADAL" clId="{E94EE0CA-E3DF-436B-BA4C-43659CE2F281}" dt="2023-10-02T09:03:21.508" v="6"/>
          <ac:picMkLst>
            <pc:docMk/>
            <pc:sldMk cId="3206284300" sldId="283"/>
            <ac:picMk id="5" creationId="{FF747C5F-82CA-A8A3-4D02-DD59DE2FA4F2}"/>
          </ac:picMkLst>
        </pc:picChg>
        <pc:picChg chg="del">
          <ac:chgData name="BELLEMIN SANDRA" userId="5fe4e071-d3f4-40df-970f-ee8fcf898346" providerId="ADAL" clId="{E94EE0CA-E3DF-436B-BA4C-43659CE2F281}" dt="2023-10-02T08:59:16.639" v="1" actId="478"/>
          <ac:picMkLst>
            <pc:docMk/>
            <pc:sldMk cId="3206284300" sldId="283"/>
            <ac:picMk id="6" creationId="{3D20E9CB-2E73-D81D-80D4-285EB2D350A2}"/>
          </ac:picMkLst>
        </pc:picChg>
      </pc:sldChg>
      <pc:sldChg chg="addSp delSp modSp mod">
        <pc:chgData name="BELLEMIN SANDRA" userId="5fe4e071-d3f4-40df-970f-ee8fcf898346" providerId="ADAL" clId="{E94EE0CA-E3DF-436B-BA4C-43659CE2F281}" dt="2023-10-02T09:47:04.026" v="13"/>
        <pc:sldMkLst>
          <pc:docMk/>
          <pc:sldMk cId="1798950283" sldId="288"/>
        </pc:sldMkLst>
        <pc:picChg chg="add mod">
          <ac:chgData name="BELLEMIN SANDRA" userId="5fe4e071-d3f4-40df-970f-ee8fcf898346" providerId="ADAL" clId="{E94EE0CA-E3DF-436B-BA4C-43659CE2F281}" dt="2023-10-02T09:47:04.026" v="13"/>
          <ac:picMkLst>
            <pc:docMk/>
            <pc:sldMk cId="1798950283" sldId="288"/>
            <ac:picMk id="3" creationId="{56599C6C-7172-3110-F7EF-D3843DA70196}"/>
          </ac:picMkLst>
        </pc:picChg>
        <pc:picChg chg="del">
          <ac:chgData name="BELLEMIN SANDRA" userId="5fe4e071-d3f4-40df-970f-ee8fcf898346" providerId="ADAL" clId="{E94EE0CA-E3DF-436B-BA4C-43659CE2F281}" dt="2023-10-02T09:47:01.926" v="12" actId="478"/>
          <ac:picMkLst>
            <pc:docMk/>
            <pc:sldMk cId="1798950283" sldId="288"/>
            <ac:picMk id="4" creationId="{66A1A1B3-A119-3577-FC34-3DE5C4D905DA}"/>
          </ac:picMkLst>
        </pc:picChg>
      </pc:sldChg>
      <pc:sldChg chg="addSp delSp modSp mod">
        <pc:chgData name="BELLEMIN SANDRA" userId="5fe4e071-d3f4-40df-970f-ee8fcf898346" providerId="ADAL" clId="{E94EE0CA-E3DF-436B-BA4C-43659CE2F281}" dt="2023-10-02T09:47:07.701" v="15"/>
        <pc:sldMkLst>
          <pc:docMk/>
          <pc:sldMk cId="4225478139" sldId="289"/>
        </pc:sldMkLst>
        <pc:picChg chg="add mod">
          <ac:chgData name="BELLEMIN SANDRA" userId="5fe4e071-d3f4-40df-970f-ee8fcf898346" providerId="ADAL" clId="{E94EE0CA-E3DF-436B-BA4C-43659CE2F281}" dt="2023-10-02T09:47:07.701" v="15"/>
          <ac:picMkLst>
            <pc:docMk/>
            <pc:sldMk cId="4225478139" sldId="289"/>
            <ac:picMk id="3" creationId="{1D99314B-2A8B-6C5D-9A3D-E066F52029B5}"/>
          </ac:picMkLst>
        </pc:picChg>
        <pc:picChg chg="del">
          <ac:chgData name="BELLEMIN SANDRA" userId="5fe4e071-d3f4-40df-970f-ee8fcf898346" providerId="ADAL" clId="{E94EE0CA-E3DF-436B-BA4C-43659CE2F281}" dt="2023-10-02T09:47:05.884" v="14" actId="478"/>
          <ac:picMkLst>
            <pc:docMk/>
            <pc:sldMk cId="4225478139" sldId="289"/>
            <ac:picMk id="4" creationId="{9AB207C8-F446-14ED-4FC9-C7324CEBC92E}"/>
          </ac:picMkLst>
        </pc:picChg>
      </pc:sldChg>
      <pc:sldChg chg="addSp delSp modSp mod">
        <pc:chgData name="BELLEMIN SANDRA" userId="5fe4e071-d3f4-40df-970f-ee8fcf898346" providerId="ADAL" clId="{E94EE0CA-E3DF-436B-BA4C-43659CE2F281}" dt="2023-10-02T09:47:13.518" v="17"/>
        <pc:sldMkLst>
          <pc:docMk/>
          <pc:sldMk cId="3359237000" sldId="290"/>
        </pc:sldMkLst>
        <pc:picChg chg="add mod">
          <ac:chgData name="BELLEMIN SANDRA" userId="5fe4e071-d3f4-40df-970f-ee8fcf898346" providerId="ADAL" clId="{E94EE0CA-E3DF-436B-BA4C-43659CE2F281}" dt="2023-10-02T09:47:13.518" v="17"/>
          <ac:picMkLst>
            <pc:docMk/>
            <pc:sldMk cId="3359237000" sldId="290"/>
            <ac:picMk id="3" creationId="{50FBE1ED-7776-24B0-4BF8-230EB654EDB2}"/>
          </ac:picMkLst>
        </pc:picChg>
        <pc:picChg chg="del">
          <ac:chgData name="BELLEMIN SANDRA" userId="5fe4e071-d3f4-40df-970f-ee8fcf898346" providerId="ADAL" clId="{E94EE0CA-E3DF-436B-BA4C-43659CE2F281}" dt="2023-10-02T09:47:11.494" v="16" actId="478"/>
          <ac:picMkLst>
            <pc:docMk/>
            <pc:sldMk cId="3359237000" sldId="290"/>
            <ac:picMk id="6" creationId="{55050A58-B351-6ACE-E2C1-D3149868E1C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4FC98A-A9F2-4F4C-831F-08167E0A700A}" type="datetimeFigureOut">
              <a:rPr lang="fr-FR" smtClean="0"/>
              <a:t>02/10/2023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8E7AE7-9047-44DB-9690-80980B838E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0579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i="1" dirty="0">
                <a:latin typeface="+mn-lt"/>
              </a:rPr>
              <a:t>DISTINGUER NOM ET VERBE </a:t>
            </a:r>
            <a:r>
              <a:rPr lang="fr-FR" sz="1200" b="0" i="1" dirty="0">
                <a:latin typeface="+mn-lt"/>
              </a:rPr>
              <a:t>– Que dit un nom ? Que dit un verbe ?</a:t>
            </a:r>
          </a:p>
          <a:p>
            <a:endParaRPr lang="fr-FR" sz="1200" b="1" dirty="0">
              <a:latin typeface="+mn-lt"/>
            </a:endParaRPr>
          </a:p>
          <a:p>
            <a:r>
              <a:rPr lang="fr-FR" sz="1200" b="1" dirty="0">
                <a:latin typeface="+mn-lt"/>
              </a:rPr>
              <a:t>Leçon 7 : Qui fait quoi 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1" dirty="0">
              <a:solidFill>
                <a:srgbClr val="FF0000"/>
              </a:solidFill>
              <a:effectLst/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Certaines diapositives ont été dupliquées afin de scinder le commentaire du mode présentateur en deux parties lorsque le propos est long. </a:t>
            </a:r>
            <a:r>
              <a:rPr lang="fr-FR" sz="1200" b="0" i="1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Cela vous permettra de poursuivre vos explications de manière plus fluide. </a:t>
            </a:r>
          </a:p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E7AE7-9047-44DB-9690-80980B838E05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07600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/>
              <a:t>PHASE 3 : </a:t>
            </a:r>
            <a:r>
              <a:rPr lang="fr-FR" b="1" i="1"/>
              <a:t>Dévoilement du texte source</a:t>
            </a:r>
          </a:p>
          <a:p>
            <a:endParaRPr lang="fr-FR"/>
          </a:p>
          <a:p>
            <a:r>
              <a:rPr lang="fr-FR" sz="1200" b="1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  <a:sym typeface="Wingdings 3" panose="05040102010807070707" pitchFamily="18" charset="2"/>
              </a:rPr>
              <a:t> </a:t>
            </a:r>
            <a:r>
              <a:rPr lang="fr-FR" b="1"/>
              <a:t>Lire</a:t>
            </a:r>
            <a:r>
              <a:rPr lang="fr-FR"/>
              <a:t> le texte adapté </a:t>
            </a:r>
            <a:r>
              <a:rPr lang="fr-FR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des </a:t>
            </a:r>
            <a:r>
              <a:rPr lang="fr-FR" sz="1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Trois brigands</a:t>
            </a:r>
            <a:r>
              <a:rPr lang="fr-FR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 Tomi Ungerer (© L’école des loisirs, 1968).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E7AE7-9047-44DB-9690-80980B838E05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85509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Wingdings 3" panose="05040102010807070707" pitchFamily="18" charset="2"/>
              <a:buChar char="u"/>
            </a:pPr>
            <a:r>
              <a:rPr lang="fr-FR" sz="1800" b="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  <a:sym typeface="Wingdings 3" panose="05040102010807070707" pitchFamily="18" charset="2"/>
              </a:rPr>
              <a:t>«  Ce texte est extrait de l’album </a:t>
            </a:r>
            <a:r>
              <a:rPr lang="fr-FR" sz="1800" b="0" i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  <a:sym typeface="Wingdings 3" panose="05040102010807070707" pitchFamily="18" charset="2"/>
              </a:rPr>
              <a:t>Les trois Brigands</a:t>
            </a:r>
            <a:r>
              <a:rPr lang="fr-FR" sz="1800" b="0" i="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  <a:sym typeface="Wingdings 3" panose="05040102010807070707" pitchFamily="18" charset="2"/>
              </a:rPr>
              <a:t>,</a:t>
            </a:r>
            <a:r>
              <a:rPr lang="fr-FR" sz="1800" b="0" i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  <a:sym typeface="Wingdings 3" panose="05040102010807070707" pitchFamily="18" charset="2"/>
              </a:rPr>
              <a:t> </a:t>
            </a:r>
            <a:r>
              <a:rPr lang="fr-FR" sz="1800" b="0" i="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  <a:sym typeface="Wingdings 3" panose="05040102010807070707" pitchFamily="18" charset="2"/>
              </a:rPr>
              <a:t>de Tomi Ungerer</a:t>
            </a:r>
            <a:r>
              <a:rPr lang="fr-FR" sz="1800" b="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  <a:sym typeface="Wingdings 3" panose="05040102010807070707" pitchFamily="18" charset="2"/>
              </a:rPr>
              <a:t>. </a:t>
            </a:r>
            <a:r>
              <a:rPr lang="fr-FR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Voici la 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couverture du livre. Connaissez-vous ce livre ? »</a:t>
            </a:r>
          </a:p>
          <a:p>
            <a:pPr marL="0" indent="0">
              <a:buFont typeface="Wingdings 3" panose="05040102010807070707" pitchFamily="18" charset="2"/>
              <a:buNone/>
            </a:pPr>
            <a:r>
              <a:rPr lang="fr-FR" sz="1800" dirty="0">
                <a:effectLst/>
                <a:latin typeface="Times New Roman" panose="02020603050405020304" pitchFamily="18" charset="0"/>
              </a:rPr>
              <a:t>Recueillir les réactions </a:t>
            </a:r>
            <a:r>
              <a:rPr lang="fr-FR" sz="1800">
                <a:effectLst/>
                <a:latin typeface="Times New Roman" panose="02020603050405020304" pitchFamily="18" charset="0"/>
              </a:rPr>
              <a:t>des élèves.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E7AE7-9047-44DB-9690-80980B838E05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17944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buClr>
                <a:srgbClr val="00B050"/>
              </a:buClr>
              <a:buSzPts val="1200"/>
              <a:buFont typeface="Symbol" panose="05050102010706020507" pitchFamily="18" charset="2"/>
              <a:buNone/>
            </a:pPr>
            <a:r>
              <a:rPr lang="fr-FR" sz="1800" b="1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  <a:sym typeface="Wingdings 3" panose="05040102010807070707" pitchFamily="18" charset="2"/>
              </a:rPr>
              <a:t> </a:t>
            </a:r>
            <a:r>
              <a:rPr lang="fr-FR" sz="18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« Dans le texte, on retrouve bien les mots de la 2</a:t>
            </a:r>
            <a:r>
              <a:rPr lang="fr-FR" sz="1800" baseline="300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fr-FR" sz="18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colonne qui parlent de gens ou de choses :</a:t>
            </a:r>
            <a:endParaRPr lang="fr-FR" sz="180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7000"/>
              </a:lnSpc>
              <a:buClr>
                <a:srgbClr val="00B050"/>
              </a:buClr>
              <a:buSzPts val="1200"/>
              <a:buFont typeface="Symbol" panose="05050102010706020507" pitchFamily="18" charset="2"/>
              <a:buNone/>
            </a:pPr>
            <a:r>
              <a:rPr lang="fr-FR" sz="18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- le texte parle de personnages : les </a:t>
            </a:r>
            <a:r>
              <a:rPr lang="fr-FR" sz="1800" i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brigands</a:t>
            </a:r>
            <a:r>
              <a:rPr lang="fr-FR" sz="18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les </a:t>
            </a:r>
            <a:r>
              <a:rPr lang="fr-FR" sz="1800" i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femmes</a:t>
            </a:r>
            <a:r>
              <a:rPr lang="fr-FR" sz="18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les </a:t>
            </a:r>
            <a:r>
              <a:rPr lang="fr-FR" sz="1800" i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chiens</a:t>
            </a:r>
            <a:r>
              <a:rPr lang="fr-FR" sz="18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et les </a:t>
            </a:r>
            <a:r>
              <a:rPr lang="fr-FR" sz="1800" i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hommes </a:t>
            </a:r>
            <a:r>
              <a:rPr lang="fr-FR" sz="18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endParaRPr lang="fr-FR" sz="180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7000"/>
              </a:lnSpc>
              <a:buClr>
                <a:srgbClr val="00B050"/>
              </a:buClr>
              <a:buSzPts val="1200"/>
              <a:buFont typeface="Symbol" panose="05050102010706020507" pitchFamily="18" charset="2"/>
              <a:buNone/>
            </a:pPr>
            <a:r>
              <a:rPr lang="fr-FR" sz="18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  <a:r>
              <a:rPr lang="fr-FR" sz="18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 il parle aussi de "</a:t>
            </a:r>
            <a:r>
              <a:rPr lang="fr-FR" sz="1800" i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tout le monde</a:t>
            </a:r>
            <a:r>
              <a:rPr lang="fr-FR" sz="18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". Ici l’expression veut dire "les gens" : les femmes, les chiens et les hommes ;</a:t>
            </a:r>
            <a:endParaRPr lang="fr-FR" sz="180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7000"/>
              </a:lnSpc>
              <a:buClr>
                <a:srgbClr val="00B050"/>
              </a:buClr>
              <a:buSzPts val="1200"/>
              <a:buFont typeface="Symbol" panose="05050102010706020507" pitchFamily="18" charset="2"/>
              <a:buNone/>
            </a:pPr>
            <a:r>
              <a:rPr lang="fr-FR" sz="18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  <a:r>
              <a:rPr lang="fr-FR" sz="18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 il parle bien aussi de la </a:t>
            </a:r>
            <a:r>
              <a:rPr lang="fr-FR" sz="1800" i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hache</a:t>
            </a:r>
            <a:r>
              <a:rPr lang="fr-FR" sz="18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que tiennent les brigands et des </a:t>
            </a:r>
            <a:r>
              <a:rPr lang="fr-FR" sz="1800" i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voitures</a:t>
            </a:r>
            <a:r>
              <a:rPr lang="fr-FR" sz="18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qu’ils démolissent. »</a:t>
            </a:r>
          </a:p>
          <a:p>
            <a:pPr marL="0" lvl="0" indent="0">
              <a:lnSpc>
                <a:spcPct val="107000"/>
              </a:lnSpc>
              <a:buClr>
                <a:srgbClr val="00B050"/>
              </a:buClr>
              <a:buSzPts val="1200"/>
              <a:buFont typeface="Symbol" panose="05050102010706020507" pitchFamily="18" charset="2"/>
              <a:buNone/>
            </a:pPr>
            <a:endParaRPr lang="fr-FR" sz="180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E7AE7-9047-44DB-9690-80980B838E05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33249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buClr>
                <a:srgbClr val="00B050"/>
              </a:buClr>
              <a:buSzPts val="1200"/>
              <a:buFont typeface="Symbol" panose="05050102010706020507" pitchFamily="18" charset="2"/>
              <a:buNone/>
            </a:pPr>
            <a:r>
              <a:rPr lang="fr-FR" sz="1800" b="1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  <a:sym typeface="Wingdings 3" panose="05040102010807070707" pitchFamily="18" charset="2"/>
              </a:rPr>
              <a:t> </a:t>
            </a:r>
            <a:r>
              <a:rPr lang="fr-FR" sz="1800" b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  <a:sym typeface="Wingdings 3" panose="05040102010807070707" pitchFamily="18" charset="2"/>
              </a:rPr>
              <a:t>« Dans le texte, o</a:t>
            </a:r>
            <a:r>
              <a:rPr lang="fr-FR" sz="1800" b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 </a:t>
            </a:r>
            <a:r>
              <a:rPr lang="fr-FR" sz="18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retrouve aussi les mots de la 1</a:t>
            </a:r>
            <a:r>
              <a:rPr lang="fr-FR" sz="1800" baseline="300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</a:t>
            </a:r>
            <a:r>
              <a:rPr lang="fr-FR" sz="18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colonne. Il se passe beaucoup de choses :</a:t>
            </a:r>
            <a:endParaRPr lang="fr-FR" sz="180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7000"/>
              </a:lnSpc>
              <a:buClr>
                <a:srgbClr val="00B050"/>
              </a:buClr>
              <a:buSzPts val="1200"/>
              <a:buFont typeface="Symbol" panose="05050102010706020507" pitchFamily="18" charset="2"/>
              <a:buNone/>
            </a:pPr>
            <a:r>
              <a:rPr lang="fr-FR" sz="18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  <a:r>
              <a:rPr lang="fr-FR" sz="18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 Les brigands </a:t>
            </a:r>
            <a:r>
              <a:rPr lang="fr-FR" sz="1800" i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effrayaient</a:t>
            </a:r>
            <a:r>
              <a:rPr lang="fr-FR" sz="18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les gens parce qu’ils </a:t>
            </a:r>
            <a:r>
              <a:rPr lang="fr-FR" sz="1800" i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démolissaient</a:t>
            </a:r>
            <a:r>
              <a:rPr lang="fr-FR" sz="18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les voitures ;</a:t>
            </a:r>
            <a:endParaRPr lang="fr-FR" sz="180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7000"/>
              </a:lnSpc>
              <a:buClr>
                <a:srgbClr val="00B050"/>
              </a:buClr>
              <a:buSzPts val="1200"/>
              <a:buFont typeface="Symbol" panose="05050102010706020507" pitchFamily="18" charset="2"/>
              <a:buNone/>
            </a:pPr>
            <a:r>
              <a:rPr lang="fr-FR" sz="18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  <a:r>
              <a:rPr lang="fr-FR" sz="18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 les gens avaient très peur : </a:t>
            </a:r>
            <a:r>
              <a:rPr lang="fr-FR" sz="1800" i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s’évanouissaient</a:t>
            </a:r>
            <a:r>
              <a:rPr lang="fr-FR" sz="18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1800" i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filaient</a:t>
            </a:r>
            <a:r>
              <a:rPr lang="fr-FR" sz="18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1800" i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s’enfuyaient</a:t>
            </a:r>
            <a:r>
              <a:rPr lang="fr-FR" sz="18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 »</a:t>
            </a:r>
            <a:endParaRPr lang="fr-FR" sz="180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7000"/>
              </a:lnSpc>
              <a:buClr>
                <a:srgbClr val="00B050"/>
              </a:buClr>
              <a:buSzPts val="1200"/>
              <a:buFont typeface="Symbol" panose="05050102010706020507" pitchFamily="18" charset="2"/>
              <a:buNone/>
            </a:pPr>
            <a:endParaRPr lang="fr-FR" sz="180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E7AE7-9047-44DB-9690-80980B838E05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63762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buClr>
                <a:srgbClr val="00B050"/>
              </a:buClr>
              <a:buSzPts val="1200"/>
              <a:buFont typeface="Symbol" panose="05050102010706020507" pitchFamily="18" charset="2"/>
              <a:buNone/>
            </a:pPr>
            <a:r>
              <a:rPr lang="fr-FR" sz="1800" b="1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  <a:sym typeface="Wingdings 3" panose="05040102010807070707" pitchFamily="18" charset="2"/>
              </a:rPr>
              <a:t> </a:t>
            </a:r>
            <a:r>
              <a:rPr lang="fr-FR" sz="1800" b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  <a:sym typeface="Wingdings 3" panose="05040102010807070707" pitchFamily="18" charset="2"/>
              </a:rPr>
              <a:t>« Et l</a:t>
            </a:r>
            <a:r>
              <a:rPr lang="fr-FR" sz="18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es "petits mots" qui ne nous apprenaient rien pour raconter l’histoire servent à relier les mots entre eux. »</a:t>
            </a:r>
            <a:endParaRPr lang="fr-FR" sz="18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200"/>
              <a:buFont typeface="Symbol" panose="05050102010706020507" pitchFamily="18" charset="2"/>
              <a:buNone/>
              <a:tabLst/>
              <a:defRPr/>
            </a:pPr>
            <a:r>
              <a:rPr lang="fr-FR" sz="1800" i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Pour faire ressortir ces « petits mots », on peut s’amuser à relire le texte en les omettant, dans le style télégraphique : « </a:t>
            </a:r>
            <a:r>
              <a:rPr lang="fr-FR" sz="1800" i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brigands effrayaient monde. Apparaissaient femmes s’évanouissaient… </a:t>
            </a:r>
            <a:r>
              <a:rPr lang="fr-FR" sz="1800" i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».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E7AE7-9047-44DB-9690-80980B838E05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14057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buClr>
                <a:srgbClr val="00B050"/>
              </a:buClr>
              <a:buSzPts val="1200"/>
              <a:buFont typeface="Symbol" panose="05050102010706020507" pitchFamily="18" charset="2"/>
              <a:buNone/>
            </a:pPr>
            <a:r>
              <a:rPr lang="fr-FR" sz="1800" b="1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  <a:sym typeface="Wingdings 3" panose="05040102010807070707" pitchFamily="18" charset="2"/>
              </a:rPr>
              <a:t> </a:t>
            </a:r>
            <a:r>
              <a:rPr lang="fr-FR" sz="18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Expliquer </a:t>
            </a:r>
            <a:r>
              <a:rPr lang="fr-FR" sz="1800" b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fr-FR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8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« Les mots qui répondent à la question "De qui et de quoi on parle ?", on les appelle des </a:t>
            </a:r>
            <a:r>
              <a:rPr lang="fr-FR" sz="18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noms</a:t>
            </a:r>
            <a:r>
              <a:rPr lang="fr-FR" sz="18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: ils permettent de nommer les gens ou les choses…</a:t>
            </a:r>
            <a:endParaRPr lang="fr-FR" sz="180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7000"/>
              </a:lnSpc>
              <a:buClr>
                <a:srgbClr val="00B050"/>
              </a:buClr>
              <a:buSzPts val="1200"/>
              <a:buFont typeface="Symbol" panose="05050102010706020507" pitchFamily="18" charset="2"/>
              <a:buNone/>
            </a:pPr>
            <a:r>
              <a:rPr lang="fr-FR" sz="18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Les mots qui répondent à la question "Qu’est-ce qui se passe ?", on les appelle des </a:t>
            </a:r>
            <a:r>
              <a:rPr lang="fr-FR" sz="18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verbes</a:t>
            </a:r>
            <a:r>
              <a:rPr lang="fr-FR" sz="18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 »</a:t>
            </a:r>
            <a:r>
              <a:rPr lang="fr-FR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200"/>
              <a:buFont typeface="Symbol" panose="05050102010706020507" pitchFamily="18" charset="2"/>
              <a:buNone/>
              <a:tabLst/>
              <a:defRPr/>
            </a:pPr>
            <a:endParaRPr lang="fr-FR" sz="1800" i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E7AE7-9047-44DB-9690-80980B838E05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1667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 </a:t>
            </a:r>
            <a:r>
              <a:rPr lang="fr-FR" sz="180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« Dans la leçon </a:t>
            </a:r>
            <a:r>
              <a:rPr lang="fr-FR" sz="1800" i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Qui fait quoi ?</a:t>
            </a:r>
            <a:r>
              <a:rPr lang="fr-FR" sz="180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qu’avons-nous appris ?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lang="fr-FR" sz="1800" b="1" u="sng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Réponse attendue</a:t>
            </a:r>
            <a:r>
              <a:rPr lang="fr-FR" sz="1800" b="1" u="none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 </a:t>
            </a:r>
            <a:r>
              <a:rPr lang="fr-FR" sz="1800" i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(collectivement) </a:t>
            </a:r>
            <a:r>
              <a:rPr lang="fr-FR" sz="180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fr-FR" sz="1800" i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On a appris que :</a:t>
            </a:r>
          </a:p>
          <a:p>
            <a:r>
              <a:rPr lang="fr-FR" sz="180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- </a:t>
            </a:r>
            <a:r>
              <a:rPr lang="fr-FR" sz="1800" b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les verbes </a:t>
            </a:r>
            <a:r>
              <a:rPr lang="fr-FR" sz="180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nous aident à bien comprendre </a:t>
            </a:r>
            <a:r>
              <a:rPr lang="fr-FR" sz="1800" b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ce qui se passe </a:t>
            </a:r>
            <a:r>
              <a:rPr lang="fr-FR" sz="180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;</a:t>
            </a:r>
            <a:endParaRPr lang="fr-FR" sz="1800">
              <a:effectLst/>
              <a:latin typeface="+mn-lt"/>
              <a:ea typeface="Times New Roman" panose="02020603050405020304" pitchFamily="18" charset="0"/>
            </a:endParaRPr>
          </a:p>
          <a:p>
            <a:r>
              <a:rPr lang="fr-FR" sz="180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- </a:t>
            </a:r>
            <a:r>
              <a:rPr lang="fr-FR" sz="1800" b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les noms </a:t>
            </a:r>
            <a:r>
              <a:rPr lang="fr-FR" sz="180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disent </a:t>
            </a:r>
            <a:r>
              <a:rPr lang="fr-FR" sz="1800" b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qui sont les personnages ou les choses</a:t>
            </a:r>
            <a:r>
              <a:rPr lang="fr-FR" sz="180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dont on parle ;</a:t>
            </a:r>
            <a:endParaRPr lang="fr-FR" sz="1800">
              <a:effectLst/>
              <a:latin typeface="+mn-lt"/>
              <a:ea typeface="Times New Roman" panose="02020603050405020304" pitchFamily="18" charset="0"/>
            </a:endParaRPr>
          </a:p>
          <a:p>
            <a:r>
              <a:rPr lang="fr-FR" sz="180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- </a:t>
            </a:r>
            <a:r>
              <a:rPr lang="fr-FR" sz="1800" b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d’autres mots </a:t>
            </a:r>
            <a:r>
              <a:rPr lang="fr-FR" sz="180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(souvent petits) servent à </a:t>
            </a:r>
            <a:r>
              <a:rPr lang="fr-FR" sz="1800" b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relier les mots entre eux</a:t>
            </a:r>
            <a:r>
              <a:rPr lang="fr-FR" sz="180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.</a:t>
            </a:r>
            <a:endParaRPr lang="fr-FR" sz="1800" i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E7AE7-9047-44DB-9690-80980B838E05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10479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 </a:t>
            </a:r>
            <a:r>
              <a:rPr lang="fr-FR" sz="120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« Voilà les mots et les exemples importants </a:t>
            </a:r>
            <a:r>
              <a:rPr lang="fr-FR" sz="1200" b="0">
                <a:effectLst/>
                <a:latin typeface="+mn-lt"/>
                <a:ea typeface="Times New Roman" panose="02020603050405020304" pitchFamily="18" charset="0"/>
              </a:rPr>
              <a:t>de la leçon</a:t>
            </a:r>
            <a:r>
              <a:rPr lang="fr-FR" sz="120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 On va les lire ensemble. 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E7AE7-9047-44DB-9690-80980B838E05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53786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0" indent="-285750">
              <a:lnSpc>
                <a:spcPct val="107000"/>
              </a:lnSpc>
              <a:spcAft>
                <a:spcPts val="800"/>
              </a:spcAft>
              <a:buClr>
                <a:srgbClr val="00B050"/>
              </a:buClr>
              <a:buSzPts val="1200"/>
              <a:buFont typeface="Wingdings 3" panose="05040102010807070707" pitchFamily="18" charset="2"/>
              <a:buChar char="u"/>
            </a:pPr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Distribuer 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 trace écrite à compléter 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(cf. Fichier photocopiable)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Clr>
                <a:srgbClr val="00B050"/>
              </a:buClr>
              <a:buSzPts val="1200"/>
              <a:buFont typeface="Wingdings 3" panose="05040102010807070707" pitchFamily="18" charset="2"/>
              <a:buNone/>
            </a:pP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« Voilà votre trace écrite. Avec votre crayon noir, vous allez compléter les mots qui manquent. »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E7AE7-9047-44DB-9690-80980B838E05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47624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Après la leçon 7, vous pouvez proposer aux élèves les activités de révision suivantes :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1" i="1" cap="small" dirty="0">
              <a:solidFill>
                <a:srgbClr val="FFFF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cap="none" baseline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Livret </a:t>
            </a:r>
            <a:r>
              <a:rPr lang="fr-FR" sz="1200" b="0" cap="none" baseline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n° 2, p. 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Leçon 5</a:t>
            </a:r>
            <a:r>
              <a:rPr lang="fr-FR" sz="1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fr-FR" sz="1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Des lettres muettes nous disent des choses  •  </a:t>
            </a:r>
            <a:r>
              <a:rPr lang="fr-FR" sz="1200" cap="smal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les marques du pluriel</a:t>
            </a:r>
            <a:endParaRPr lang="fr-FR" sz="1200" i="1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fr-FR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Corrigés à retrouver dans le </a:t>
            </a:r>
            <a:r>
              <a:rPr lang="fr-FR" sz="1200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Guide</a:t>
            </a:r>
            <a:r>
              <a:rPr lang="fr-FR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à la fin de la leçon 5 et dans le </a:t>
            </a:r>
            <a:r>
              <a:rPr lang="fr-FR" sz="1200" i="1" cap="smal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Diaporama</a:t>
            </a:r>
            <a:r>
              <a:rPr lang="fr-FR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fr-FR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200" i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hatier-clic.fr/23lpfdgce1_dia005</a:t>
            </a:r>
            <a:endParaRPr lang="fr-FR" sz="12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1440F6-DCB8-4B37-9A7C-B279F0EF91F8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8647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/>
              <a:t>PHASE 1 : </a:t>
            </a:r>
            <a:r>
              <a:rPr lang="fr-FR" b="1" i="1"/>
              <a:t>Enrôlement</a:t>
            </a:r>
          </a:p>
          <a:p>
            <a:endParaRPr lang="fr-FR" b="1" i="1"/>
          </a:p>
          <a:p>
            <a:pPr marL="0" lvl="0" indent="0">
              <a:lnSpc>
                <a:spcPct val="107000"/>
              </a:lnSpc>
              <a:buClr>
                <a:srgbClr val="00B050"/>
              </a:buClr>
              <a:buSzPts val="1200"/>
              <a:buFont typeface="Symbol" panose="05050102010706020507" pitchFamily="18" charset="2"/>
              <a:buNone/>
            </a:pPr>
            <a:r>
              <a:rPr lang="fr-FR" sz="18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« La leçon d’aujourd’hui s’appelle </a:t>
            </a:r>
            <a:r>
              <a:rPr lang="fr-FR" sz="1800" i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Qui fait quoi ?</a:t>
            </a:r>
            <a:r>
              <a:rPr lang="fr-FR" sz="18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Je vais vous poser cette question à propos d’un petit morceau d’histoire.</a:t>
            </a:r>
            <a:endParaRPr lang="fr-FR" sz="180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7000"/>
              </a:lnSpc>
              <a:buClr>
                <a:srgbClr val="00B050"/>
              </a:buClr>
              <a:buSzPts val="1200"/>
              <a:buFont typeface="Symbol" panose="05050102010706020507" pitchFamily="18" charset="2"/>
              <a:buNone/>
            </a:pPr>
            <a:r>
              <a:rPr lang="fr-FR" sz="18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Il va falloir comprendre "ce qui se passe", mais aussi "de qui" et "de quoi on parle".</a:t>
            </a:r>
            <a:endParaRPr lang="fr-FR" sz="180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7000"/>
              </a:lnSpc>
              <a:buClr>
                <a:srgbClr val="00B050"/>
              </a:buClr>
              <a:buSzPts val="1200"/>
              <a:buFont typeface="Symbol" panose="05050102010706020507" pitchFamily="18" charset="2"/>
              <a:buNone/>
            </a:pPr>
            <a:r>
              <a:rPr lang="fr-FR" sz="18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Je vais d’abord vous présenter la liste alphabétique des mots de ce texte.</a:t>
            </a:r>
            <a:r>
              <a:rPr lang="fr-FR" sz="18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8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»</a:t>
            </a:r>
            <a:endParaRPr lang="fr-FR" sz="18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E7AE7-9047-44DB-9690-80980B838E05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0512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 3" panose="05040102010807070707" pitchFamily="18" charset="2"/>
              <a:buChar char="u"/>
            </a:pPr>
            <a:r>
              <a:rPr lang="fr-FR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Distribuer</a:t>
            </a:r>
            <a:r>
              <a:rPr lang="fr-FR" sz="1200" b="1" u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200" b="0" u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 tableau de mots correspondant aux mots ci-dessus 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(cf. Fichier photocopiable)</a:t>
            </a:r>
            <a:r>
              <a:rPr lang="fr-FR" sz="1200" b="0" u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Wingdings 3" panose="05040102010807070707" pitchFamily="18" charset="2"/>
              <a:buChar char="u"/>
            </a:pPr>
            <a:r>
              <a:rPr lang="fr-FR" sz="1200" b="0" u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Les </a:t>
            </a:r>
            <a:r>
              <a:rPr lang="fr-FR" sz="1200" b="1" u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lire</a:t>
            </a:r>
            <a:r>
              <a:rPr lang="fr-FR" sz="1200" b="0" u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ou les </a:t>
            </a:r>
            <a:r>
              <a:rPr lang="fr-FR" sz="1200" b="1" u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faire lire</a:t>
            </a:r>
            <a:r>
              <a:rPr lang="fr-FR" sz="1200" b="0" u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E7AE7-9047-44DB-9690-80980B838E05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2409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/>
              <a:t>PHASE 2 : </a:t>
            </a:r>
            <a:r>
              <a:rPr lang="fr-FR" b="1" i="1"/>
              <a:t>Observation et classement</a:t>
            </a:r>
          </a:p>
          <a:p>
            <a:endParaRPr lang="fr-FR" b="1" i="1"/>
          </a:p>
          <a:p>
            <a:pPr marL="0" lvl="0" indent="0">
              <a:lnSpc>
                <a:spcPct val="107000"/>
              </a:lnSpc>
              <a:buClr>
                <a:srgbClr val="00B050"/>
              </a:buClr>
              <a:buSzPts val="1200"/>
              <a:buFont typeface="Symbol" panose="05050102010706020507" pitchFamily="18" charset="2"/>
              <a:buNone/>
            </a:pPr>
            <a:r>
              <a:rPr lang="fr-FR" sz="18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Répartir </a:t>
            </a:r>
            <a:r>
              <a:rPr lang="fr-FR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 classe en trois groupes, puis </a:t>
            </a:r>
            <a:r>
              <a:rPr lang="fr-FR" sz="18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donner </a:t>
            </a:r>
            <a:r>
              <a:rPr lang="fr-FR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une consigne différente à chacun des groupes :</a:t>
            </a:r>
            <a:endParaRPr lang="fr-FR" sz="18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7000"/>
              </a:lnSpc>
              <a:buClr>
                <a:srgbClr val="00B050"/>
              </a:buClr>
              <a:buSzPts val="1200"/>
              <a:buFont typeface="Symbol" panose="05050102010706020507" pitchFamily="18" charset="2"/>
              <a:buNone/>
            </a:pPr>
            <a:r>
              <a:rPr lang="fr-FR" sz="18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« </a:t>
            </a:r>
            <a:r>
              <a:rPr lang="fr-FR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Groupe 1, e</a:t>
            </a:r>
            <a:r>
              <a:rPr lang="fr-FR" sz="18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ntourez les mots qui répondent à la question : </a:t>
            </a:r>
            <a:r>
              <a:rPr lang="fr-FR" sz="1800" b="1" i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Qu’est-ce qui se passe ?</a:t>
            </a:r>
            <a:r>
              <a:rPr lang="fr-FR" sz="1800" i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FR" sz="180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7000"/>
              </a:lnSpc>
              <a:buClr>
                <a:srgbClr val="00B050"/>
              </a:buClr>
              <a:buSzPts val="1200"/>
              <a:buFont typeface="Symbol" panose="05050102010706020507" pitchFamily="18" charset="2"/>
              <a:buNone/>
            </a:pPr>
            <a:r>
              <a:rPr lang="fr-FR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Groupe 2, e</a:t>
            </a:r>
            <a:r>
              <a:rPr lang="fr-FR" sz="18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ntourez les mots qui répondent à la question : </a:t>
            </a:r>
            <a:r>
              <a:rPr lang="fr-FR" sz="1800" b="1" i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 qui on parle ?</a:t>
            </a:r>
            <a:r>
              <a:rPr lang="fr-FR" sz="1800" i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FR" sz="180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7000"/>
              </a:lnSpc>
              <a:buClr>
                <a:srgbClr val="00B050"/>
              </a:buClr>
              <a:buSzPts val="1200"/>
              <a:buFont typeface="Symbol" panose="05050102010706020507" pitchFamily="18" charset="2"/>
              <a:buNone/>
            </a:pPr>
            <a:r>
              <a:rPr lang="fr-FR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Groupe 3, en</a:t>
            </a:r>
            <a:r>
              <a:rPr lang="fr-FR" sz="18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tourez les mots qui répondent à la question : </a:t>
            </a:r>
            <a:r>
              <a:rPr lang="fr-FR" sz="1800" b="1" i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 quoi on parle ?</a:t>
            </a:r>
            <a:r>
              <a:rPr lang="fr-FR" sz="1800" i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fr-FR" sz="18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»</a:t>
            </a:r>
            <a:endParaRPr lang="fr-FR" sz="18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E7AE7-9047-44DB-9690-80980B838E05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0352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 3" panose="05040102010807070707" pitchFamily="18" charset="2"/>
              <a:buChar char="u"/>
            </a:pPr>
            <a:r>
              <a:rPr lang="fr-FR" sz="1200" b="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  <a:sym typeface="Wingdings 3" panose="05040102010807070707" pitchFamily="18" charset="2"/>
              </a:rPr>
              <a:t>Après une dizaine de minutes, </a:t>
            </a:r>
            <a:r>
              <a:rPr lang="fr-FR" sz="12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  <a:sym typeface="Wingdings 3" panose="05040102010807070707" pitchFamily="18" charset="2"/>
              </a:rPr>
              <a:t>remplir</a:t>
            </a:r>
            <a:r>
              <a:rPr lang="fr-FR" sz="1200" b="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  <a:sym typeface="Wingdings 3" panose="05040102010807070707" pitchFamily="18" charset="2"/>
              </a:rPr>
              <a:t> le tableau avec les élèves.</a:t>
            </a:r>
          </a:p>
          <a:p>
            <a:pPr marL="0" indent="0">
              <a:buFont typeface="Wingdings 3" panose="05040102010807070707" pitchFamily="18" charset="2"/>
              <a:buNone/>
            </a:pPr>
            <a:endParaRPr lang="fr-FR" sz="1200" b="0" dirty="0">
              <a:solidFill>
                <a:srgbClr val="FF0000"/>
              </a:solidFill>
              <a:effectLst/>
              <a:latin typeface="+mn-lt"/>
              <a:ea typeface="Times New Roman" panose="02020603050405020304" pitchFamily="18" charset="0"/>
              <a:cs typeface="Calibri" panose="020F0502020204030204" pitchFamily="34" charset="0"/>
              <a:sym typeface="Wingdings 3" panose="05040102010807070707" pitchFamily="18" charset="2"/>
            </a:endParaRPr>
          </a:p>
          <a:p>
            <a:r>
              <a:rPr lang="fr-F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NB : Si vous ne parvenez pas à afficher l’exercice interactif, vous pouvez travailler directement sur cette diapositive en déplaçant les étiquettes-mots dans le tableau.</a:t>
            </a:r>
            <a:endParaRPr lang="fr-FR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fr-F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(Lien vers l’exercice interactif : </a:t>
            </a:r>
            <a:r>
              <a:rPr lang="fr-FR" b="0" i="1" dirty="0"/>
              <a:t>https://view.genial.ly/64772094beab7700198cb0a9/presentation-exercice-genially-diapo-7 )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E7AE7-9047-44DB-9690-80980B838E05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49412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1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  <a:sym typeface="Wingdings 3" panose="05040102010807070707" pitchFamily="18" charset="2"/>
              </a:rPr>
              <a:t> </a:t>
            </a:r>
            <a:r>
              <a:rPr lang="fr-FR" sz="18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« Qu’est-ce que les mots de la 1</a:t>
            </a:r>
            <a:r>
              <a:rPr lang="fr-FR" sz="1800" baseline="300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</a:t>
            </a:r>
            <a:r>
              <a:rPr lang="fr-FR" sz="18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colonne ont en commun ? »</a:t>
            </a:r>
            <a:endParaRPr lang="fr-FR" sz="1800" b="0" u="none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1" u="sng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Réponse attendue</a:t>
            </a:r>
            <a:r>
              <a:rPr lang="fr-FR" sz="1800" b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800" b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fr-FR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Ils disent ce que quelqu’un fait. Ils se terminent tous par </a:t>
            </a:r>
            <a:r>
              <a:rPr lang="fr-FR" sz="18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fr-FR" sz="1800" b="1" i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aient</a:t>
            </a:r>
            <a:r>
              <a:rPr lang="fr-FR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1800" b="0" u="none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0" i="1" u="none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Ou (</a:t>
            </a:r>
            <a:r>
              <a:rPr lang="fr-FR" sz="1800" i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souvenir de CP)</a:t>
            </a:r>
            <a:r>
              <a:rPr lang="fr-FR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: Il y a </a:t>
            </a:r>
            <a:r>
              <a:rPr lang="fr-FR" sz="18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fr-FR" sz="1800" b="1" i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ent</a:t>
            </a:r>
            <a:r>
              <a:rPr lang="fr-FR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à la fin, ça veut dire qu’ils sont plusieurs à le faire.</a:t>
            </a:r>
            <a:endParaRPr lang="fr-FR" sz="18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Cette histoire se passe dans le temps à cause du </a:t>
            </a:r>
            <a:r>
              <a:rPr lang="fr-FR" sz="18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fr-FR" sz="1800" b="1" i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aient</a:t>
            </a:r>
            <a:r>
              <a:rPr lang="fr-FR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18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E7AE7-9047-44DB-9690-80980B838E05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55059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1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  <a:sym typeface="Wingdings 3" panose="05040102010807070707" pitchFamily="18" charset="2"/>
              </a:rPr>
              <a:t> </a:t>
            </a:r>
            <a:r>
              <a:rPr lang="fr-FR" sz="18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« Qu’est-ce que les mots de la 2</a:t>
            </a:r>
            <a:r>
              <a:rPr lang="fr-FR" sz="1800" baseline="300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fr-FR" sz="18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colonne ont en commun ? »</a:t>
            </a:r>
            <a:endParaRPr lang="fr-FR" sz="18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u="sng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Réponse attendue</a:t>
            </a:r>
            <a:r>
              <a:rPr lang="fr-FR" sz="1200" b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200" b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fr-FR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Ils désignent des personnes, des animaux ou des choses qu’on peut toucher (</a:t>
            </a:r>
            <a:r>
              <a:rPr lang="fr-FR" sz="18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 hache</a:t>
            </a:r>
            <a:r>
              <a:rPr lang="fr-FR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 ou qu’on ne peut pas toucher (</a:t>
            </a:r>
            <a:r>
              <a:rPr lang="fr-FR" sz="18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 monde</a:t>
            </a:r>
            <a:r>
              <a:rPr lang="fr-FR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fr-FR" sz="180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Ils sont au pluriel (surtout les personnages) ou au singulier.</a:t>
            </a:r>
            <a:endParaRPr lang="fr-FR" sz="18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1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  <a:sym typeface="Wingdings 3" panose="05040102010807070707" pitchFamily="18" charset="2"/>
              </a:rPr>
              <a:t> </a:t>
            </a:r>
            <a:r>
              <a:rPr lang="fr-FR" sz="18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Préciser </a:t>
            </a:r>
            <a:r>
              <a:rPr lang="fr-FR" sz="1800" b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fr-FR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8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« On va bientôt réfléchir à ce qui distingue ces deux sortes de mots répartis dans ces deux colonnes. »</a:t>
            </a:r>
            <a:endParaRPr lang="fr-FR" sz="18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E7AE7-9047-44DB-9690-80980B838E05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8955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1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  <a:sym typeface="Wingdings 3" panose="05040102010807070707" pitchFamily="18" charset="2"/>
              </a:rPr>
              <a:t> </a:t>
            </a:r>
            <a:r>
              <a:rPr lang="fr-FR" sz="18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 Que peut-on dire des mots de la 3</a:t>
            </a:r>
            <a:r>
              <a:rPr lang="fr-FR" sz="1800" baseline="300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</a:t>
            </a:r>
            <a:r>
              <a:rPr lang="fr-FR" sz="18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colonne ?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u="sng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Réponse attendue</a:t>
            </a:r>
            <a:r>
              <a:rPr lang="fr-FR" sz="1200" b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200" b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fr-FR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Ce sont les plus nombreux. Ils sont souvent petits (sauf : </a:t>
            </a:r>
            <a:r>
              <a:rPr lang="fr-FR" sz="18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lorsqu’</a:t>
            </a:r>
            <a:r>
              <a:rPr lang="fr-FR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fr-FR" sz="180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Ils ne permettent pas de répondre aux questions.</a:t>
            </a:r>
            <a:endParaRPr lang="fr-FR" sz="18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2879725" lvl="0" indent="0">
              <a:lnSpc>
                <a:spcPct val="107000"/>
              </a:lnSpc>
              <a:spcAft>
                <a:spcPts val="800"/>
              </a:spcAft>
              <a:buClr>
                <a:srgbClr val="00B050"/>
              </a:buClr>
              <a:buSzPts val="1200"/>
              <a:buFont typeface="Symbol" panose="05050102010706020507" pitchFamily="18" charset="2"/>
              <a:buNone/>
            </a:pPr>
            <a:r>
              <a:rPr lang="fr-FR" sz="1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 </a:t>
            </a:r>
            <a:r>
              <a:rPr lang="fr-FR" sz="1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Demander </a:t>
            </a:r>
            <a:r>
              <a:rPr lang="fr-FR" sz="1800" b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fr-FR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 Mais alors, à quoi servent ces mots de la 3</a:t>
            </a:r>
            <a:r>
              <a:rPr lang="fr-FR" sz="1800" baseline="300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fr-FR" sz="18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colonne ? »</a:t>
            </a:r>
            <a:endParaRPr lang="fr-FR" sz="1800" b="0" u="none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2879725" lvl="0" indent="0">
              <a:lnSpc>
                <a:spcPct val="107000"/>
              </a:lnSpc>
              <a:spcAft>
                <a:spcPts val="800"/>
              </a:spcAft>
              <a:buClr>
                <a:srgbClr val="00B050"/>
              </a:buClr>
              <a:buSzPts val="1200"/>
              <a:buFont typeface="Symbol" panose="05050102010706020507" pitchFamily="18" charset="2"/>
              <a:buNone/>
            </a:pPr>
            <a:r>
              <a:rPr lang="fr-FR" sz="1800" b="1" u="sng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Réponse attendue</a:t>
            </a:r>
            <a:r>
              <a:rPr lang="fr-FR" sz="1800" b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: </a:t>
            </a:r>
            <a:r>
              <a:rPr lang="fr-FR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 ne sait pas…</a:t>
            </a:r>
          </a:p>
          <a:p>
            <a:pPr marL="0" marR="2879725" lvl="0" indent="0">
              <a:lnSpc>
                <a:spcPct val="107000"/>
              </a:lnSpc>
              <a:spcAft>
                <a:spcPts val="800"/>
              </a:spcAft>
              <a:buClr>
                <a:srgbClr val="00B050"/>
              </a:buClr>
              <a:buSzPts val="1200"/>
              <a:buFont typeface="Symbol" panose="05050102010706020507" pitchFamily="18" charset="2"/>
              <a:buNone/>
            </a:pPr>
            <a:r>
              <a:rPr lang="fr-FR" sz="1800" b="1" u="sng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Réponse possible</a:t>
            </a:r>
            <a:r>
              <a:rPr lang="fr-FR" sz="1800" b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: </a:t>
            </a:r>
            <a:r>
              <a:rPr lang="fr-FR" sz="18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Les</a:t>
            </a:r>
            <a:r>
              <a:rPr lang="fr-FR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et </a:t>
            </a:r>
            <a:r>
              <a:rPr lang="fr-FR" sz="18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trois</a:t>
            </a:r>
            <a:r>
              <a:rPr lang="fr-FR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indiquent qu’il y a plusieurs choses, </a:t>
            </a:r>
            <a:r>
              <a:rPr lang="fr-FR" sz="18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</a:t>
            </a:r>
            <a:r>
              <a:rPr lang="fr-FR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et </a:t>
            </a:r>
            <a:r>
              <a:rPr lang="fr-FR" sz="18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</a:t>
            </a:r>
            <a:r>
              <a:rPr lang="fr-FR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indiquent qu’il n’y a qu’une seule chose.</a:t>
            </a:r>
            <a:endParaRPr lang="fr-FR" sz="18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Clr>
                <a:srgbClr val="00B050"/>
              </a:buClr>
              <a:buSzPts val="1200"/>
              <a:buFont typeface="Symbol" panose="05050102010706020507" pitchFamily="18" charset="2"/>
              <a:buNone/>
            </a:pPr>
            <a:r>
              <a:rPr lang="fr-FR" sz="1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 </a:t>
            </a:r>
            <a:r>
              <a:rPr lang="fr-FR" sz="1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Annoncer </a:t>
            </a:r>
            <a:r>
              <a:rPr lang="fr-FR" sz="1800" b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fr-FR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 On en parlera plus tard. »</a:t>
            </a:r>
            <a:endParaRPr lang="fr-FR" sz="18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E7AE7-9047-44DB-9690-80980B838E05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08919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buClr>
                <a:srgbClr val="00B050"/>
              </a:buClr>
              <a:buSzPts val="1200"/>
              <a:buFont typeface="Symbol" panose="05050102010706020507" pitchFamily="18" charset="2"/>
              <a:buNone/>
            </a:pPr>
            <a:r>
              <a:rPr lang="fr-FR" sz="1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 </a:t>
            </a:r>
            <a:r>
              <a:rPr lang="fr-FR" sz="18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 L’un de vous accepte-t-il de raconter une histoire avec les mots dont on a parlé ? »</a:t>
            </a:r>
            <a:endParaRPr lang="fr-FR" sz="1800" b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Clr>
                <a:srgbClr val="00B050"/>
              </a:buClr>
              <a:buSzPts val="1200"/>
              <a:buFont typeface="Symbol" panose="05050102010706020507" pitchFamily="18" charset="2"/>
              <a:buNone/>
            </a:pPr>
            <a:r>
              <a:rPr lang="fr-FR" sz="1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 accueillir</a:t>
            </a:r>
            <a:r>
              <a:rPr lang="fr-FR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les propositions et les commentaires de la classe, en les </a:t>
            </a:r>
            <a:r>
              <a:rPr lang="fr-FR" sz="1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validant</a:t>
            </a:r>
            <a:r>
              <a:rPr lang="fr-FR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ou non selon leur possibilité / leur impossibilité grammaticale (ex. : sujet au pluriel / verbe au pluriel).</a:t>
            </a:r>
            <a:endParaRPr lang="fr-FR" sz="18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E7AE7-9047-44DB-9690-80980B838E05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2359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27B43CDB-F054-20EF-E190-137B37C6EA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486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8F51-EC7E-41CF-83FC-58F706214981}" type="datetimeFigureOut">
              <a:rPr lang="fr-FR" smtClean="0"/>
              <a:t>02/10/2023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9783E-D537-4F53-9985-C75272B3B7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1387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8F51-EC7E-41CF-83FC-58F706214981}" type="datetimeFigureOut">
              <a:rPr lang="fr-FR" smtClean="0"/>
              <a:t>02/10/2023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9783E-D537-4F53-9985-C75272B3B7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2546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8F51-EC7E-41CF-83FC-58F706214981}" type="datetimeFigureOut">
              <a:rPr lang="fr-FR" smtClean="0"/>
              <a:t>02/10/2023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9783E-D537-4F53-9985-C75272B3B7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27077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8F51-EC7E-41CF-83FC-58F706214981}" type="datetimeFigureOut">
              <a:rPr lang="fr-FR" smtClean="0"/>
              <a:t>02/10/2023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9783E-D537-4F53-9985-C75272B3B7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7076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8F51-EC7E-41CF-83FC-58F706214981}" type="datetimeFigureOut">
              <a:rPr lang="fr-FR" smtClean="0"/>
              <a:t>02/10/2023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9783E-D537-4F53-9985-C75272B3B7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895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texte&#10;&#10;Description générée automatiquement">
            <a:extLst>
              <a:ext uri="{FF2B5EF4-FFF2-40B4-BE49-F238E27FC236}">
                <a16:creationId xmlns:a16="http://schemas.microsoft.com/office/drawing/2014/main" id="{465DA297-64D4-EF59-0987-72B577BC19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469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2D77F6C2-6BD0-37FC-A8B4-BAD5CE6B80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8F2EC138-7BA7-9A02-9615-F9897657A9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24800" y="6204714"/>
            <a:ext cx="619200" cy="65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853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8F51-EC7E-41CF-83FC-58F706214981}" type="datetimeFigureOut">
              <a:rPr lang="fr-FR" smtClean="0"/>
              <a:t>02/10/2023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9783E-D537-4F53-9985-C75272B3B7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5688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8F51-EC7E-41CF-83FC-58F706214981}" type="datetimeFigureOut">
              <a:rPr lang="fr-FR" smtClean="0"/>
              <a:t>02/10/2023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9783E-D537-4F53-9985-C75272B3B7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1688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8F51-EC7E-41CF-83FC-58F706214981}" type="datetimeFigureOut">
              <a:rPr lang="fr-FR" smtClean="0"/>
              <a:t>02/10/2023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9783E-D537-4F53-9985-C75272B3B7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246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8F51-EC7E-41CF-83FC-58F706214981}" type="datetimeFigureOut">
              <a:rPr lang="fr-FR" smtClean="0"/>
              <a:t>02/10/2023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9783E-D537-4F53-9985-C75272B3B7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303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8F51-EC7E-41CF-83FC-58F706214981}" type="datetimeFigureOut">
              <a:rPr lang="fr-FR" smtClean="0"/>
              <a:t>02/10/2023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9783E-D537-4F53-9985-C75272B3B7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8044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8F51-EC7E-41CF-83FC-58F706214981}" type="datetimeFigureOut">
              <a:rPr lang="fr-FR" smtClean="0"/>
              <a:t>02/10/2023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9783E-D537-4F53-9985-C75272B3B7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2503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58F51-EC7E-41CF-83FC-58F706214981}" type="datetimeFigureOut">
              <a:rPr lang="fr-FR" smtClean="0"/>
              <a:t>02/10/2023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C9783E-D537-4F53-9985-C75272B3B7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0091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26" Type="http://schemas.openxmlformats.org/officeDocument/2006/relationships/image" Target="../media/image31.png"/><Relationship Id="rId3" Type="http://schemas.openxmlformats.org/officeDocument/2006/relationships/image" Target="../media/image9.pn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29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28" Type="http://schemas.openxmlformats.org/officeDocument/2006/relationships/image" Target="../media/image33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hyperlink" Target="https://view.genial.ly/64772094beab7700198cb0a9/presentation-diapo-7-qui-fait-quoi-relu-ps-la-avec-nouveau-genially" TargetMode="External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Relationship Id="rId27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Visage humain, personne&#10;&#10;Description générée automatiquement">
            <a:extLst>
              <a:ext uri="{FF2B5EF4-FFF2-40B4-BE49-F238E27FC236}">
                <a16:creationId xmlns:a16="http://schemas.microsoft.com/office/drawing/2014/main" id="{CC09A0EC-D043-945D-D97E-E07BE5209D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445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F0A56F4C-E090-4F0B-309E-C44FBAE9FC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98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graphisme, logo, capture d’écran&#10;&#10;Description générée automatiquement">
            <a:extLst>
              <a:ext uri="{FF2B5EF4-FFF2-40B4-BE49-F238E27FC236}">
                <a16:creationId xmlns:a16="http://schemas.microsoft.com/office/drawing/2014/main" id="{9178A8A6-DC50-0FE7-AB40-C00C7AD41F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5349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Appareils électroniques, capture d’écran, affichage&#10;&#10;Description générée automatiquement">
            <a:extLst>
              <a:ext uri="{FF2B5EF4-FFF2-40B4-BE49-F238E27FC236}">
                <a16:creationId xmlns:a16="http://schemas.microsoft.com/office/drawing/2014/main" id="{A641A8FA-E2E4-E26C-9447-F389B09B56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01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Appareils électroniques, capture d’écran, affichage&#10;&#10;Description générée automatiquement">
            <a:extLst>
              <a:ext uri="{FF2B5EF4-FFF2-40B4-BE49-F238E27FC236}">
                <a16:creationId xmlns:a16="http://schemas.microsoft.com/office/drawing/2014/main" id="{56599C6C-7172-3110-F7EF-D3843DA701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950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Appareils électroniques, capture d’écran, affichage&#10;&#10;Description générée automatiquement">
            <a:extLst>
              <a:ext uri="{FF2B5EF4-FFF2-40B4-BE49-F238E27FC236}">
                <a16:creationId xmlns:a16="http://schemas.microsoft.com/office/drawing/2014/main" id="{1D99314B-2A8B-6C5D-9A3D-E066F52029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4781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Appareils électroniques, capture d’écran, affichage&#10;&#10;Description générée automatiquement">
            <a:extLst>
              <a:ext uri="{FF2B5EF4-FFF2-40B4-BE49-F238E27FC236}">
                <a16:creationId xmlns:a16="http://schemas.microsoft.com/office/drawing/2014/main" id="{50FBE1ED-7776-24B0-4BF8-230EB654ED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2370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texte, clipart, capture d’écran, diagramme&#10;&#10;Description générée automatiquement">
            <a:extLst>
              <a:ext uri="{FF2B5EF4-FFF2-40B4-BE49-F238E27FC236}">
                <a16:creationId xmlns:a16="http://schemas.microsoft.com/office/drawing/2014/main" id="{8E5A0A93-B99A-8B28-57D7-E8182EB7A6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5328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capture d’écran, Site web, Page web&#10;&#10;Description générée automatiquement">
            <a:extLst>
              <a:ext uri="{FF2B5EF4-FFF2-40B4-BE49-F238E27FC236}">
                <a16:creationId xmlns:a16="http://schemas.microsoft.com/office/drawing/2014/main" id="{EE0EFA57-FF2F-B59C-8EC6-1829754A60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9184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Site web, Page web&#10;&#10;Description générée automatiquement">
            <a:extLst>
              <a:ext uri="{FF2B5EF4-FFF2-40B4-BE49-F238E27FC236}">
                <a16:creationId xmlns:a16="http://schemas.microsoft.com/office/drawing/2014/main" id="{FF747C5F-82CA-A8A3-4D02-DD59DE2FA4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2843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dessin humoristique&#10;&#10;Description générée automatiquement">
            <a:extLst>
              <a:ext uri="{FF2B5EF4-FFF2-40B4-BE49-F238E27FC236}">
                <a16:creationId xmlns:a16="http://schemas.microsoft.com/office/drawing/2014/main" id="{7C3B0AFC-8160-945A-B27A-3886E0FF8A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10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dessin, illustration, croquis&#10;&#10;Description générée automatiquement">
            <a:extLst>
              <a:ext uri="{FF2B5EF4-FFF2-40B4-BE49-F238E27FC236}">
                <a16:creationId xmlns:a16="http://schemas.microsoft.com/office/drawing/2014/main" id="{701F12FA-5B9D-B1CE-F525-12FA313344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4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Police, logiciel&#10;&#10;Description générée automatiquement">
            <a:extLst>
              <a:ext uri="{FF2B5EF4-FFF2-40B4-BE49-F238E27FC236}">
                <a16:creationId xmlns:a16="http://schemas.microsoft.com/office/drawing/2014/main" id="{0149D886-669E-E023-1FDA-30040687F0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219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Police, conception&#10;&#10;Description générée automatiquement">
            <a:extLst>
              <a:ext uri="{FF2B5EF4-FFF2-40B4-BE49-F238E27FC236}">
                <a16:creationId xmlns:a16="http://schemas.microsoft.com/office/drawing/2014/main" id="{42A52359-980F-07F7-933D-E5C0D6DF18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242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 30">
            <a:extLst>
              <a:ext uri="{FF2B5EF4-FFF2-40B4-BE49-F238E27FC236}">
                <a16:creationId xmlns:a16="http://schemas.microsoft.com/office/drawing/2014/main" id="{B16B1382-AFC9-DEDF-817A-C817668926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171" y="753935"/>
            <a:ext cx="7860082" cy="1325995"/>
          </a:xfrm>
          <a:prstGeom prst="rect">
            <a:avLst/>
          </a:prstGeom>
        </p:spPr>
      </p:pic>
      <p:sp>
        <p:nvSpPr>
          <p:cNvPr id="21" name="Rectangle : coins arrondis 20">
            <a:hlinkClick r:id="rId4" highlightClick="1"/>
            <a:extLst>
              <a:ext uri="{FF2B5EF4-FFF2-40B4-BE49-F238E27FC236}">
                <a16:creationId xmlns:a16="http://schemas.microsoft.com/office/drawing/2014/main" id="{7625F49E-2DF5-A5D9-31E2-35DAA151DE66}"/>
              </a:ext>
            </a:extLst>
          </p:cNvPr>
          <p:cNvSpPr/>
          <p:nvPr/>
        </p:nvSpPr>
        <p:spPr>
          <a:xfrm>
            <a:off x="3347935" y="457487"/>
            <a:ext cx="2448130" cy="408623"/>
          </a:xfrm>
          <a:prstGeom prst="roundRect">
            <a:avLst/>
          </a:prstGeom>
          <a:solidFill>
            <a:srgbClr val="EE3A80"/>
          </a:solidFill>
          <a:ln>
            <a:solidFill>
              <a:srgbClr val="EE3A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/>
              <a:t>Faire l’activité en ligne</a:t>
            </a:r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F6C35FEB-70D5-44B9-7069-8162CC5D1C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170" y="2104213"/>
            <a:ext cx="7840136" cy="4371211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0A2E1B71-17A6-D054-7492-38BA3A6F7B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7213" y="814091"/>
            <a:ext cx="1048603" cy="536494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A7C935F1-00B9-9260-5313-BD7D70CD05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57597" y="1194621"/>
            <a:ext cx="1761897" cy="542591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102B3ECD-9D39-4A8A-CF5E-8873AA5674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25243" y="1209481"/>
            <a:ext cx="432854" cy="542591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B9AF2E40-CAB2-203A-FF7C-2864E9A8D11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87186" y="797897"/>
            <a:ext cx="1432684" cy="542591"/>
          </a:xfrm>
          <a:prstGeom prst="rect">
            <a:avLst/>
          </a:prstGeom>
        </p:spPr>
      </p:pic>
      <p:pic>
        <p:nvPicPr>
          <p:cNvPr id="45" name="Image 44">
            <a:extLst>
              <a:ext uri="{FF2B5EF4-FFF2-40B4-BE49-F238E27FC236}">
                <a16:creationId xmlns:a16="http://schemas.microsoft.com/office/drawing/2014/main" id="{907C2501-5E35-36D5-2D40-00B95A39A42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74266" y="829388"/>
            <a:ext cx="774259" cy="542591"/>
          </a:xfrm>
          <a:prstGeom prst="rect">
            <a:avLst/>
          </a:prstGeom>
        </p:spPr>
      </p:pic>
      <p:pic>
        <p:nvPicPr>
          <p:cNvPr id="47" name="Image 46">
            <a:extLst>
              <a:ext uri="{FF2B5EF4-FFF2-40B4-BE49-F238E27FC236}">
                <a16:creationId xmlns:a16="http://schemas.microsoft.com/office/drawing/2014/main" id="{DBE5FE5D-2F4B-8016-D927-92ABCFB422D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52747" y="1610855"/>
            <a:ext cx="1999661" cy="542591"/>
          </a:xfrm>
          <a:prstGeom prst="rect">
            <a:avLst/>
          </a:prstGeom>
        </p:spPr>
      </p:pic>
      <p:pic>
        <p:nvPicPr>
          <p:cNvPr id="49" name="Image 48">
            <a:extLst>
              <a:ext uri="{FF2B5EF4-FFF2-40B4-BE49-F238E27FC236}">
                <a16:creationId xmlns:a16="http://schemas.microsoft.com/office/drawing/2014/main" id="{13F83003-0D80-51EF-D7A6-B8EDC167D60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3480" y="1620367"/>
            <a:ext cx="530398" cy="542591"/>
          </a:xfrm>
          <a:prstGeom prst="rect">
            <a:avLst/>
          </a:prstGeom>
        </p:spPr>
      </p:pic>
      <p:pic>
        <p:nvPicPr>
          <p:cNvPr id="53" name="Image 52">
            <a:extLst>
              <a:ext uri="{FF2B5EF4-FFF2-40B4-BE49-F238E27FC236}">
                <a16:creationId xmlns:a16="http://schemas.microsoft.com/office/drawing/2014/main" id="{736734E8-429B-38B7-E484-6852BE56C63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72415" y="837373"/>
            <a:ext cx="749873" cy="536494"/>
          </a:xfrm>
          <a:prstGeom prst="rect">
            <a:avLst/>
          </a:prstGeom>
        </p:spPr>
      </p:pic>
      <p:pic>
        <p:nvPicPr>
          <p:cNvPr id="55" name="Image 54">
            <a:extLst>
              <a:ext uri="{FF2B5EF4-FFF2-40B4-BE49-F238E27FC236}">
                <a16:creationId xmlns:a16="http://schemas.microsoft.com/office/drawing/2014/main" id="{700FA249-837E-2345-B8B7-9F7BE1EB2AB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63572" y="1221403"/>
            <a:ext cx="1152244" cy="542591"/>
          </a:xfrm>
          <a:prstGeom prst="rect">
            <a:avLst/>
          </a:prstGeom>
        </p:spPr>
      </p:pic>
      <p:pic>
        <p:nvPicPr>
          <p:cNvPr id="58" name="Image 57">
            <a:extLst>
              <a:ext uri="{FF2B5EF4-FFF2-40B4-BE49-F238E27FC236}">
                <a16:creationId xmlns:a16="http://schemas.microsoft.com/office/drawing/2014/main" id="{BBAC9C75-D2A8-0AF1-5B32-2C386CA9D5D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89190" y="1607190"/>
            <a:ext cx="1042506" cy="542591"/>
          </a:xfrm>
          <a:prstGeom prst="rect">
            <a:avLst/>
          </a:prstGeom>
        </p:spPr>
      </p:pic>
      <p:pic>
        <p:nvPicPr>
          <p:cNvPr id="60" name="Image 59">
            <a:extLst>
              <a:ext uri="{FF2B5EF4-FFF2-40B4-BE49-F238E27FC236}">
                <a16:creationId xmlns:a16="http://schemas.microsoft.com/office/drawing/2014/main" id="{2867BB81-3BB8-6007-37C9-341FBC9730A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66410" y="1199181"/>
            <a:ext cx="1018120" cy="542591"/>
          </a:xfrm>
          <a:prstGeom prst="rect">
            <a:avLst/>
          </a:prstGeom>
        </p:spPr>
      </p:pic>
      <p:pic>
        <p:nvPicPr>
          <p:cNvPr id="62" name="Image 61">
            <a:extLst>
              <a:ext uri="{FF2B5EF4-FFF2-40B4-BE49-F238E27FC236}">
                <a16:creationId xmlns:a16="http://schemas.microsoft.com/office/drawing/2014/main" id="{5AED71F3-0F61-FA6A-41C0-A750FA44559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881336" y="837373"/>
            <a:ext cx="524301" cy="542591"/>
          </a:xfrm>
          <a:prstGeom prst="rect">
            <a:avLst/>
          </a:prstGeom>
        </p:spPr>
      </p:pic>
      <p:pic>
        <p:nvPicPr>
          <p:cNvPr id="64" name="Image 63">
            <a:extLst>
              <a:ext uri="{FF2B5EF4-FFF2-40B4-BE49-F238E27FC236}">
                <a16:creationId xmlns:a16="http://schemas.microsoft.com/office/drawing/2014/main" id="{1D25AE8D-9DBD-4B48-23F8-6CC8A3521EB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66410" y="811086"/>
            <a:ext cx="1152244" cy="536494"/>
          </a:xfrm>
          <a:prstGeom prst="rect">
            <a:avLst/>
          </a:prstGeom>
        </p:spPr>
      </p:pic>
      <p:pic>
        <p:nvPicPr>
          <p:cNvPr id="68" name="Image 67">
            <a:extLst>
              <a:ext uri="{FF2B5EF4-FFF2-40B4-BE49-F238E27FC236}">
                <a16:creationId xmlns:a16="http://schemas.microsoft.com/office/drawing/2014/main" id="{8758E87F-E19E-E575-643B-5B6E1B06FC6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718143" y="1211752"/>
            <a:ext cx="1213209" cy="536494"/>
          </a:xfrm>
          <a:prstGeom prst="rect">
            <a:avLst/>
          </a:prstGeom>
        </p:spPr>
      </p:pic>
      <p:pic>
        <p:nvPicPr>
          <p:cNvPr id="70" name="Image 69">
            <a:extLst>
              <a:ext uri="{FF2B5EF4-FFF2-40B4-BE49-F238E27FC236}">
                <a16:creationId xmlns:a16="http://schemas.microsoft.com/office/drawing/2014/main" id="{957B3C78-09CA-3239-9389-2D18C62EA34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897592" y="1619784"/>
            <a:ext cx="1816765" cy="536494"/>
          </a:xfrm>
          <a:prstGeom prst="rect">
            <a:avLst/>
          </a:prstGeom>
        </p:spPr>
      </p:pic>
      <p:pic>
        <p:nvPicPr>
          <p:cNvPr id="72" name="Image 71">
            <a:extLst>
              <a:ext uri="{FF2B5EF4-FFF2-40B4-BE49-F238E27FC236}">
                <a16:creationId xmlns:a16="http://schemas.microsoft.com/office/drawing/2014/main" id="{92A0509A-C32A-2786-3110-6FF5B4EF080E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247728" y="798443"/>
            <a:ext cx="499915" cy="542591"/>
          </a:xfrm>
          <a:prstGeom prst="rect">
            <a:avLst/>
          </a:prstGeom>
        </p:spPr>
      </p:pic>
      <p:pic>
        <p:nvPicPr>
          <p:cNvPr id="78" name="Image 77">
            <a:extLst>
              <a:ext uri="{FF2B5EF4-FFF2-40B4-BE49-F238E27FC236}">
                <a16:creationId xmlns:a16="http://schemas.microsoft.com/office/drawing/2014/main" id="{727A2C8F-E349-4318-241A-D402D109DC06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858287" y="1211753"/>
            <a:ext cx="1566808" cy="536494"/>
          </a:xfrm>
          <a:prstGeom prst="rect">
            <a:avLst/>
          </a:prstGeom>
        </p:spPr>
      </p:pic>
      <p:pic>
        <p:nvPicPr>
          <p:cNvPr id="80" name="Image 79">
            <a:extLst>
              <a:ext uri="{FF2B5EF4-FFF2-40B4-BE49-F238E27FC236}">
                <a16:creationId xmlns:a16="http://schemas.microsoft.com/office/drawing/2014/main" id="{C3432522-9D2F-A365-1E98-3A578721FA61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714357" y="803722"/>
            <a:ext cx="707197" cy="536494"/>
          </a:xfrm>
          <a:prstGeom prst="rect">
            <a:avLst/>
          </a:prstGeom>
        </p:spPr>
      </p:pic>
      <p:pic>
        <p:nvPicPr>
          <p:cNvPr id="82" name="Image 81">
            <a:extLst>
              <a:ext uri="{FF2B5EF4-FFF2-40B4-BE49-F238E27FC236}">
                <a16:creationId xmlns:a16="http://schemas.microsoft.com/office/drawing/2014/main" id="{22A8E6EC-7DBF-1BFF-53D5-3E1E2D250398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664232" y="1607893"/>
            <a:ext cx="780356" cy="536494"/>
          </a:xfrm>
          <a:prstGeom prst="rect">
            <a:avLst/>
          </a:prstGeom>
        </p:spPr>
      </p:pic>
      <p:grpSp>
        <p:nvGrpSpPr>
          <p:cNvPr id="84" name="Groupe 83">
            <a:extLst>
              <a:ext uri="{FF2B5EF4-FFF2-40B4-BE49-F238E27FC236}">
                <a16:creationId xmlns:a16="http://schemas.microsoft.com/office/drawing/2014/main" id="{2EFE1D10-41CC-FDD3-EF04-8FEC740957FB}"/>
              </a:ext>
            </a:extLst>
          </p:cNvPr>
          <p:cNvGrpSpPr/>
          <p:nvPr/>
        </p:nvGrpSpPr>
        <p:grpSpPr>
          <a:xfrm>
            <a:off x="2111928" y="1607191"/>
            <a:ext cx="932769" cy="542591"/>
            <a:chOff x="4156632" y="3274005"/>
            <a:chExt cx="932769" cy="542591"/>
          </a:xfrm>
        </p:grpSpPr>
        <p:pic>
          <p:nvPicPr>
            <p:cNvPr id="66" name="Image 65">
              <a:extLst>
                <a:ext uri="{FF2B5EF4-FFF2-40B4-BE49-F238E27FC236}">
                  <a16:creationId xmlns:a16="http://schemas.microsoft.com/office/drawing/2014/main" id="{959AC8BE-274F-DDE8-BD6B-ABC6AEE08D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4156632" y="3274005"/>
              <a:ext cx="932769" cy="542591"/>
            </a:xfrm>
            <a:prstGeom prst="rect">
              <a:avLst/>
            </a:prstGeom>
          </p:spPr>
        </p:pic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DCD52156-B126-BB19-41A1-16392C0DD393}"/>
                </a:ext>
              </a:extLst>
            </p:cNvPr>
            <p:cNvSpPr/>
            <p:nvPr/>
          </p:nvSpPr>
          <p:spPr>
            <a:xfrm>
              <a:off x="4258922" y="3348500"/>
              <a:ext cx="728188" cy="33144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86" name="Groupe 85">
            <a:extLst>
              <a:ext uri="{FF2B5EF4-FFF2-40B4-BE49-F238E27FC236}">
                <a16:creationId xmlns:a16="http://schemas.microsoft.com/office/drawing/2014/main" id="{6AFCB9EA-1481-1653-31A0-9AD699DA13D6}"/>
              </a:ext>
            </a:extLst>
          </p:cNvPr>
          <p:cNvGrpSpPr/>
          <p:nvPr/>
        </p:nvGrpSpPr>
        <p:grpSpPr>
          <a:xfrm>
            <a:off x="2874116" y="1631321"/>
            <a:ext cx="1201016" cy="542591"/>
            <a:chOff x="1468250" y="3106958"/>
            <a:chExt cx="1201016" cy="542591"/>
          </a:xfrm>
        </p:grpSpPr>
        <p:pic>
          <p:nvPicPr>
            <p:cNvPr id="51" name="Image 50">
              <a:extLst>
                <a:ext uri="{FF2B5EF4-FFF2-40B4-BE49-F238E27FC236}">
                  <a16:creationId xmlns:a16="http://schemas.microsoft.com/office/drawing/2014/main" id="{8726158E-643C-B9F6-A359-D087F53D85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1468250" y="3106958"/>
              <a:ext cx="1201016" cy="542591"/>
            </a:xfrm>
            <a:prstGeom prst="rect">
              <a:avLst/>
            </a:prstGeom>
          </p:spPr>
        </p:pic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1262ED0E-3FC6-31A1-D122-94B284932789}"/>
                </a:ext>
              </a:extLst>
            </p:cNvPr>
            <p:cNvSpPr/>
            <p:nvPr/>
          </p:nvSpPr>
          <p:spPr>
            <a:xfrm>
              <a:off x="1584960" y="3184063"/>
              <a:ext cx="975445" cy="30589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88" name="Groupe 87">
            <a:extLst>
              <a:ext uri="{FF2B5EF4-FFF2-40B4-BE49-F238E27FC236}">
                <a16:creationId xmlns:a16="http://schemas.microsoft.com/office/drawing/2014/main" id="{98889D3E-0EB2-B3A2-77F8-457046867B80}"/>
              </a:ext>
            </a:extLst>
          </p:cNvPr>
          <p:cNvGrpSpPr/>
          <p:nvPr/>
        </p:nvGrpSpPr>
        <p:grpSpPr>
          <a:xfrm>
            <a:off x="4796125" y="1234392"/>
            <a:ext cx="975445" cy="536494"/>
            <a:chOff x="4259488" y="3113904"/>
            <a:chExt cx="975445" cy="536494"/>
          </a:xfrm>
        </p:grpSpPr>
        <p:pic>
          <p:nvPicPr>
            <p:cNvPr id="74" name="Image 73">
              <a:extLst>
                <a:ext uri="{FF2B5EF4-FFF2-40B4-BE49-F238E27FC236}">
                  <a16:creationId xmlns:a16="http://schemas.microsoft.com/office/drawing/2014/main" id="{40C17A38-822F-E897-7F84-CFA0F718C3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4259488" y="3113904"/>
              <a:ext cx="975445" cy="536494"/>
            </a:xfrm>
            <a:prstGeom prst="rect">
              <a:avLst/>
            </a:prstGeom>
          </p:spPr>
        </p:pic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8E07D2D6-2AA0-4928-2477-1E5A4058EEEC}"/>
                </a:ext>
              </a:extLst>
            </p:cNvPr>
            <p:cNvSpPr/>
            <p:nvPr/>
          </p:nvSpPr>
          <p:spPr>
            <a:xfrm>
              <a:off x="4373880" y="3200400"/>
              <a:ext cx="777240" cy="2819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90" name="Groupe 89">
            <a:extLst>
              <a:ext uri="{FF2B5EF4-FFF2-40B4-BE49-F238E27FC236}">
                <a16:creationId xmlns:a16="http://schemas.microsoft.com/office/drawing/2014/main" id="{96DCBB78-742E-98C0-9ABD-99732834B25B}"/>
              </a:ext>
            </a:extLst>
          </p:cNvPr>
          <p:cNvGrpSpPr/>
          <p:nvPr/>
        </p:nvGrpSpPr>
        <p:grpSpPr>
          <a:xfrm>
            <a:off x="5367648" y="843470"/>
            <a:ext cx="597460" cy="536494"/>
            <a:chOff x="7142902" y="3548349"/>
            <a:chExt cx="597460" cy="536494"/>
          </a:xfrm>
        </p:grpSpPr>
        <p:pic>
          <p:nvPicPr>
            <p:cNvPr id="76" name="Image 75">
              <a:extLst>
                <a:ext uri="{FF2B5EF4-FFF2-40B4-BE49-F238E27FC236}">
                  <a16:creationId xmlns:a16="http://schemas.microsoft.com/office/drawing/2014/main" id="{29F35193-9753-811E-605B-07D648AE40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7142902" y="3548349"/>
              <a:ext cx="597460" cy="536494"/>
            </a:xfrm>
            <a:prstGeom prst="rect">
              <a:avLst/>
            </a:prstGeom>
          </p:spPr>
        </p:pic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2F6E3D4E-BFAA-3325-6332-8DC7B2B132CB}"/>
                </a:ext>
              </a:extLst>
            </p:cNvPr>
            <p:cNvSpPr/>
            <p:nvPr/>
          </p:nvSpPr>
          <p:spPr>
            <a:xfrm>
              <a:off x="7230047" y="3658018"/>
              <a:ext cx="438694" cy="26628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388720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Appareils électroniques, capture d’écran, affichage&#10;&#10;Description générée automatiquement">
            <a:extLst>
              <a:ext uri="{FF2B5EF4-FFF2-40B4-BE49-F238E27FC236}">
                <a16:creationId xmlns:a16="http://schemas.microsoft.com/office/drawing/2014/main" id="{590D5AF1-CFE5-DD5B-4614-2B4CC3AA83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872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affichage, logiciel&#10;&#10;Description générée automatiquement">
            <a:extLst>
              <a:ext uri="{FF2B5EF4-FFF2-40B4-BE49-F238E27FC236}">
                <a16:creationId xmlns:a16="http://schemas.microsoft.com/office/drawing/2014/main" id="{197C3B8B-7314-EA60-6F7A-3D0AD2B124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741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affichage, logiciel&#10;&#10;Description générée automatiquement">
            <a:extLst>
              <a:ext uri="{FF2B5EF4-FFF2-40B4-BE49-F238E27FC236}">
                <a16:creationId xmlns:a16="http://schemas.microsoft.com/office/drawing/2014/main" id="{28DA7D45-216D-DC61-3C40-B3616D037F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991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affichage, logiciel&#10;&#10;Description générée automatiquement">
            <a:extLst>
              <a:ext uri="{FF2B5EF4-FFF2-40B4-BE49-F238E27FC236}">
                <a16:creationId xmlns:a16="http://schemas.microsoft.com/office/drawing/2014/main" id="{FAE66C11-3954-A693-564D-1F2893AA71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17563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D74D7C8DBD084AAB4D6512AE17BF5B" ma:contentTypeVersion="6" ma:contentTypeDescription="Create a new document." ma:contentTypeScope="" ma:versionID="9169eb90c897bf566a633a51a4968558">
  <xsd:schema xmlns:xsd="http://www.w3.org/2001/XMLSchema" xmlns:xs="http://www.w3.org/2001/XMLSchema" xmlns:p="http://schemas.microsoft.com/office/2006/metadata/properties" xmlns:ns2="e22bdef0-0862-4bc9-8ae1-8aa74d93ea48" xmlns:ns3="0712efe7-30c0-4671-85e6-f0521d1b12d0" targetNamespace="http://schemas.microsoft.com/office/2006/metadata/properties" ma:root="true" ma:fieldsID="446844cfb3a7005ded4d261174f02aed" ns2:_="" ns3:_="">
    <xsd:import namespace="e22bdef0-0862-4bc9-8ae1-8aa74d93ea48"/>
    <xsd:import namespace="0712efe7-30c0-4671-85e6-f0521d1b12d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2bdef0-0862-4bc9-8ae1-8aa74d93ea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12efe7-30c0-4671-85e6-f0521d1b12d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712efe7-30c0-4671-85e6-f0521d1b12d0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BEF84607-2907-44F2-BB30-80AE0861EE0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3A4C8D2-8964-413D-9F41-3F5D09C985D4}"/>
</file>

<file path=customXml/itemProps3.xml><?xml version="1.0" encoding="utf-8"?>
<ds:datastoreItem xmlns:ds="http://schemas.openxmlformats.org/officeDocument/2006/customXml" ds:itemID="{731DD633-ED48-4B12-9B49-229980C7447A}">
  <ds:schemaRefs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78930844-7ca7-4771-ad53-9658c2095a47"/>
    <ds:schemaRef ds:uri="http://purl.org/dc/elements/1.1/"/>
    <ds:schemaRef ds:uri="http://schemas.openxmlformats.org/package/2006/metadata/core-properties"/>
    <ds:schemaRef ds:uri="85c0154b-c1f1-454a-9cce-58d1a683144e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</TotalTime>
  <Words>1106</Words>
  <Application>Microsoft Office PowerPoint</Application>
  <PresentationFormat>Affichage à l'écran (4:3)</PresentationFormat>
  <Paragraphs>89</Paragraphs>
  <Slides>19</Slides>
  <Notes>19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Helvetica</vt:lpstr>
      <vt:lpstr>Symbol</vt:lpstr>
      <vt:lpstr>Times New Roman</vt:lpstr>
      <vt:lpstr>Wingdings 3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ABERLENC LEA</dc:creator>
  <cp:lastModifiedBy>BELLEMIN SANDRA</cp:lastModifiedBy>
  <cp:revision>2</cp:revision>
  <dcterms:created xsi:type="dcterms:W3CDTF">2023-02-21T16:40:00Z</dcterms:created>
  <dcterms:modified xsi:type="dcterms:W3CDTF">2023-10-02T09:47:20Z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0x0101007DD74D7C8DBD084AAB4D6512AE17BF5B</vt:lpwstr>
  </property>
  <property fmtid="{D5CDD505-2E9C-101B-9397-08002B2CF9AE}" pid="3" name="MediaServiceImageTags">
    <vt:lpwstr/>
  </property>
  <property fmtid="{D5CDD505-2E9C-101B-9397-08002B2CF9AE}" pid="4" name="Order">
    <vt:r8>178500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_ExtendedDescription">
    <vt:lpwstr/>
  </property>
  <property fmtid="{D5CDD505-2E9C-101B-9397-08002B2CF9AE}" pid="12" name="TriggerFlowInfo">
    <vt:lpwstr/>
  </property>
</Properties>
</file>