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65" r:id="rId6"/>
    <p:sldId id="267" r:id="rId7"/>
    <p:sldId id="268" r:id="rId8"/>
    <p:sldId id="281" r:id="rId9"/>
    <p:sldId id="269" r:id="rId10"/>
    <p:sldId id="282" r:id="rId11"/>
    <p:sldId id="284" r:id="rId12"/>
    <p:sldId id="285" r:id="rId13"/>
    <p:sldId id="286" r:id="rId14"/>
    <p:sldId id="272" r:id="rId15"/>
    <p:sldId id="283" r:id="rId16"/>
    <p:sldId id="273" r:id="rId17"/>
    <p:sldId id="274" r:id="rId18"/>
    <p:sldId id="275" r:id="rId19"/>
    <p:sldId id="277" r:id="rId20"/>
    <p:sldId id="278" r:id="rId21"/>
    <p:sldId id="279" r:id="rId22"/>
    <p:sldId id="258" r:id="rId23"/>
    <p:sldId id="259" r:id="rId24"/>
    <p:sldId id="260" r:id="rId25"/>
    <p:sldId id="261" r:id="rId26"/>
    <p:sldId id="262" r:id="rId27"/>
    <p:sldId id="263"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E80"/>
    <a:srgbClr val="F69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B28CF-FFE0-4F8D-AC7D-B4285E649BF8}" v="63" dt="2023-08-30T08:30:38.2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58824" autoAdjust="0"/>
  </p:normalViewPr>
  <p:slideViewPr>
    <p:cSldViewPr snapToGrid="0">
      <p:cViewPr>
        <p:scale>
          <a:sx n="66" d="100"/>
          <a:sy n="66" d="100"/>
        </p:scale>
        <p:origin x="141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2DAB28CF-FFE0-4F8D-AC7D-B4285E649BF8}"/>
    <pc:docChg chg="undo custSel modSld">
      <pc:chgData name="BELLEMIN SANDRA" userId="5fe4e071-d3f4-40df-970f-ee8fcf898346" providerId="ADAL" clId="{2DAB28CF-FFE0-4F8D-AC7D-B4285E649BF8}" dt="2023-08-30T08:30:38.716" v="207" actId="962"/>
      <pc:docMkLst>
        <pc:docMk/>
      </pc:docMkLst>
      <pc:sldChg chg="addSp delSp modSp mod modClrScheme chgLayout">
        <pc:chgData name="BELLEMIN SANDRA" userId="5fe4e071-d3f4-40df-970f-ee8fcf898346" providerId="ADAL" clId="{2DAB28CF-FFE0-4F8D-AC7D-B4285E649BF8}" dt="2023-08-30T08:24:43.859" v="28" actId="962"/>
        <pc:sldMkLst>
          <pc:docMk/>
          <pc:sldMk cId="2896570501" sldId="257"/>
        </pc:sldMkLst>
        <pc:spChg chg="del">
          <ac:chgData name="BELLEMIN SANDRA" userId="5fe4e071-d3f4-40df-970f-ee8fcf898346" providerId="ADAL" clId="{2DAB28CF-FFE0-4F8D-AC7D-B4285E649BF8}" dt="2023-08-30T08:24:36.183" v="25" actId="478"/>
          <ac:spMkLst>
            <pc:docMk/>
            <pc:sldMk cId="2896570501" sldId="257"/>
            <ac:spMk id="3" creationId="{EA14145E-990A-6028-E5E7-995D279A54CC}"/>
          </ac:spMkLst>
        </pc:spChg>
        <pc:spChg chg="del">
          <ac:chgData name="BELLEMIN SANDRA" userId="5fe4e071-d3f4-40df-970f-ee8fcf898346" providerId="ADAL" clId="{2DAB28CF-FFE0-4F8D-AC7D-B4285E649BF8}" dt="2023-08-30T08:24:36.183" v="25" actId="478"/>
          <ac:spMkLst>
            <pc:docMk/>
            <pc:sldMk cId="2896570501" sldId="257"/>
            <ac:spMk id="5" creationId="{B221541C-0D1C-3F13-B09B-06E5CE6ED577}"/>
          </ac:spMkLst>
        </pc:spChg>
        <pc:picChg chg="add mod">
          <ac:chgData name="BELLEMIN SANDRA" userId="5fe4e071-d3f4-40df-970f-ee8fcf898346" providerId="ADAL" clId="{2DAB28CF-FFE0-4F8D-AC7D-B4285E649BF8}" dt="2023-08-30T08:24:43.859" v="28" actId="962"/>
          <ac:picMkLst>
            <pc:docMk/>
            <pc:sldMk cId="2896570501" sldId="257"/>
            <ac:picMk id="4" creationId="{014C00D6-8FA2-A5FB-58F5-A03D71F7E59E}"/>
          </ac:picMkLst>
        </pc:picChg>
      </pc:sldChg>
      <pc:sldChg chg="addSp delSp modSp mod modClrScheme chgLayout">
        <pc:chgData name="BELLEMIN SANDRA" userId="5fe4e071-d3f4-40df-970f-ee8fcf898346" providerId="ADAL" clId="{2DAB28CF-FFE0-4F8D-AC7D-B4285E649BF8}" dt="2023-08-30T08:30:03.927" v="183" actId="962"/>
        <pc:sldMkLst>
          <pc:docMk/>
          <pc:sldMk cId="789565612" sldId="258"/>
        </pc:sldMkLst>
        <pc:spChg chg="del">
          <ac:chgData name="BELLEMIN SANDRA" userId="5fe4e071-d3f4-40df-970f-ee8fcf898346" providerId="ADAL" clId="{2DAB28CF-FFE0-4F8D-AC7D-B4285E649BF8}" dt="2023-08-30T08:30:02.555" v="180" actId="478"/>
          <ac:spMkLst>
            <pc:docMk/>
            <pc:sldMk cId="789565612" sldId="258"/>
            <ac:spMk id="8" creationId="{C3F9E6B5-EF66-E80A-3A0D-371393380AC0}"/>
          </ac:spMkLst>
        </pc:spChg>
        <pc:picChg chg="add mod">
          <ac:chgData name="BELLEMIN SANDRA" userId="5fe4e071-d3f4-40df-970f-ee8fcf898346" providerId="ADAL" clId="{2DAB28CF-FFE0-4F8D-AC7D-B4285E649BF8}" dt="2023-08-30T08:30:03.927" v="183" actId="962"/>
          <ac:picMkLst>
            <pc:docMk/>
            <pc:sldMk cId="789565612" sldId="258"/>
            <ac:picMk id="3" creationId="{C1E635EF-BF64-D11C-8513-9377C7D136FA}"/>
          </ac:picMkLst>
        </pc:picChg>
        <pc:picChg chg="del">
          <ac:chgData name="BELLEMIN SANDRA" userId="5fe4e071-d3f4-40df-970f-ee8fcf898346" providerId="ADAL" clId="{2DAB28CF-FFE0-4F8D-AC7D-B4285E649BF8}" dt="2023-08-30T08:30:02.555" v="180" actId="478"/>
          <ac:picMkLst>
            <pc:docMk/>
            <pc:sldMk cId="789565612" sldId="258"/>
            <ac:picMk id="6" creationId="{C809BDF0-FE7E-FE2D-E006-0BDE29440B3E}"/>
          </ac:picMkLst>
        </pc:picChg>
        <pc:picChg chg="del">
          <ac:chgData name="BELLEMIN SANDRA" userId="5fe4e071-d3f4-40df-970f-ee8fcf898346" providerId="ADAL" clId="{2DAB28CF-FFE0-4F8D-AC7D-B4285E649BF8}" dt="2023-08-30T08:30:02.555" v="180" actId="478"/>
          <ac:picMkLst>
            <pc:docMk/>
            <pc:sldMk cId="789565612" sldId="258"/>
            <ac:picMk id="15" creationId="{5E1175DF-77AC-6D43-8346-4C46470A4EEE}"/>
          </ac:picMkLst>
        </pc:picChg>
      </pc:sldChg>
      <pc:sldChg chg="addSp delSp modSp mod modClrScheme chgLayout">
        <pc:chgData name="BELLEMIN SANDRA" userId="5fe4e071-d3f4-40df-970f-ee8fcf898346" providerId="ADAL" clId="{2DAB28CF-FFE0-4F8D-AC7D-B4285E649BF8}" dt="2023-08-30T08:30:09.989" v="187" actId="962"/>
        <pc:sldMkLst>
          <pc:docMk/>
          <pc:sldMk cId="1221100699" sldId="259"/>
        </pc:sldMkLst>
        <pc:picChg chg="del">
          <ac:chgData name="BELLEMIN SANDRA" userId="5fe4e071-d3f4-40df-970f-ee8fcf898346" providerId="ADAL" clId="{2DAB28CF-FFE0-4F8D-AC7D-B4285E649BF8}" dt="2023-08-30T08:30:08.539" v="184" actId="478"/>
          <ac:picMkLst>
            <pc:docMk/>
            <pc:sldMk cId="1221100699" sldId="259"/>
            <ac:picMk id="3" creationId="{F45302E3-DEA8-1E01-768A-BCAC4ADAF805}"/>
          </ac:picMkLst>
        </pc:picChg>
        <pc:picChg chg="add mod">
          <ac:chgData name="BELLEMIN SANDRA" userId="5fe4e071-d3f4-40df-970f-ee8fcf898346" providerId="ADAL" clId="{2DAB28CF-FFE0-4F8D-AC7D-B4285E649BF8}" dt="2023-08-30T08:30:09.989" v="187" actId="962"/>
          <ac:picMkLst>
            <pc:docMk/>
            <pc:sldMk cId="1221100699" sldId="259"/>
            <ac:picMk id="4" creationId="{102E789F-D5E5-2F8F-0D32-B56F19E26800}"/>
          </ac:picMkLst>
        </pc:picChg>
        <pc:picChg chg="del">
          <ac:chgData name="BELLEMIN SANDRA" userId="5fe4e071-d3f4-40df-970f-ee8fcf898346" providerId="ADAL" clId="{2DAB28CF-FFE0-4F8D-AC7D-B4285E649BF8}" dt="2023-08-30T08:30:08.539" v="184" actId="478"/>
          <ac:picMkLst>
            <pc:docMk/>
            <pc:sldMk cId="1221100699" sldId="259"/>
            <ac:picMk id="6" creationId="{7F007B3D-EFE9-C971-AAD0-DFD02424425F}"/>
          </ac:picMkLst>
        </pc:picChg>
      </pc:sldChg>
      <pc:sldChg chg="addSp delSp modSp mod modClrScheme chgLayout">
        <pc:chgData name="BELLEMIN SANDRA" userId="5fe4e071-d3f4-40df-970f-ee8fcf898346" providerId="ADAL" clId="{2DAB28CF-FFE0-4F8D-AC7D-B4285E649BF8}" dt="2023-08-30T08:30:14.654" v="191" actId="962"/>
        <pc:sldMkLst>
          <pc:docMk/>
          <pc:sldMk cId="1723829195" sldId="260"/>
        </pc:sldMkLst>
        <pc:picChg chg="del">
          <ac:chgData name="BELLEMIN SANDRA" userId="5fe4e071-d3f4-40df-970f-ee8fcf898346" providerId="ADAL" clId="{2DAB28CF-FFE0-4F8D-AC7D-B4285E649BF8}" dt="2023-08-30T08:30:12.866" v="188" actId="478"/>
          <ac:picMkLst>
            <pc:docMk/>
            <pc:sldMk cId="1723829195" sldId="260"/>
            <ac:picMk id="2" creationId="{D3976C46-B6D7-8048-1671-F19180BE19FC}"/>
          </ac:picMkLst>
        </pc:picChg>
        <pc:picChg chg="add mod">
          <ac:chgData name="BELLEMIN SANDRA" userId="5fe4e071-d3f4-40df-970f-ee8fcf898346" providerId="ADAL" clId="{2DAB28CF-FFE0-4F8D-AC7D-B4285E649BF8}" dt="2023-08-30T08:30:14.654" v="191" actId="962"/>
          <ac:picMkLst>
            <pc:docMk/>
            <pc:sldMk cId="1723829195" sldId="260"/>
            <ac:picMk id="4" creationId="{2E31D1E0-56F2-B5CB-DCA2-4964F0F963B7}"/>
          </ac:picMkLst>
        </pc:picChg>
        <pc:picChg chg="del">
          <ac:chgData name="BELLEMIN SANDRA" userId="5fe4e071-d3f4-40df-970f-ee8fcf898346" providerId="ADAL" clId="{2DAB28CF-FFE0-4F8D-AC7D-B4285E649BF8}" dt="2023-08-30T08:30:12.866" v="188" actId="478"/>
          <ac:picMkLst>
            <pc:docMk/>
            <pc:sldMk cId="1723829195" sldId="260"/>
            <ac:picMk id="6" creationId="{B05D6ED7-A3B0-172F-B5ED-329FDFF01560}"/>
          </ac:picMkLst>
        </pc:picChg>
      </pc:sldChg>
      <pc:sldChg chg="addSp delSp modSp mod modClrScheme chgLayout">
        <pc:chgData name="BELLEMIN SANDRA" userId="5fe4e071-d3f4-40df-970f-ee8fcf898346" providerId="ADAL" clId="{2DAB28CF-FFE0-4F8D-AC7D-B4285E649BF8}" dt="2023-08-30T08:30:19.617" v="195" actId="962"/>
        <pc:sldMkLst>
          <pc:docMk/>
          <pc:sldMk cId="2386468242" sldId="261"/>
        </pc:sldMkLst>
        <pc:picChg chg="del">
          <ac:chgData name="BELLEMIN SANDRA" userId="5fe4e071-d3f4-40df-970f-ee8fcf898346" providerId="ADAL" clId="{2DAB28CF-FFE0-4F8D-AC7D-B4285E649BF8}" dt="2023-08-30T08:30:17.665" v="192" actId="478"/>
          <ac:picMkLst>
            <pc:docMk/>
            <pc:sldMk cId="2386468242" sldId="261"/>
            <ac:picMk id="2" creationId="{BA373122-9CA9-B0E8-D498-6B5284982383}"/>
          </ac:picMkLst>
        </pc:picChg>
        <pc:picChg chg="add mod">
          <ac:chgData name="BELLEMIN SANDRA" userId="5fe4e071-d3f4-40df-970f-ee8fcf898346" providerId="ADAL" clId="{2DAB28CF-FFE0-4F8D-AC7D-B4285E649BF8}" dt="2023-08-30T08:30:19.617" v="195" actId="962"/>
          <ac:picMkLst>
            <pc:docMk/>
            <pc:sldMk cId="2386468242" sldId="261"/>
            <ac:picMk id="4" creationId="{885D79F0-0C06-0842-F4E8-8E8124234076}"/>
          </ac:picMkLst>
        </pc:picChg>
        <pc:picChg chg="del">
          <ac:chgData name="BELLEMIN SANDRA" userId="5fe4e071-d3f4-40df-970f-ee8fcf898346" providerId="ADAL" clId="{2DAB28CF-FFE0-4F8D-AC7D-B4285E649BF8}" dt="2023-08-30T08:30:17.665" v="192" actId="478"/>
          <ac:picMkLst>
            <pc:docMk/>
            <pc:sldMk cId="2386468242" sldId="261"/>
            <ac:picMk id="7" creationId="{CC96D41D-837A-F2D8-6BA8-5703EB78868F}"/>
          </ac:picMkLst>
        </pc:picChg>
      </pc:sldChg>
      <pc:sldChg chg="addSp delSp modSp mod modClrScheme chgLayout">
        <pc:chgData name="BELLEMIN SANDRA" userId="5fe4e071-d3f4-40df-970f-ee8fcf898346" providerId="ADAL" clId="{2DAB28CF-FFE0-4F8D-AC7D-B4285E649BF8}" dt="2023-08-30T08:30:25.553" v="199" actId="962"/>
        <pc:sldMkLst>
          <pc:docMk/>
          <pc:sldMk cId="4013092381" sldId="262"/>
        </pc:sldMkLst>
        <pc:picChg chg="del">
          <ac:chgData name="BELLEMIN SANDRA" userId="5fe4e071-d3f4-40df-970f-ee8fcf898346" providerId="ADAL" clId="{2DAB28CF-FFE0-4F8D-AC7D-B4285E649BF8}" dt="2023-08-30T08:30:22.292" v="196" actId="478"/>
          <ac:picMkLst>
            <pc:docMk/>
            <pc:sldMk cId="4013092381" sldId="262"/>
            <ac:picMk id="3" creationId="{2A820047-BA96-0251-00F4-B5334A0B8121}"/>
          </ac:picMkLst>
        </pc:picChg>
        <pc:picChg chg="del">
          <ac:chgData name="BELLEMIN SANDRA" userId="5fe4e071-d3f4-40df-970f-ee8fcf898346" providerId="ADAL" clId="{2DAB28CF-FFE0-4F8D-AC7D-B4285E649BF8}" dt="2023-08-30T08:30:22.292" v="196" actId="478"/>
          <ac:picMkLst>
            <pc:docMk/>
            <pc:sldMk cId="4013092381" sldId="262"/>
            <ac:picMk id="4" creationId="{62F3A2B9-3AA5-5714-5A8B-77B959F04F92}"/>
          </ac:picMkLst>
        </pc:picChg>
        <pc:picChg chg="add mod">
          <ac:chgData name="BELLEMIN SANDRA" userId="5fe4e071-d3f4-40df-970f-ee8fcf898346" providerId="ADAL" clId="{2DAB28CF-FFE0-4F8D-AC7D-B4285E649BF8}" dt="2023-08-30T08:30:25.553" v="199" actId="962"/>
          <ac:picMkLst>
            <pc:docMk/>
            <pc:sldMk cId="4013092381" sldId="262"/>
            <ac:picMk id="5" creationId="{D6DFDC38-0EF0-09FC-EAE5-C9ADF0D1FA00}"/>
          </ac:picMkLst>
        </pc:picChg>
      </pc:sldChg>
      <pc:sldChg chg="addSp delSp modSp mod modClrScheme chgLayout">
        <pc:chgData name="BELLEMIN SANDRA" userId="5fe4e071-d3f4-40df-970f-ee8fcf898346" providerId="ADAL" clId="{2DAB28CF-FFE0-4F8D-AC7D-B4285E649BF8}" dt="2023-08-30T08:30:32.101" v="203" actId="962"/>
        <pc:sldMkLst>
          <pc:docMk/>
          <pc:sldMk cId="4081583062" sldId="263"/>
        </pc:sldMkLst>
        <pc:picChg chg="add mod">
          <ac:chgData name="BELLEMIN SANDRA" userId="5fe4e071-d3f4-40df-970f-ee8fcf898346" providerId="ADAL" clId="{2DAB28CF-FFE0-4F8D-AC7D-B4285E649BF8}" dt="2023-08-30T08:30:32.101" v="203" actId="962"/>
          <ac:picMkLst>
            <pc:docMk/>
            <pc:sldMk cId="4081583062" sldId="263"/>
            <ac:picMk id="3" creationId="{CBB73404-0600-9B92-8453-49295EE21B3E}"/>
          </ac:picMkLst>
        </pc:picChg>
        <pc:picChg chg="del">
          <ac:chgData name="BELLEMIN SANDRA" userId="5fe4e071-d3f4-40df-970f-ee8fcf898346" providerId="ADAL" clId="{2DAB28CF-FFE0-4F8D-AC7D-B4285E649BF8}" dt="2023-08-30T08:30:29.980" v="200" actId="478"/>
          <ac:picMkLst>
            <pc:docMk/>
            <pc:sldMk cId="4081583062" sldId="263"/>
            <ac:picMk id="4" creationId="{618A820D-9842-0EFE-44AF-B57763A80156}"/>
          </ac:picMkLst>
        </pc:picChg>
        <pc:picChg chg="del">
          <ac:chgData name="BELLEMIN SANDRA" userId="5fe4e071-d3f4-40df-970f-ee8fcf898346" providerId="ADAL" clId="{2DAB28CF-FFE0-4F8D-AC7D-B4285E649BF8}" dt="2023-08-30T08:30:29.980" v="200" actId="478"/>
          <ac:picMkLst>
            <pc:docMk/>
            <pc:sldMk cId="4081583062" sldId="263"/>
            <ac:picMk id="6" creationId="{B623492A-9F62-5F8E-630F-F9BD60618485}"/>
          </ac:picMkLst>
        </pc:picChg>
      </pc:sldChg>
      <pc:sldChg chg="addSp delSp modSp mod modClrScheme chgLayout">
        <pc:chgData name="BELLEMIN SANDRA" userId="5fe4e071-d3f4-40df-970f-ee8fcf898346" providerId="ADAL" clId="{2DAB28CF-FFE0-4F8D-AC7D-B4285E649BF8}" dt="2023-08-30T08:30:38.716" v="207" actId="962"/>
        <pc:sldMkLst>
          <pc:docMk/>
          <pc:sldMk cId="2168463632" sldId="264"/>
        </pc:sldMkLst>
        <pc:picChg chg="del">
          <ac:chgData name="BELLEMIN SANDRA" userId="5fe4e071-d3f4-40df-970f-ee8fcf898346" providerId="ADAL" clId="{2DAB28CF-FFE0-4F8D-AC7D-B4285E649BF8}" dt="2023-08-30T08:30:34.742" v="204" actId="478"/>
          <ac:picMkLst>
            <pc:docMk/>
            <pc:sldMk cId="2168463632" sldId="264"/>
            <ac:picMk id="2" creationId="{EE3532B4-E41D-C9B9-E4AC-6AA11C10BBDF}"/>
          </ac:picMkLst>
        </pc:picChg>
        <pc:picChg chg="del">
          <ac:chgData name="BELLEMIN SANDRA" userId="5fe4e071-d3f4-40df-970f-ee8fcf898346" providerId="ADAL" clId="{2DAB28CF-FFE0-4F8D-AC7D-B4285E649BF8}" dt="2023-08-30T08:30:34.742" v="204" actId="478"/>
          <ac:picMkLst>
            <pc:docMk/>
            <pc:sldMk cId="2168463632" sldId="264"/>
            <ac:picMk id="3" creationId="{05DD9C73-3688-BFB2-CDD6-C12496816C6D}"/>
          </ac:picMkLst>
        </pc:picChg>
        <pc:picChg chg="add mod">
          <ac:chgData name="BELLEMIN SANDRA" userId="5fe4e071-d3f4-40df-970f-ee8fcf898346" providerId="ADAL" clId="{2DAB28CF-FFE0-4F8D-AC7D-B4285E649BF8}" dt="2023-08-30T08:30:38.716" v="207" actId="962"/>
          <ac:picMkLst>
            <pc:docMk/>
            <pc:sldMk cId="2168463632" sldId="264"/>
            <ac:picMk id="5" creationId="{9F579E7B-8A4E-3C91-A2F7-EC780181810F}"/>
          </ac:picMkLst>
        </pc:picChg>
      </pc:sldChg>
      <pc:sldChg chg="addSp delSp modSp mod modClrScheme chgLayout">
        <pc:chgData name="BELLEMIN SANDRA" userId="5fe4e071-d3f4-40df-970f-ee8fcf898346" providerId="ADAL" clId="{2DAB28CF-FFE0-4F8D-AC7D-B4285E649BF8}" dt="2023-08-30T08:24:47.022" v="32" actId="962"/>
        <pc:sldMkLst>
          <pc:docMk/>
          <pc:sldMk cId="2699663419" sldId="265"/>
        </pc:sldMkLst>
        <pc:picChg chg="del">
          <ac:chgData name="BELLEMIN SANDRA" userId="5fe4e071-d3f4-40df-970f-ee8fcf898346" providerId="ADAL" clId="{2DAB28CF-FFE0-4F8D-AC7D-B4285E649BF8}" dt="2023-08-30T08:24:45.348" v="29" actId="478"/>
          <ac:picMkLst>
            <pc:docMk/>
            <pc:sldMk cId="2699663419" sldId="265"/>
            <ac:picMk id="2" creationId="{0988CBEE-D613-18B8-54F5-E38C23448F72}"/>
          </ac:picMkLst>
        </pc:picChg>
        <pc:picChg chg="add mod">
          <ac:chgData name="BELLEMIN SANDRA" userId="5fe4e071-d3f4-40df-970f-ee8fcf898346" providerId="ADAL" clId="{2DAB28CF-FFE0-4F8D-AC7D-B4285E649BF8}" dt="2023-08-30T08:24:47.022" v="32" actId="962"/>
          <ac:picMkLst>
            <pc:docMk/>
            <pc:sldMk cId="2699663419" sldId="265"/>
            <ac:picMk id="4" creationId="{4E4D9F1C-70BB-2891-6908-DC3FC1D2765C}"/>
          </ac:picMkLst>
        </pc:picChg>
      </pc:sldChg>
      <pc:sldChg chg="addSp delSp modSp mod modClrScheme chgLayout">
        <pc:chgData name="BELLEMIN SANDRA" userId="5fe4e071-d3f4-40df-970f-ee8fcf898346" providerId="ADAL" clId="{2DAB28CF-FFE0-4F8D-AC7D-B4285E649BF8}" dt="2023-08-30T08:25:03.003" v="36" actId="962"/>
        <pc:sldMkLst>
          <pc:docMk/>
          <pc:sldMk cId="1427601559" sldId="267"/>
        </pc:sldMkLst>
        <pc:picChg chg="del">
          <ac:chgData name="BELLEMIN SANDRA" userId="5fe4e071-d3f4-40df-970f-ee8fcf898346" providerId="ADAL" clId="{2DAB28CF-FFE0-4F8D-AC7D-B4285E649BF8}" dt="2023-08-30T08:25:00.744" v="33" actId="478"/>
          <ac:picMkLst>
            <pc:docMk/>
            <pc:sldMk cId="1427601559" sldId="267"/>
            <ac:picMk id="2" creationId="{597F4A71-49F5-D760-38DF-B72D1F678320}"/>
          </ac:picMkLst>
        </pc:picChg>
        <pc:picChg chg="del">
          <ac:chgData name="BELLEMIN SANDRA" userId="5fe4e071-d3f4-40df-970f-ee8fcf898346" providerId="ADAL" clId="{2DAB28CF-FFE0-4F8D-AC7D-B4285E649BF8}" dt="2023-08-30T08:25:00.744" v="33" actId="478"/>
          <ac:picMkLst>
            <pc:docMk/>
            <pc:sldMk cId="1427601559" sldId="267"/>
            <ac:picMk id="3" creationId="{16C3B6A6-8E7A-EF21-9BB9-DE514743822D}"/>
          </ac:picMkLst>
        </pc:picChg>
        <pc:picChg chg="del">
          <ac:chgData name="BELLEMIN SANDRA" userId="5fe4e071-d3f4-40df-970f-ee8fcf898346" providerId="ADAL" clId="{2DAB28CF-FFE0-4F8D-AC7D-B4285E649BF8}" dt="2023-08-30T08:25:00.744" v="33" actId="478"/>
          <ac:picMkLst>
            <pc:docMk/>
            <pc:sldMk cId="1427601559" sldId="267"/>
            <ac:picMk id="4" creationId="{143F6A20-9B41-07BD-7221-B8D42CFCAEFC}"/>
          </ac:picMkLst>
        </pc:picChg>
        <pc:picChg chg="del">
          <ac:chgData name="BELLEMIN SANDRA" userId="5fe4e071-d3f4-40df-970f-ee8fcf898346" providerId="ADAL" clId="{2DAB28CF-FFE0-4F8D-AC7D-B4285E649BF8}" dt="2023-08-30T08:25:00.744" v="33" actId="478"/>
          <ac:picMkLst>
            <pc:docMk/>
            <pc:sldMk cId="1427601559" sldId="267"/>
            <ac:picMk id="5" creationId="{02903CC2-046C-E9FA-E64D-E4E70B54E53A}"/>
          </ac:picMkLst>
        </pc:picChg>
        <pc:picChg chg="del">
          <ac:chgData name="BELLEMIN SANDRA" userId="5fe4e071-d3f4-40df-970f-ee8fcf898346" providerId="ADAL" clId="{2DAB28CF-FFE0-4F8D-AC7D-B4285E649BF8}" dt="2023-08-30T08:25:00.744" v="33" actId="478"/>
          <ac:picMkLst>
            <pc:docMk/>
            <pc:sldMk cId="1427601559" sldId="267"/>
            <ac:picMk id="6" creationId="{67A29DE0-2BC4-D565-5C18-A709EED77FAD}"/>
          </ac:picMkLst>
        </pc:picChg>
        <pc:picChg chg="del">
          <ac:chgData name="BELLEMIN SANDRA" userId="5fe4e071-d3f4-40df-970f-ee8fcf898346" providerId="ADAL" clId="{2DAB28CF-FFE0-4F8D-AC7D-B4285E649BF8}" dt="2023-08-30T08:25:00.744" v="33" actId="478"/>
          <ac:picMkLst>
            <pc:docMk/>
            <pc:sldMk cId="1427601559" sldId="267"/>
            <ac:picMk id="7" creationId="{F10EA9BC-1F97-E84D-AE62-AFCC540D67A2}"/>
          </ac:picMkLst>
        </pc:picChg>
        <pc:picChg chg="add mod">
          <ac:chgData name="BELLEMIN SANDRA" userId="5fe4e071-d3f4-40df-970f-ee8fcf898346" providerId="ADAL" clId="{2DAB28CF-FFE0-4F8D-AC7D-B4285E649BF8}" dt="2023-08-30T08:25:03.003" v="36" actId="962"/>
          <ac:picMkLst>
            <pc:docMk/>
            <pc:sldMk cId="1427601559" sldId="267"/>
            <ac:picMk id="9" creationId="{1965E67F-4805-AB20-401B-FB914D7B4A22}"/>
          </ac:picMkLst>
        </pc:picChg>
      </pc:sldChg>
      <pc:sldChg chg="addSp delSp modSp mod modClrScheme chgLayout">
        <pc:chgData name="BELLEMIN SANDRA" userId="5fe4e071-d3f4-40df-970f-ee8fcf898346" providerId="ADAL" clId="{2DAB28CF-FFE0-4F8D-AC7D-B4285E649BF8}" dt="2023-08-30T08:25:10.150" v="39" actId="27614"/>
        <pc:sldMkLst>
          <pc:docMk/>
          <pc:sldMk cId="3350016172" sldId="268"/>
        </pc:sldMkLst>
        <pc:spChg chg="del">
          <ac:chgData name="BELLEMIN SANDRA" userId="5fe4e071-d3f4-40df-970f-ee8fcf898346" providerId="ADAL" clId="{2DAB28CF-FFE0-4F8D-AC7D-B4285E649BF8}" dt="2023-08-30T08:25:08.218" v="37" actId="478"/>
          <ac:spMkLst>
            <pc:docMk/>
            <pc:sldMk cId="3350016172" sldId="268"/>
            <ac:spMk id="2" creationId="{1C977BC1-6C28-0909-BECE-F4A99ECA9451}"/>
          </ac:spMkLst>
        </pc:spChg>
        <pc:spChg chg="del">
          <ac:chgData name="BELLEMIN SANDRA" userId="5fe4e071-d3f4-40df-970f-ee8fcf898346" providerId="ADAL" clId="{2DAB28CF-FFE0-4F8D-AC7D-B4285E649BF8}" dt="2023-08-30T08:25:08.218" v="37" actId="478"/>
          <ac:spMkLst>
            <pc:docMk/>
            <pc:sldMk cId="3350016172" sldId="268"/>
            <ac:spMk id="3" creationId="{06B14685-F7A8-8F2A-56AB-A0104AF4CC7E}"/>
          </ac:spMkLst>
        </pc:spChg>
        <pc:spChg chg="del">
          <ac:chgData name="BELLEMIN SANDRA" userId="5fe4e071-d3f4-40df-970f-ee8fcf898346" providerId="ADAL" clId="{2DAB28CF-FFE0-4F8D-AC7D-B4285E649BF8}" dt="2023-08-30T08:25:08.218" v="37" actId="478"/>
          <ac:spMkLst>
            <pc:docMk/>
            <pc:sldMk cId="3350016172" sldId="268"/>
            <ac:spMk id="4" creationId="{3D8C9EB1-F1CF-FFC9-1A13-A64355456946}"/>
          </ac:spMkLst>
        </pc:spChg>
        <pc:spChg chg="del">
          <ac:chgData name="BELLEMIN SANDRA" userId="5fe4e071-d3f4-40df-970f-ee8fcf898346" providerId="ADAL" clId="{2DAB28CF-FFE0-4F8D-AC7D-B4285E649BF8}" dt="2023-08-30T08:25:08.218" v="37" actId="478"/>
          <ac:spMkLst>
            <pc:docMk/>
            <pc:sldMk cId="3350016172" sldId="268"/>
            <ac:spMk id="5" creationId="{82B4D681-F0C4-46BF-3D7B-70D53085FF9F}"/>
          </ac:spMkLst>
        </pc:spChg>
        <pc:spChg chg="del">
          <ac:chgData name="BELLEMIN SANDRA" userId="5fe4e071-d3f4-40df-970f-ee8fcf898346" providerId="ADAL" clId="{2DAB28CF-FFE0-4F8D-AC7D-B4285E649BF8}" dt="2023-08-30T08:25:08.218" v="37" actId="478"/>
          <ac:spMkLst>
            <pc:docMk/>
            <pc:sldMk cId="3350016172" sldId="268"/>
            <ac:spMk id="6" creationId="{BB58003E-9BB0-4548-952A-EC7AA0B8F162}"/>
          </ac:spMkLst>
        </pc:spChg>
        <pc:spChg chg="del">
          <ac:chgData name="BELLEMIN SANDRA" userId="5fe4e071-d3f4-40df-970f-ee8fcf898346" providerId="ADAL" clId="{2DAB28CF-FFE0-4F8D-AC7D-B4285E649BF8}" dt="2023-08-30T08:25:08.218" v="37" actId="478"/>
          <ac:spMkLst>
            <pc:docMk/>
            <pc:sldMk cId="3350016172" sldId="268"/>
            <ac:spMk id="7" creationId="{F01B6BE6-FB54-30A1-E519-8CBF86A07BEA}"/>
          </ac:spMkLst>
        </pc:spChg>
        <pc:picChg chg="add mod">
          <ac:chgData name="BELLEMIN SANDRA" userId="5fe4e071-d3f4-40df-970f-ee8fcf898346" providerId="ADAL" clId="{2DAB28CF-FFE0-4F8D-AC7D-B4285E649BF8}" dt="2023-08-30T08:25:10.150" v="39" actId="27614"/>
          <ac:picMkLst>
            <pc:docMk/>
            <pc:sldMk cId="3350016172" sldId="268"/>
            <ac:picMk id="9" creationId="{006AE805-AFF6-AB26-D3BC-F43620AE77FF}"/>
          </ac:picMkLst>
        </pc:picChg>
      </pc:sldChg>
      <pc:sldChg chg="addSp delSp modSp mod modClrScheme chgLayout">
        <pc:chgData name="BELLEMIN SANDRA" userId="5fe4e071-d3f4-40df-970f-ee8fcf898346" providerId="ADAL" clId="{2DAB28CF-FFE0-4F8D-AC7D-B4285E649BF8}" dt="2023-08-30T08:25:32.456" v="51" actId="962"/>
        <pc:sldMkLst>
          <pc:docMk/>
          <pc:sldMk cId="2276250777" sldId="269"/>
        </pc:sldMkLst>
        <pc:spChg chg="del">
          <ac:chgData name="BELLEMIN SANDRA" userId="5fe4e071-d3f4-40df-970f-ee8fcf898346" providerId="ADAL" clId="{2DAB28CF-FFE0-4F8D-AC7D-B4285E649BF8}" dt="2023-08-30T08:25:30.405" v="48" actId="478"/>
          <ac:spMkLst>
            <pc:docMk/>
            <pc:sldMk cId="2276250777" sldId="269"/>
            <ac:spMk id="2" creationId="{044F1FAE-4B1D-6EF7-FEFA-23F3D4AC100D}"/>
          </ac:spMkLst>
        </pc:spChg>
        <pc:spChg chg="del">
          <ac:chgData name="BELLEMIN SANDRA" userId="5fe4e071-d3f4-40df-970f-ee8fcf898346" providerId="ADAL" clId="{2DAB28CF-FFE0-4F8D-AC7D-B4285E649BF8}" dt="2023-08-30T08:25:30.405" v="48" actId="478"/>
          <ac:spMkLst>
            <pc:docMk/>
            <pc:sldMk cId="2276250777" sldId="269"/>
            <ac:spMk id="3" creationId="{4B334A2F-2BD8-0034-0269-BF9A802BB02F}"/>
          </ac:spMkLst>
        </pc:spChg>
        <pc:spChg chg="del">
          <ac:chgData name="BELLEMIN SANDRA" userId="5fe4e071-d3f4-40df-970f-ee8fcf898346" providerId="ADAL" clId="{2DAB28CF-FFE0-4F8D-AC7D-B4285E649BF8}" dt="2023-08-30T08:25:30.405" v="48" actId="478"/>
          <ac:spMkLst>
            <pc:docMk/>
            <pc:sldMk cId="2276250777" sldId="269"/>
            <ac:spMk id="4" creationId="{9C1D95D6-CA30-07A1-2454-BB31F3580234}"/>
          </ac:spMkLst>
        </pc:spChg>
        <pc:spChg chg="del">
          <ac:chgData name="BELLEMIN SANDRA" userId="5fe4e071-d3f4-40df-970f-ee8fcf898346" providerId="ADAL" clId="{2DAB28CF-FFE0-4F8D-AC7D-B4285E649BF8}" dt="2023-08-30T08:25:30.405" v="48" actId="478"/>
          <ac:spMkLst>
            <pc:docMk/>
            <pc:sldMk cId="2276250777" sldId="269"/>
            <ac:spMk id="5" creationId="{53E0F115-8DB3-E165-3832-3D8E0E485C47}"/>
          </ac:spMkLst>
        </pc:spChg>
        <pc:spChg chg="del">
          <ac:chgData name="BELLEMIN SANDRA" userId="5fe4e071-d3f4-40df-970f-ee8fcf898346" providerId="ADAL" clId="{2DAB28CF-FFE0-4F8D-AC7D-B4285E649BF8}" dt="2023-08-30T08:25:30.405" v="48" actId="478"/>
          <ac:spMkLst>
            <pc:docMk/>
            <pc:sldMk cId="2276250777" sldId="269"/>
            <ac:spMk id="6" creationId="{07589B6B-0ABD-63F5-3F9A-E62712188A80}"/>
          </ac:spMkLst>
        </pc:spChg>
        <pc:spChg chg="del">
          <ac:chgData name="BELLEMIN SANDRA" userId="5fe4e071-d3f4-40df-970f-ee8fcf898346" providerId="ADAL" clId="{2DAB28CF-FFE0-4F8D-AC7D-B4285E649BF8}" dt="2023-08-30T08:25:30.405" v="48" actId="478"/>
          <ac:spMkLst>
            <pc:docMk/>
            <pc:sldMk cId="2276250777" sldId="269"/>
            <ac:spMk id="7" creationId="{CEDEE11A-3F11-63D3-A4BD-29627B08341E}"/>
          </ac:spMkLst>
        </pc:spChg>
        <pc:picChg chg="add mod">
          <ac:chgData name="BELLEMIN SANDRA" userId="5fe4e071-d3f4-40df-970f-ee8fcf898346" providerId="ADAL" clId="{2DAB28CF-FFE0-4F8D-AC7D-B4285E649BF8}" dt="2023-08-30T08:25:32.456" v="51" actId="962"/>
          <ac:picMkLst>
            <pc:docMk/>
            <pc:sldMk cId="2276250777" sldId="269"/>
            <ac:picMk id="9" creationId="{5D2C0807-EEA1-2534-B623-574CEB82BF87}"/>
          </ac:picMkLst>
        </pc:picChg>
      </pc:sldChg>
      <pc:sldChg chg="addSp delSp modSp mod modClrScheme chgLayout">
        <pc:chgData name="BELLEMIN SANDRA" userId="5fe4e071-d3f4-40df-970f-ee8fcf898346" providerId="ADAL" clId="{2DAB28CF-FFE0-4F8D-AC7D-B4285E649BF8}" dt="2023-08-30T08:28:49.209" v="146" actId="962"/>
        <pc:sldMkLst>
          <pc:docMk/>
          <pc:sldMk cId="4215428560" sldId="272"/>
        </pc:sldMkLst>
        <pc:spChg chg="del">
          <ac:chgData name="BELLEMIN SANDRA" userId="5fe4e071-d3f4-40df-970f-ee8fcf898346" providerId="ADAL" clId="{2DAB28CF-FFE0-4F8D-AC7D-B4285E649BF8}" dt="2023-08-30T08:28:44.407" v="143" actId="478"/>
          <ac:spMkLst>
            <pc:docMk/>
            <pc:sldMk cId="4215428560" sldId="272"/>
            <ac:spMk id="9" creationId="{75C01A0A-C5A3-4421-4CC7-EF6E0DF75B88}"/>
          </ac:spMkLst>
        </pc:spChg>
        <pc:spChg chg="del">
          <ac:chgData name="BELLEMIN SANDRA" userId="5fe4e071-d3f4-40df-970f-ee8fcf898346" providerId="ADAL" clId="{2DAB28CF-FFE0-4F8D-AC7D-B4285E649BF8}" dt="2023-08-30T08:28:44.407" v="143" actId="478"/>
          <ac:spMkLst>
            <pc:docMk/>
            <pc:sldMk cId="4215428560" sldId="272"/>
            <ac:spMk id="12" creationId="{D8855D87-A407-8959-28EA-C6F7383249B3}"/>
          </ac:spMkLst>
        </pc:spChg>
        <pc:spChg chg="del">
          <ac:chgData name="BELLEMIN SANDRA" userId="5fe4e071-d3f4-40df-970f-ee8fcf898346" providerId="ADAL" clId="{2DAB28CF-FFE0-4F8D-AC7D-B4285E649BF8}" dt="2023-08-30T08:28:44.407" v="143" actId="478"/>
          <ac:spMkLst>
            <pc:docMk/>
            <pc:sldMk cId="4215428560" sldId="272"/>
            <ac:spMk id="15" creationId="{F4158E08-CB06-A1D9-BF8B-65115BA87A68}"/>
          </ac:spMkLst>
        </pc:spChg>
        <pc:spChg chg="del">
          <ac:chgData name="BELLEMIN SANDRA" userId="5fe4e071-d3f4-40df-970f-ee8fcf898346" providerId="ADAL" clId="{2DAB28CF-FFE0-4F8D-AC7D-B4285E649BF8}" dt="2023-08-30T08:28:44.407" v="143" actId="478"/>
          <ac:spMkLst>
            <pc:docMk/>
            <pc:sldMk cId="4215428560" sldId="272"/>
            <ac:spMk id="16" creationId="{BDE97981-83D8-8AAE-9DE4-4BFDB4344C82}"/>
          </ac:spMkLst>
        </pc:spChg>
        <pc:spChg chg="del">
          <ac:chgData name="BELLEMIN SANDRA" userId="5fe4e071-d3f4-40df-970f-ee8fcf898346" providerId="ADAL" clId="{2DAB28CF-FFE0-4F8D-AC7D-B4285E649BF8}" dt="2023-08-30T08:28:44.407" v="143" actId="478"/>
          <ac:spMkLst>
            <pc:docMk/>
            <pc:sldMk cId="4215428560" sldId="272"/>
            <ac:spMk id="17" creationId="{B9FFD388-8667-3120-B1A0-02B2A141BFB6}"/>
          </ac:spMkLst>
        </pc:spChg>
        <pc:spChg chg="del">
          <ac:chgData name="BELLEMIN SANDRA" userId="5fe4e071-d3f4-40df-970f-ee8fcf898346" providerId="ADAL" clId="{2DAB28CF-FFE0-4F8D-AC7D-B4285E649BF8}" dt="2023-08-30T08:28:44.407" v="143" actId="478"/>
          <ac:spMkLst>
            <pc:docMk/>
            <pc:sldMk cId="4215428560" sldId="272"/>
            <ac:spMk id="18" creationId="{21FAD0EF-435D-B717-26C0-0AC48DECDF1E}"/>
          </ac:spMkLst>
        </pc:spChg>
        <pc:spChg chg="del">
          <ac:chgData name="BELLEMIN SANDRA" userId="5fe4e071-d3f4-40df-970f-ee8fcf898346" providerId="ADAL" clId="{2DAB28CF-FFE0-4F8D-AC7D-B4285E649BF8}" dt="2023-08-30T08:28:44.407" v="143" actId="478"/>
          <ac:spMkLst>
            <pc:docMk/>
            <pc:sldMk cId="4215428560" sldId="272"/>
            <ac:spMk id="19" creationId="{2F487978-FB65-F80D-FE54-67FF1CFB0900}"/>
          </ac:spMkLst>
        </pc:spChg>
        <pc:spChg chg="del">
          <ac:chgData name="BELLEMIN SANDRA" userId="5fe4e071-d3f4-40df-970f-ee8fcf898346" providerId="ADAL" clId="{2DAB28CF-FFE0-4F8D-AC7D-B4285E649BF8}" dt="2023-08-30T08:28:44.407" v="143" actId="478"/>
          <ac:spMkLst>
            <pc:docMk/>
            <pc:sldMk cId="4215428560" sldId="272"/>
            <ac:spMk id="20" creationId="{E9A70794-665D-DE16-AE21-3F4A91D2DA71}"/>
          </ac:spMkLst>
        </pc:spChg>
        <pc:spChg chg="del">
          <ac:chgData name="BELLEMIN SANDRA" userId="5fe4e071-d3f4-40df-970f-ee8fcf898346" providerId="ADAL" clId="{2DAB28CF-FFE0-4F8D-AC7D-B4285E649BF8}" dt="2023-08-30T08:28:44.407" v="143" actId="478"/>
          <ac:spMkLst>
            <pc:docMk/>
            <pc:sldMk cId="4215428560" sldId="272"/>
            <ac:spMk id="21" creationId="{41EB3B49-8BF1-614E-664B-91823D181B6C}"/>
          </ac:spMkLst>
        </pc:spChg>
        <pc:spChg chg="del">
          <ac:chgData name="BELLEMIN SANDRA" userId="5fe4e071-d3f4-40df-970f-ee8fcf898346" providerId="ADAL" clId="{2DAB28CF-FFE0-4F8D-AC7D-B4285E649BF8}" dt="2023-08-30T08:28:44.407" v="143" actId="478"/>
          <ac:spMkLst>
            <pc:docMk/>
            <pc:sldMk cId="4215428560" sldId="272"/>
            <ac:spMk id="22" creationId="{6A228604-957B-559C-15A9-C197AE9CAD67}"/>
          </ac:spMkLst>
        </pc:spChg>
        <pc:spChg chg="del">
          <ac:chgData name="BELLEMIN SANDRA" userId="5fe4e071-d3f4-40df-970f-ee8fcf898346" providerId="ADAL" clId="{2DAB28CF-FFE0-4F8D-AC7D-B4285E649BF8}" dt="2023-08-30T08:28:44.407" v="143" actId="478"/>
          <ac:spMkLst>
            <pc:docMk/>
            <pc:sldMk cId="4215428560" sldId="272"/>
            <ac:spMk id="23" creationId="{C5C9A85B-2A32-0DC1-72C8-6F69D0F5E2B8}"/>
          </ac:spMkLst>
        </pc:spChg>
        <pc:spChg chg="del">
          <ac:chgData name="BELLEMIN SANDRA" userId="5fe4e071-d3f4-40df-970f-ee8fcf898346" providerId="ADAL" clId="{2DAB28CF-FFE0-4F8D-AC7D-B4285E649BF8}" dt="2023-08-30T08:28:44.407" v="143" actId="478"/>
          <ac:spMkLst>
            <pc:docMk/>
            <pc:sldMk cId="4215428560" sldId="272"/>
            <ac:spMk id="24" creationId="{7F26E1ED-1C19-DB99-7665-C7423E82B630}"/>
          </ac:spMkLst>
        </pc:spChg>
        <pc:graphicFrameChg chg="del modGraphic">
          <ac:chgData name="BELLEMIN SANDRA" userId="5fe4e071-d3f4-40df-970f-ee8fcf898346" providerId="ADAL" clId="{2DAB28CF-FFE0-4F8D-AC7D-B4285E649BF8}" dt="2023-08-30T08:28:40.997" v="142" actId="478"/>
          <ac:graphicFrameMkLst>
            <pc:docMk/>
            <pc:sldMk cId="4215428560" sldId="272"/>
            <ac:graphicFrameMk id="2" creationId="{99CCBC24-8DC3-9516-58BC-5E03F2E7CB02}"/>
          </ac:graphicFrameMkLst>
        </pc:graphicFrameChg>
        <pc:picChg chg="del">
          <ac:chgData name="BELLEMIN SANDRA" userId="5fe4e071-d3f4-40df-970f-ee8fcf898346" providerId="ADAL" clId="{2DAB28CF-FFE0-4F8D-AC7D-B4285E649BF8}" dt="2023-08-30T08:28:44.407" v="143" actId="478"/>
          <ac:picMkLst>
            <pc:docMk/>
            <pc:sldMk cId="4215428560" sldId="272"/>
            <ac:picMk id="3" creationId="{38BCBB38-0F85-63DE-FA61-F0EFBE5F1645}"/>
          </ac:picMkLst>
        </pc:picChg>
        <pc:picChg chg="del">
          <ac:chgData name="BELLEMIN SANDRA" userId="5fe4e071-d3f4-40df-970f-ee8fcf898346" providerId="ADAL" clId="{2DAB28CF-FFE0-4F8D-AC7D-B4285E649BF8}" dt="2023-08-30T08:28:44.407" v="143" actId="478"/>
          <ac:picMkLst>
            <pc:docMk/>
            <pc:sldMk cId="4215428560" sldId="272"/>
            <ac:picMk id="4" creationId="{2ED3C9D3-2180-E9E6-FCE0-CC94ADB89904}"/>
          </ac:picMkLst>
        </pc:picChg>
        <pc:picChg chg="del">
          <ac:chgData name="BELLEMIN SANDRA" userId="5fe4e071-d3f4-40df-970f-ee8fcf898346" providerId="ADAL" clId="{2DAB28CF-FFE0-4F8D-AC7D-B4285E649BF8}" dt="2023-08-30T08:28:44.407" v="143" actId="478"/>
          <ac:picMkLst>
            <pc:docMk/>
            <pc:sldMk cId="4215428560" sldId="272"/>
            <ac:picMk id="5" creationId="{A994BC82-36C7-BB8A-E2DB-C5BCF27A23D2}"/>
          </ac:picMkLst>
        </pc:picChg>
        <pc:picChg chg="del">
          <ac:chgData name="BELLEMIN SANDRA" userId="5fe4e071-d3f4-40df-970f-ee8fcf898346" providerId="ADAL" clId="{2DAB28CF-FFE0-4F8D-AC7D-B4285E649BF8}" dt="2023-08-30T08:28:44.407" v="143" actId="478"/>
          <ac:picMkLst>
            <pc:docMk/>
            <pc:sldMk cId="4215428560" sldId="272"/>
            <ac:picMk id="6" creationId="{C94B6684-571C-8DC1-D46C-17E801F14A94}"/>
          </ac:picMkLst>
        </pc:picChg>
        <pc:picChg chg="del">
          <ac:chgData name="BELLEMIN SANDRA" userId="5fe4e071-d3f4-40df-970f-ee8fcf898346" providerId="ADAL" clId="{2DAB28CF-FFE0-4F8D-AC7D-B4285E649BF8}" dt="2023-08-30T08:28:44.407" v="143" actId="478"/>
          <ac:picMkLst>
            <pc:docMk/>
            <pc:sldMk cId="4215428560" sldId="272"/>
            <ac:picMk id="8" creationId="{29AA4FE7-A609-9C0E-9A96-7A2D6786219A}"/>
          </ac:picMkLst>
        </pc:picChg>
        <pc:picChg chg="del">
          <ac:chgData name="BELLEMIN SANDRA" userId="5fe4e071-d3f4-40df-970f-ee8fcf898346" providerId="ADAL" clId="{2DAB28CF-FFE0-4F8D-AC7D-B4285E649BF8}" dt="2023-08-30T08:28:44.407" v="143" actId="478"/>
          <ac:picMkLst>
            <pc:docMk/>
            <pc:sldMk cId="4215428560" sldId="272"/>
            <ac:picMk id="10" creationId="{5D22921B-E94F-7C93-5B0A-F3572F0486B2}"/>
          </ac:picMkLst>
        </pc:picChg>
        <pc:picChg chg="add mod">
          <ac:chgData name="BELLEMIN SANDRA" userId="5fe4e071-d3f4-40df-970f-ee8fcf898346" providerId="ADAL" clId="{2DAB28CF-FFE0-4F8D-AC7D-B4285E649BF8}" dt="2023-08-30T08:28:49.209" v="146" actId="962"/>
          <ac:picMkLst>
            <pc:docMk/>
            <pc:sldMk cId="4215428560" sldId="272"/>
            <ac:picMk id="11" creationId="{43CBC884-2C13-085F-88D1-C29AE610D3FE}"/>
          </ac:picMkLst>
        </pc:picChg>
      </pc:sldChg>
      <pc:sldChg chg="addSp delSp modSp mod modClrScheme chgLayout">
        <pc:chgData name="BELLEMIN SANDRA" userId="5fe4e071-d3f4-40df-970f-ee8fcf898346" providerId="ADAL" clId="{2DAB28CF-FFE0-4F8D-AC7D-B4285E649BF8}" dt="2023-08-30T08:29:17.173" v="159" actId="962"/>
        <pc:sldMkLst>
          <pc:docMk/>
          <pc:sldMk cId="766987712" sldId="273"/>
        </pc:sldMkLst>
        <pc:spChg chg="del">
          <ac:chgData name="BELLEMIN SANDRA" userId="5fe4e071-d3f4-40df-970f-ee8fcf898346" providerId="ADAL" clId="{2DAB28CF-FFE0-4F8D-AC7D-B4285E649BF8}" dt="2023-08-30T08:29:14.068" v="156" actId="478"/>
          <ac:spMkLst>
            <pc:docMk/>
            <pc:sldMk cId="766987712" sldId="273"/>
            <ac:spMk id="40" creationId="{1279963C-D405-95B5-3530-486000D89A29}"/>
          </ac:spMkLst>
        </pc:spChg>
        <pc:spChg chg="del">
          <ac:chgData name="BELLEMIN SANDRA" userId="5fe4e071-d3f4-40df-970f-ee8fcf898346" providerId="ADAL" clId="{2DAB28CF-FFE0-4F8D-AC7D-B4285E649BF8}" dt="2023-08-30T08:29:14.068" v="156" actId="478"/>
          <ac:spMkLst>
            <pc:docMk/>
            <pc:sldMk cId="766987712" sldId="273"/>
            <ac:spMk id="41" creationId="{EF269316-0306-80B8-2EE5-37384DCEFB4E}"/>
          </ac:spMkLst>
        </pc:spChg>
        <pc:spChg chg="del">
          <ac:chgData name="BELLEMIN SANDRA" userId="5fe4e071-d3f4-40df-970f-ee8fcf898346" providerId="ADAL" clId="{2DAB28CF-FFE0-4F8D-AC7D-B4285E649BF8}" dt="2023-08-30T08:29:14.068" v="156" actId="478"/>
          <ac:spMkLst>
            <pc:docMk/>
            <pc:sldMk cId="766987712" sldId="273"/>
            <ac:spMk id="42" creationId="{BB35DE69-95F1-4553-8F7B-8E5628A62923}"/>
          </ac:spMkLst>
        </pc:spChg>
        <pc:spChg chg="del">
          <ac:chgData name="BELLEMIN SANDRA" userId="5fe4e071-d3f4-40df-970f-ee8fcf898346" providerId="ADAL" clId="{2DAB28CF-FFE0-4F8D-AC7D-B4285E649BF8}" dt="2023-08-30T08:29:14.068" v="156" actId="478"/>
          <ac:spMkLst>
            <pc:docMk/>
            <pc:sldMk cId="766987712" sldId="273"/>
            <ac:spMk id="43" creationId="{60D8172C-952F-3316-F6AF-A07BA281553E}"/>
          </ac:spMkLst>
        </pc:spChg>
        <pc:spChg chg="del">
          <ac:chgData name="BELLEMIN SANDRA" userId="5fe4e071-d3f4-40df-970f-ee8fcf898346" providerId="ADAL" clId="{2DAB28CF-FFE0-4F8D-AC7D-B4285E649BF8}" dt="2023-08-30T08:29:14.068" v="156" actId="478"/>
          <ac:spMkLst>
            <pc:docMk/>
            <pc:sldMk cId="766987712" sldId="273"/>
            <ac:spMk id="44" creationId="{60E0028A-EBF1-2311-7879-AA35B5D6D921}"/>
          </ac:spMkLst>
        </pc:spChg>
        <pc:spChg chg="del">
          <ac:chgData name="BELLEMIN SANDRA" userId="5fe4e071-d3f4-40df-970f-ee8fcf898346" providerId="ADAL" clId="{2DAB28CF-FFE0-4F8D-AC7D-B4285E649BF8}" dt="2023-08-30T08:29:14.068" v="156" actId="478"/>
          <ac:spMkLst>
            <pc:docMk/>
            <pc:sldMk cId="766987712" sldId="273"/>
            <ac:spMk id="45" creationId="{37FB6BFF-6033-C1F6-3DAE-5181BD6D18DD}"/>
          </ac:spMkLst>
        </pc:spChg>
        <pc:spChg chg="del">
          <ac:chgData name="BELLEMIN SANDRA" userId="5fe4e071-d3f4-40df-970f-ee8fcf898346" providerId="ADAL" clId="{2DAB28CF-FFE0-4F8D-AC7D-B4285E649BF8}" dt="2023-08-30T08:29:14.068" v="156" actId="478"/>
          <ac:spMkLst>
            <pc:docMk/>
            <pc:sldMk cId="766987712" sldId="273"/>
            <ac:spMk id="46" creationId="{E291F413-E199-620D-A998-79CAB51B9AA1}"/>
          </ac:spMkLst>
        </pc:spChg>
        <pc:spChg chg="del">
          <ac:chgData name="BELLEMIN SANDRA" userId="5fe4e071-d3f4-40df-970f-ee8fcf898346" providerId="ADAL" clId="{2DAB28CF-FFE0-4F8D-AC7D-B4285E649BF8}" dt="2023-08-30T08:29:14.068" v="156" actId="478"/>
          <ac:spMkLst>
            <pc:docMk/>
            <pc:sldMk cId="766987712" sldId="273"/>
            <ac:spMk id="47" creationId="{29B185AE-1AD1-6DBC-0938-4ABA3DA9E04B}"/>
          </ac:spMkLst>
        </pc:spChg>
        <pc:spChg chg="del">
          <ac:chgData name="BELLEMIN SANDRA" userId="5fe4e071-d3f4-40df-970f-ee8fcf898346" providerId="ADAL" clId="{2DAB28CF-FFE0-4F8D-AC7D-B4285E649BF8}" dt="2023-08-30T08:29:14.068" v="156" actId="478"/>
          <ac:spMkLst>
            <pc:docMk/>
            <pc:sldMk cId="766987712" sldId="273"/>
            <ac:spMk id="48" creationId="{FEB2EC45-6360-9C64-384F-DC51EBC2095F}"/>
          </ac:spMkLst>
        </pc:spChg>
        <pc:spChg chg="del">
          <ac:chgData name="BELLEMIN SANDRA" userId="5fe4e071-d3f4-40df-970f-ee8fcf898346" providerId="ADAL" clId="{2DAB28CF-FFE0-4F8D-AC7D-B4285E649BF8}" dt="2023-08-30T08:29:14.068" v="156" actId="478"/>
          <ac:spMkLst>
            <pc:docMk/>
            <pc:sldMk cId="766987712" sldId="273"/>
            <ac:spMk id="49" creationId="{3E124C53-6937-EE03-4B45-697AA08799CC}"/>
          </ac:spMkLst>
        </pc:spChg>
        <pc:spChg chg="del mod">
          <ac:chgData name="BELLEMIN SANDRA" userId="5fe4e071-d3f4-40df-970f-ee8fcf898346" providerId="ADAL" clId="{2DAB28CF-FFE0-4F8D-AC7D-B4285E649BF8}" dt="2023-08-30T08:29:08.289" v="155" actId="478"/>
          <ac:spMkLst>
            <pc:docMk/>
            <pc:sldMk cId="766987712" sldId="273"/>
            <ac:spMk id="50" creationId="{5644616D-764B-78B5-A6D2-7E0D3B0C303D}"/>
          </ac:spMkLst>
        </pc:spChg>
        <pc:spChg chg="del">
          <ac:chgData name="BELLEMIN SANDRA" userId="5fe4e071-d3f4-40df-970f-ee8fcf898346" providerId="ADAL" clId="{2DAB28CF-FFE0-4F8D-AC7D-B4285E649BF8}" dt="2023-08-30T08:29:14.068" v="156" actId="478"/>
          <ac:spMkLst>
            <pc:docMk/>
            <pc:sldMk cId="766987712" sldId="273"/>
            <ac:spMk id="51" creationId="{994B62A0-AAF0-0F0A-94BC-F9D32C744CAA}"/>
          </ac:spMkLst>
        </pc:spChg>
        <pc:graphicFrameChg chg="del">
          <ac:chgData name="BELLEMIN SANDRA" userId="5fe4e071-d3f4-40df-970f-ee8fcf898346" providerId="ADAL" clId="{2DAB28CF-FFE0-4F8D-AC7D-B4285E649BF8}" dt="2023-08-30T08:29:03.924" v="153" actId="478"/>
          <ac:graphicFrameMkLst>
            <pc:docMk/>
            <pc:sldMk cId="766987712" sldId="273"/>
            <ac:graphicFrameMk id="39" creationId="{AE6B8CCC-1838-8A9E-A47C-CC465CA176A4}"/>
          </ac:graphicFrameMkLst>
        </pc:graphicFrameChg>
        <pc:picChg chg="add mod">
          <ac:chgData name="BELLEMIN SANDRA" userId="5fe4e071-d3f4-40df-970f-ee8fcf898346" providerId="ADAL" clId="{2DAB28CF-FFE0-4F8D-AC7D-B4285E649BF8}" dt="2023-08-30T08:29:17.173" v="159" actId="962"/>
          <ac:picMkLst>
            <pc:docMk/>
            <pc:sldMk cId="766987712" sldId="273"/>
            <ac:picMk id="3" creationId="{2AC75DB9-14C3-0D15-DB54-0C51DE2CBF63}"/>
          </ac:picMkLst>
        </pc:picChg>
      </pc:sldChg>
      <pc:sldChg chg="addSp delSp modSp mod modClrScheme chgLayout">
        <pc:chgData name="BELLEMIN SANDRA" userId="5fe4e071-d3f4-40df-970f-ee8fcf898346" providerId="ADAL" clId="{2DAB28CF-FFE0-4F8D-AC7D-B4285E649BF8}" dt="2023-08-30T08:29:28.539" v="163" actId="962"/>
        <pc:sldMkLst>
          <pc:docMk/>
          <pc:sldMk cId="2110194163" sldId="274"/>
        </pc:sldMkLst>
        <pc:spChg chg="del">
          <ac:chgData name="BELLEMIN SANDRA" userId="5fe4e071-d3f4-40df-970f-ee8fcf898346" providerId="ADAL" clId="{2DAB28CF-FFE0-4F8D-AC7D-B4285E649BF8}" dt="2023-08-30T08:29:27.003" v="160" actId="478"/>
          <ac:spMkLst>
            <pc:docMk/>
            <pc:sldMk cId="2110194163" sldId="274"/>
            <ac:spMk id="28" creationId="{6298E5E3-3D81-0F08-8B65-B7016CF767D7}"/>
          </ac:spMkLst>
        </pc:spChg>
        <pc:spChg chg="del">
          <ac:chgData name="BELLEMIN SANDRA" userId="5fe4e071-d3f4-40df-970f-ee8fcf898346" providerId="ADAL" clId="{2DAB28CF-FFE0-4F8D-AC7D-B4285E649BF8}" dt="2023-08-30T08:29:27.003" v="160" actId="478"/>
          <ac:spMkLst>
            <pc:docMk/>
            <pc:sldMk cId="2110194163" sldId="274"/>
            <ac:spMk id="29" creationId="{35CB0D97-6979-7935-1FB0-3FD6D0725F35}"/>
          </ac:spMkLst>
        </pc:spChg>
        <pc:spChg chg="del">
          <ac:chgData name="BELLEMIN SANDRA" userId="5fe4e071-d3f4-40df-970f-ee8fcf898346" providerId="ADAL" clId="{2DAB28CF-FFE0-4F8D-AC7D-B4285E649BF8}" dt="2023-08-30T08:29:27.003" v="160" actId="478"/>
          <ac:spMkLst>
            <pc:docMk/>
            <pc:sldMk cId="2110194163" sldId="274"/>
            <ac:spMk id="30" creationId="{108A770C-889A-418A-6D30-CC48FEEC3FF9}"/>
          </ac:spMkLst>
        </pc:spChg>
        <pc:spChg chg="del">
          <ac:chgData name="BELLEMIN SANDRA" userId="5fe4e071-d3f4-40df-970f-ee8fcf898346" providerId="ADAL" clId="{2DAB28CF-FFE0-4F8D-AC7D-B4285E649BF8}" dt="2023-08-30T08:29:27.003" v="160" actId="478"/>
          <ac:spMkLst>
            <pc:docMk/>
            <pc:sldMk cId="2110194163" sldId="274"/>
            <ac:spMk id="31" creationId="{F3C6A04A-4F55-0F3D-F5DB-1D4E05B2E353}"/>
          </ac:spMkLst>
        </pc:spChg>
        <pc:spChg chg="del">
          <ac:chgData name="BELLEMIN SANDRA" userId="5fe4e071-d3f4-40df-970f-ee8fcf898346" providerId="ADAL" clId="{2DAB28CF-FFE0-4F8D-AC7D-B4285E649BF8}" dt="2023-08-30T08:29:27.003" v="160" actId="478"/>
          <ac:spMkLst>
            <pc:docMk/>
            <pc:sldMk cId="2110194163" sldId="274"/>
            <ac:spMk id="32" creationId="{30F5775F-62AC-AF8E-107F-BBB082B51A44}"/>
          </ac:spMkLst>
        </pc:spChg>
        <pc:spChg chg="del">
          <ac:chgData name="BELLEMIN SANDRA" userId="5fe4e071-d3f4-40df-970f-ee8fcf898346" providerId="ADAL" clId="{2DAB28CF-FFE0-4F8D-AC7D-B4285E649BF8}" dt="2023-08-30T08:29:27.003" v="160" actId="478"/>
          <ac:spMkLst>
            <pc:docMk/>
            <pc:sldMk cId="2110194163" sldId="274"/>
            <ac:spMk id="33" creationId="{724643D7-498C-51D4-4C02-0FB9CD7DBCF7}"/>
          </ac:spMkLst>
        </pc:spChg>
        <pc:spChg chg="del">
          <ac:chgData name="BELLEMIN SANDRA" userId="5fe4e071-d3f4-40df-970f-ee8fcf898346" providerId="ADAL" clId="{2DAB28CF-FFE0-4F8D-AC7D-B4285E649BF8}" dt="2023-08-30T08:29:27.003" v="160" actId="478"/>
          <ac:spMkLst>
            <pc:docMk/>
            <pc:sldMk cId="2110194163" sldId="274"/>
            <ac:spMk id="34" creationId="{A4153195-D655-9455-8573-11B31923498D}"/>
          </ac:spMkLst>
        </pc:spChg>
        <pc:spChg chg="del">
          <ac:chgData name="BELLEMIN SANDRA" userId="5fe4e071-d3f4-40df-970f-ee8fcf898346" providerId="ADAL" clId="{2DAB28CF-FFE0-4F8D-AC7D-B4285E649BF8}" dt="2023-08-30T08:29:27.003" v="160" actId="478"/>
          <ac:spMkLst>
            <pc:docMk/>
            <pc:sldMk cId="2110194163" sldId="274"/>
            <ac:spMk id="35" creationId="{1715D0BB-6ED9-29B1-40CD-018CAA76F86F}"/>
          </ac:spMkLst>
        </pc:spChg>
        <pc:spChg chg="del">
          <ac:chgData name="BELLEMIN SANDRA" userId="5fe4e071-d3f4-40df-970f-ee8fcf898346" providerId="ADAL" clId="{2DAB28CF-FFE0-4F8D-AC7D-B4285E649BF8}" dt="2023-08-30T08:29:27.003" v="160" actId="478"/>
          <ac:spMkLst>
            <pc:docMk/>
            <pc:sldMk cId="2110194163" sldId="274"/>
            <ac:spMk id="36" creationId="{C9574203-43D8-7A65-EDF4-523E296EA817}"/>
          </ac:spMkLst>
        </pc:spChg>
        <pc:spChg chg="del">
          <ac:chgData name="BELLEMIN SANDRA" userId="5fe4e071-d3f4-40df-970f-ee8fcf898346" providerId="ADAL" clId="{2DAB28CF-FFE0-4F8D-AC7D-B4285E649BF8}" dt="2023-08-30T08:29:27.003" v="160" actId="478"/>
          <ac:spMkLst>
            <pc:docMk/>
            <pc:sldMk cId="2110194163" sldId="274"/>
            <ac:spMk id="37" creationId="{A372FAF5-10A7-1C33-CBC6-C36958F72977}"/>
          </ac:spMkLst>
        </pc:spChg>
        <pc:spChg chg="del">
          <ac:chgData name="BELLEMIN SANDRA" userId="5fe4e071-d3f4-40df-970f-ee8fcf898346" providerId="ADAL" clId="{2DAB28CF-FFE0-4F8D-AC7D-B4285E649BF8}" dt="2023-08-30T08:29:27.003" v="160" actId="478"/>
          <ac:spMkLst>
            <pc:docMk/>
            <pc:sldMk cId="2110194163" sldId="274"/>
            <ac:spMk id="38" creationId="{AB5FBB77-D997-4EC0-BD71-DA29ABB8094A}"/>
          </ac:spMkLst>
        </pc:spChg>
        <pc:spChg chg="del">
          <ac:chgData name="BELLEMIN SANDRA" userId="5fe4e071-d3f4-40df-970f-ee8fcf898346" providerId="ADAL" clId="{2DAB28CF-FFE0-4F8D-AC7D-B4285E649BF8}" dt="2023-08-30T08:29:27.003" v="160" actId="478"/>
          <ac:spMkLst>
            <pc:docMk/>
            <pc:sldMk cId="2110194163" sldId="274"/>
            <ac:spMk id="39" creationId="{277ECBC7-4031-62DF-2E3A-62D0002B61D0}"/>
          </ac:spMkLst>
        </pc:spChg>
        <pc:graphicFrameChg chg="del">
          <ac:chgData name="BELLEMIN SANDRA" userId="5fe4e071-d3f4-40df-970f-ee8fcf898346" providerId="ADAL" clId="{2DAB28CF-FFE0-4F8D-AC7D-B4285E649BF8}" dt="2023-08-30T08:29:27.003" v="160" actId="478"/>
          <ac:graphicFrameMkLst>
            <pc:docMk/>
            <pc:sldMk cId="2110194163" sldId="274"/>
            <ac:graphicFrameMk id="27" creationId="{5ACC501F-1BA8-175F-AB09-BDCF01A2E368}"/>
          </ac:graphicFrameMkLst>
        </pc:graphicFrameChg>
        <pc:picChg chg="add mod">
          <ac:chgData name="BELLEMIN SANDRA" userId="5fe4e071-d3f4-40df-970f-ee8fcf898346" providerId="ADAL" clId="{2DAB28CF-FFE0-4F8D-AC7D-B4285E649BF8}" dt="2023-08-30T08:29:28.539" v="163" actId="962"/>
          <ac:picMkLst>
            <pc:docMk/>
            <pc:sldMk cId="2110194163" sldId="274"/>
            <ac:picMk id="3" creationId="{4D0E5AC4-0299-A185-DE9C-462DCF30B84B}"/>
          </ac:picMkLst>
        </pc:picChg>
      </pc:sldChg>
      <pc:sldChg chg="addSp delSp modSp mod modClrScheme chgLayout">
        <pc:chgData name="BELLEMIN SANDRA" userId="5fe4e071-d3f4-40df-970f-ee8fcf898346" providerId="ADAL" clId="{2DAB28CF-FFE0-4F8D-AC7D-B4285E649BF8}" dt="2023-08-30T08:29:42.100" v="167" actId="962"/>
        <pc:sldMkLst>
          <pc:docMk/>
          <pc:sldMk cId="1657811408" sldId="275"/>
        </pc:sldMkLst>
        <pc:spChg chg="del">
          <ac:chgData name="BELLEMIN SANDRA" userId="5fe4e071-d3f4-40df-970f-ee8fcf898346" providerId="ADAL" clId="{2DAB28CF-FFE0-4F8D-AC7D-B4285E649BF8}" dt="2023-08-30T08:29:40.214" v="164" actId="478"/>
          <ac:spMkLst>
            <pc:docMk/>
            <pc:sldMk cId="1657811408" sldId="275"/>
            <ac:spMk id="3" creationId="{ADEFF680-A6D6-A9EB-1427-6D8825C7EFAA}"/>
          </ac:spMkLst>
        </pc:spChg>
        <pc:spChg chg="del">
          <ac:chgData name="BELLEMIN SANDRA" userId="5fe4e071-d3f4-40df-970f-ee8fcf898346" providerId="ADAL" clId="{2DAB28CF-FFE0-4F8D-AC7D-B4285E649BF8}" dt="2023-08-30T08:29:40.214" v="164" actId="478"/>
          <ac:spMkLst>
            <pc:docMk/>
            <pc:sldMk cId="1657811408" sldId="275"/>
            <ac:spMk id="4" creationId="{6BDE3333-F245-A0D6-DFA0-8E48139ABFEE}"/>
          </ac:spMkLst>
        </pc:spChg>
        <pc:spChg chg="del">
          <ac:chgData name="BELLEMIN SANDRA" userId="5fe4e071-d3f4-40df-970f-ee8fcf898346" providerId="ADAL" clId="{2DAB28CF-FFE0-4F8D-AC7D-B4285E649BF8}" dt="2023-08-30T08:29:40.214" v="164" actId="478"/>
          <ac:spMkLst>
            <pc:docMk/>
            <pc:sldMk cId="1657811408" sldId="275"/>
            <ac:spMk id="5" creationId="{01852E2C-A968-7608-0C98-2A0216A749E5}"/>
          </ac:spMkLst>
        </pc:spChg>
        <pc:spChg chg="del">
          <ac:chgData name="BELLEMIN SANDRA" userId="5fe4e071-d3f4-40df-970f-ee8fcf898346" providerId="ADAL" clId="{2DAB28CF-FFE0-4F8D-AC7D-B4285E649BF8}" dt="2023-08-30T08:29:40.214" v="164" actId="478"/>
          <ac:spMkLst>
            <pc:docMk/>
            <pc:sldMk cId="1657811408" sldId="275"/>
            <ac:spMk id="6" creationId="{8DEF30C7-F8FF-4470-7840-69F4E868617E}"/>
          </ac:spMkLst>
        </pc:spChg>
        <pc:spChg chg="del">
          <ac:chgData name="BELLEMIN SANDRA" userId="5fe4e071-d3f4-40df-970f-ee8fcf898346" providerId="ADAL" clId="{2DAB28CF-FFE0-4F8D-AC7D-B4285E649BF8}" dt="2023-08-30T08:29:40.214" v="164" actId="478"/>
          <ac:spMkLst>
            <pc:docMk/>
            <pc:sldMk cId="1657811408" sldId="275"/>
            <ac:spMk id="7" creationId="{E5D056FA-FF72-052F-ADC9-794472C83BCD}"/>
          </ac:spMkLst>
        </pc:spChg>
        <pc:spChg chg="del">
          <ac:chgData name="BELLEMIN SANDRA" userId="5fe4e071-d3f4-40df-970f-ee8fcf898346" providerId="ADAL" clId="{2DAB28CF-FFE0-4F8D-AC7D-B4285E649BF8}" dt="2023-08-30T08:29:40.214" v="164" actId="478"/>
          <ac:spMkLst>
            <pc:docMk/>
            <pc:sldMk cId="1657811408" sldId="275"/>
            <ac:spMk id="8" creationId="{BB0ED223-70E6-A712-031F-8690E9DB1FEC}"/>
          </ac:spMkLst>
        </pc:spChg>
        <pc:spChg chg="del">
          <ac:chgData name="BELLEMIN SANDRA" userId="5fe4e071-d3f4-40df-970f-ee8fcf898346" providerId="ADAL" clId="{2DAB28CF-FFE0-4F8D-AC7D-B4285E649BF8}" dt="2023-08-30T08:29:40.214" v="164" actId="478"/>
          <ac:spMkLst>
            <pc:docMk/>
            <pc:sldMk cId="1657811408" sldId="275"/>
            <ac:spMk id="21" creationId="{14CBACC2-54B2-97F0-2101-1FAC4832B511}"/>
          </ac:spMkLst>
        </pc:spChg>
        <pc:spChg chg="del">
          <ac:chgData name="BELLEMIN SANDRA" userId="5fe4e071-d3f4-40df-970f-ee8fcf898346" providerId="ADAL" clId="{2DAB28CF-FFE0-4F8D-AC7D-B4285E649BF8}" dt="2023-08-30T08:29:40.214" v="164" actId="478"/>
          <ac:spMkLst>
            <pc:docMk/>
            <pc:sldMk cId="1657811408" sldId="275"/>
            <ac:spMk id="22" creationId="{B5F74ECA-B5A8-9BAB-7019-65423F6C0D0D}"/>
          </ac:spMkLst>
        </pc:spChg>
        <pc:spChg chg="del">
          <ac:chgData name="BELLEMIN SANDRA" userId="5fe4e071-d3f4-40df-970f-ee8fcf898346" providerId="ADAL" clId="{2DAB28CF-FFE0-4F8D-AC7D-B4285E649BF8}" dt="2023-08-30T08:29:40.214" v="164" actId="478"/>
          <ac:spMkLst>
            <pc:docMk/>
            <pc:sldMk cId="1657811408" sldId="275"/>
            <ac:spMk id="23" creationId="{C7552A07-D0EE-2400-113F-73004F8583C8}"/>
          </ac:spMkLst>
        </pc:spChg>
        <pc:spChg chg="del">
          <ac:chgData name="BELLEMIN SANDRA" userId="5fe4e071-d3f4-40df-970f-ee8fcf898346" providerId="ADAL" clId="{2DAB28CF-FFE0-4F8D-AC7D-B4285E649BF8}" dt="2023-08-30T08:29:40.214" v="164" actId="478"/>
          <ac:spMkLst>
            <pc:docMk/>
            <pc:sldMk cId="1657811408" sldId="275"/>
            <ac:spMk id="24" creationId="{9A582F20-127F-E885-9371-D1C593C87540}"/>
          </ac:spMkLst>
        </pc:spChg>
        <pc:spChg chg="del">
          <ac:chgData name="BELLEMIN SANDRA" userId="5fe4e071-d3f4-40df-970f-ee8fcf898346" providerId="ADAL" clId="{2DAB28CF-FFE0-4F8D-AC7D-B4285E649BF8}" dt="2023-08-30T08:29:40.214" v="164" actId="478"/>
          <ac:spMkLst>
            <pc:docMk/>
            <pc:sldMk cId="1657811408" sldId="275"/>
            <ac:spMk id="25" creationId="{D21C62FA-179F-5B41-3DE2-7488ECD7FDE8}"/>
          </ac:spMkLst>
        </pc:spChg>
        <pc:spChg chg="del">
          <ac:chgData name="BELLEMIN SANDRA" userId="5fe4e071-d3f4-40df-970f-ee8fcf898346" providerId="ADAL" clId="{2DAB28CF-FFE0-4F8D-AC7D-B4285E649BF8}" dt="2023-08-30T08:29:40.214" v="164" actId="478"/>
          <ac:spMkLst>
            <pc:docMk/>
            <pc:sldMk cId="1657811408" sldId="275"/>
            <ac:spMk id="26" creationId="{723B9B18-A416-5376-20D8-9315C2A83616}"/>
          </ac:spMkLst>
        </pc:spChg>
        <pc:graphicFrameChg chg="del">
          <ac:chgData name="BELLEMIN SANDRA" userId="5fe4e071-d3f4-40df-970f-ee8fcf898346" providerId="ADAL" clId="{2DAB28CF-FFE0-4F8D-AC7D-B4285E649BF8}" dt="2023-08-30T08:29:40.214" v="164" actId="478"/>
          <ac:graphicFrameMkLst>
            <pc:docMk/>
            <pc:sldMk cId="1657811408" sldId="275"/>
            <ac:graphicFrameMk id="27" creationId="{DE0513F3-09A4-0FED-232C-9A7D42FA7AAE}"/>
          </ac:graphicFrameMkLst>
        </pc:graphicFrameChg>
        <pc:picChg chg="add mod">
          <ac:chgData name="BELLEMIN SANDRA" userId="5fe4e071-d3f4-40df-970f-ee8fcf898346" providerId="ADAL" clId="{2DAB28CF-FFE0-4F8D-AC7D-B4285E649BF8}" dt="2023-08-30T08:29:42.100" v="167" actId="962"/>
          <ac:picMkLst>
            <pc:docMk/>
            <pc:sldMk cId="1657811408" sldId="275"/>
            <ac:picMk id="9" creationId="{B21F824A-82C1-2DBE-A892-FBBA77174680}"/>
          </ac:picMkLst>
        </pc:picChg>
      </pc:sldChg>
      <pc:sldChg chg="addSp delSp modSp mod modClrScheme chgLayout">
        <pc:chgData name="BELLEMIN SANDRA" userId="5fe4e071-d3f4-40df-970f-ee8fcf898346" providerId="ADAL" clId="{2DAB28CF-FFE0-4F8D-AC7D-B4285E649BF8}" dt="2023-08-30T08:29:46.481" v="171" actId="962"/>
        <pc:sldMkLst>
          <pc:docMk/>
          <pc:sldMk cId="2555558596" sldId="277"/>
        </pc:sldMkLst>
        <pc:grpChg chg="del">
          <ac:chgData name="BELLEMIN SANDRA" userId="5fe4e071-d3f4-40df-970f-ee8fcf898346" providerId="ADAL" clId="{2DAB28CF-FFE0-4F8D-AC7D-B4285E649BF8}" dt="2023-08-30T08:29:44.021" v="168" actId="478"/>
          <ac:grpSpMkLst>
            <pc:docMk/>
            <pc:sldMk cId="2555558596" sldId="277"/>
            <ac:grpSpMk id="2" creationId="{8432A1C8-CE6A-3301-FD06-E373B38E864B}"/>
          </ac:grpSpMkLst>
        </pc:grpChg>
        <pc:picChg chg="add mod">
          <ac:chgData name="BELLEMIN SANDRA" userId="5fe4e071-d3f4-40df-970f-ee8fcf898346" providerId="ADAL" clId="{2DAB28CF-FFE0-4F8D-AC7D-B4285E649BF8}" dt="2023-08-30T08:29:46.481" v="171" actId="962"/>
          <ac:picMkLst>
            <pc:docMk/>
            <pc:sldMk cId="2555558596" sldId="277"/>
            <ac:picMk id="10" creationId="{4D0E089F-B673-A22D-A5E5-1EF45B0CA953}"/>
          </ac:picMkLst>
        </pc:picChg>
      </pc:sldChg>
      <pc:sldChg chg="addSp delSp modSp mod modClrScheme chgLayout">
        <pc:chgData name="BELLEMIN SANDRA" userId="5fe4e071-d3f4-40df-970f-ee8fcf898346" providerId="ADAL" clId="{2DAB28CF-FFE0-4F8D-AC7D-B4285E649BF8}" dt="2023-08-30T08:29:55.305" v="175" actId="962"/>
        <pc:sldMkLst>
          <pc:docMk/>
          <pc:sldMk cId="571540401" sldId="278"/>
        </pc:sldMkLst>
        <pc:spChg chg="del">
          <ac:chgData name="BELLEMIN SANDRA" userId="5fe4e071-d3f4-40df-970f-ee8fcf898346" providerId="ADAL" clId="{2DAB28CF-FFE0-4F8D-AC7D-B4285E649BF8}" dt="2023-08-30T08:29:53.619" v="172" actId="478"/>
          <ac:spMkLst>
            <pc:docMk/>
            <pc:sldMk cId="571540401" sldId="278"/>
            <ac:spMk id="8" creationId="{6F085BE0-05BD-7854-B772-2197684097A7}"/>
          </ac:spMkLst>
        </pc:spChg>
        <pc:graphicFrameChg chg="del">
          <ac:chgData name="BELLEMIN SANDRA" userId="5fe4e071-d3f4-40df-970f-ee8fcf898346" providerId="ADAL" clId="{2DAB28CF-FFE0-4F8D-AC7D-B4285E649BF8}" dt="2023-08-30T08:29:53.619" v="172" actId="478"/>
          <ac:graphicFrameMkLst>
            <pc:docMk/>
            <pc:sldMk cId="571540401" sldId="278"/>
            <ac:graphicFrameMk id="6" creationId="{5422EEDC-2DC3-8E74-47C8-60E50FADE78E}"/>
          </ac:graphicFrameMkLst>
        </pc:graphicFrameChg>
        <pc:picChg chg="add mod">
          <ac:chgData name="BELLEMIN SANDRA" userId="5fe4e071-d3f4-40df-970f-ee8fcf898346" providerId="ADAL" clId="{2DAB28CF-FFE0-4F8D-AC7D-B4285E649BF8}" dt="2023-08-30T08:29:55.305" v="175" actId="962"/>
          <ac:picMkLst>
            <pc:docMk/>
            <pc:sldMk cId="571540401" sldId="278"/>
            <ac:picMk id="3" creationId="{062D6E3F-BD0A-ABEF-50BD-CEBACAA537C3}"/>
          </ac:picMkLst>
        </pc:picChg>
      </pc:sldChg>
      <pc:sldChg chg="addSp delSp modSp mod modClrScheme chgLayout">
        <pc:chgData name="BELLEMIN SANDRA" userId="5fe4e071-d3f4-40df-970f-ee8fcf898346" providerId="ADAL" clId="{2DAB28CF-FFE0-4F8D-AC7D-B4285E649BF8}" dt="2023-08-30T08:29:59.130" v="179" actId="962"/>
        <pc:sldMkLst>
          <pc:docMk/>
          <pc:sldMk cId="3778652543" sldId="279"/>
        </pc:sldMkLst>
        <pc:spChg chg="del">
          <ac:chgData name="BELLEMIN SANDRA" userId="5fe4e071-d3f4-40df-970f-ee8fcf898346" providerId="ADAL" clId="{2DAB28CF-FFE0-4F8D-AC7D-B4285E649BF8}" dt="2023-08-30T08:29:57.643" v="176" actId="478"/>
          <ac:spMkLst>
            <pc:docMk/>
            <pc:sldMk cId="3778652543" sldId="279"/>
            <ac:spMk id="2" creationId="{22EFBD03-52E6-2FF3-2AA3-F8DEA95CD9CF}"/>
          </ac:spMkLst>
        </pc:spChg>
        <pc:graphicFrameChg chg="del">
          <ac:chgData name="BELLEMIN SANDRA" userId="5fe4e071-d3f4-40df-970f-ee8fcf898346" providerId="ADAL" clId="{2DAB28CF-FFE0-4F8D-AC7D-B4285E649BF8}" dt="2023-08-30T08:29:57.643" v="176" actId="478"/>
          <ac:graphicFrameMkLst>
            <pc:docMk/>
            <pc:sldMk cId="3778652543" sldId="279"/>
            <ac:graphicFrameMk id="3" creationId="{5ED87CC7-3C47-32A3-85D5-8514415AE19A}"/>
          </ac:graphicFrameMkLst>
        </pc:graphicFrameChg>
        <pc:picChg chg="add mod">
          <ac:chgData name="BELLEMIN SANDRA" userId="5fe4e071-d3f4-40df-970f-ee8fcf898346" providerId="ADAL" clId="{2DAB28CF-FFE0-4F8D-AC7D-B4285E649BF8}" dt="2023-08-30T08:29:59.130" v="179" actId="962"/>
          <ac:picMkLst>
            <pc:docMk/>
            <pc:sldMk cId="3778652543" sldId="279"/>
            <ac:picMk id="5" creationId="{492E3550-4D19-19DC-388C-3AC9C0E8E960}"/>
          </ac:picMkLst>
        </pc:picChg>
      </pc:sldChg>
      <pc:sldChg chg="addSp delSp modSp mod modClrScheme chgLayout">
        <pc:chgData name="BELLEMIN SANDRA" userId="5fe4e071-d3f4-40df-970f-ee8fcf898346" providerId="ADAL" clId="{2DAB28CF-FFE0-4F8D-AC7D-B4285E649BF8}" dt="2023-08-30T08:25:23.365" v="47" actId="962"/>
        <pc:sldMkLst>
          <pc:docMk/>
          <pc:sldMk cId="2995369195" sldId="281"/>
        </pc:sldMkLst>
        <pc:spChg chg="del mod">
          <ac:chgData name="BELLEMIN SANDRA" userId="5fe4e071-d3f4-40df-970f-ee8fcf898346" providerId="ADAL" clId="{2DAB28CF-FFE0-4F8D-AC7D-B4285E649BF8}" dt="2023-08-30T08:25:20.544" v="43" actId="478"/>
          <ac:spMkLst>
            <pc:docMk/>
            <pc:sldMk cId="2995369195" sldId="281"/>
            <ac:spMk id="2" creationId="{1C977BC1-6C28-0909-BECE-F4A99ECA9451}"/>
          </ac:spMkLst>
        </pc:spChg>
        <pc:spChg chg="del">
          <ac:chgData name="BELLEMIN SANDRA" userId="5fe4e071-d3f4-40df-970f-ee8fcf898346" providerId="ADAL" clId="{2DAB28CF-FFE0-4F8D-AC7D-B4285E649BF8}" dt="2023-08-30T08:25:18.772" v="41" actId="478"/>
          <ac:spMkLst>
            <pc:docMk/>
            <pc:sldMk cId="2995369195" sldId="281"/>
            <ac:spMk id="3" creationId="{06B14685-F7A8-8F2A-56AB-A0104AF4CC7E}"/>
          </ac:spMkLst>
        </pc:spChg>
        <pc:spChg chg="del">
          <ac:chgData name="BELLEMIN SANDRA" userId="5fe4e071-d3f4-40df-970f-ee8fcf898346" providerId="ADAL" clId="{2DAB28CF-FFE0-4F8D-AC7D-B4285E649BF8}" dt="2023-08-30T08:25:18.772" v="41" actId="478"/>
          <ac:spMkLst>
            <pc:docMk/>
            <pc:sldMk cId="2995369195" sldId="281"/>
            <ac:spMk id="4" creationId="{3D8C9EB1-F1CF-FFC9-1A13-A64355456946}"/>
          </ac:spMkLst>
        </pc:spChg>
        <pc:spChg chg="del">
          <ac:chgData name="BELLEMIN SANDRA" userId="5fe4e071-d3f4-40df-970f-ee8fcf898346" providerId="ADAL" clId="{2DAB28CF-FFE0-4F8D-AC7D-B4285E649BF8}" dt="2023-08-30T08:25:21.298" v="44" actId="478"/>
          <ac:spMkLst>
            <pc:docMk/>
            <pc:sldMk cId="2995369195" sldId="281"/>
            <ac:spMk id="5" creationId="{82B4D681-F0C4-46BF-3D7B-70D53085FF9F}"/>
          </ac:spMkLst>
        </pc:spChg>
        <pc:spChg chg="del">
          <ac:chgData name="BELLEMIN SANDRA" userId="5fe4e071-d3f4-40df-970f-ee8fcf898346" providerId="ADAL" clId="{2DAB28CF-FFE0-4F8D-AC7D-B4285E649BF8}" dt="2023-08-30T08:25:18.772" v="41" actId="478"/>
          <ac:spMkLst>
            <pc:docMk/>
            <pc:sldMk cId="2995369195" sldId="281"/>
            <ac:spMk id="6" creationId="{BB58003E-9BB0-4548-952A-EC7AA0B8F162}"/>
          </ac:spMkLst>
        </pc:spChg>
        <pc:spChg chg="del">
          <ac:chgData name="BELLEMIN SANDRA" userId="5fe4e071-d3f4-40df-970f-ee8fcf898346" providerId="ADAL" clId="{2DAB28CF-FFE0-4F8D-AC7D-B4285E649BF8}" dt="2023-08-30T08:25:18.772" v="41" actId="478"/>
          <ac:spMkLst>
            <pc:docMk/>
            <pc:sldMk cId="2995369195" sldId="281"/>
            <ac:spMk id="7" creationId="{F01B6BE6-FB54-30A1-E519-8CBF86A07BEA}"/>
          </ac:spMkLst>
        </pc:spChg>
        <pc:spChg chg="add del mod ord">
          <ac:chgData name="BELLEMIN SANDRA" userId="5fe4e071-d3f4-40df-970f-ee8fcf898346" providerId="ADAL" clId="{2DAB28CF-FFE0-4F8D-AC7D-B4285E649BF8}" dt="2023-08-30T08:25:13.318" v="40" actId="700"/>
          <ac:spMkLst>
            <pc:docMk/>
            <pc:sldMk cId="2995369195" sldId="281"/>
            <ac:spMk id="14" creationId="{EE51134C-5D3A-C41D-648C-42207BFE8475}"/>
          </ac:spMkLst>
        </pc:spChg>
        <pc:spChg chg="add del mod ord">
          <ac:chgData name="BELLEMIN SANDRA" userId="5fe4e071-d3f4-40df-970f-ee8fcf898346" providerId="ADAL" clId="{2DAB28CF-FFE0-4F8D-AC7D-B4285E649BF8}" dt="2023-08-30T08:25:13.318" v="40" actId="700"/>
          <ac:spMkLst>
            <pc:docMk/>
            <pc:sldMk cId="2995369195" sldId="281"/>
            <ac:spMk id="15" creationId="{FA7B7189-223F-FEDC-F202-4CAA799155A9}"/>
          </ac:spMkLst>
        </pc:spChg>
        <pc:spChg chg="add del mod ord">
          <ac:chgData name="BELLEMIN SANDRA" userId="5fe4e071-d3f4-40df-970f-ee8fcf898346" providerId="ADAL" clId="{2DAB28CF-FFE0-4F8D-AC7D-B4285E649BF8}" dt="2023-08-30T08:25:13.318" v="40" actId="700"/>
          <ac:spMkLst>
            <pc:docMk/>
            <pc:sldMk cId="2995369195" sldId="281"/>
            <ac:spMk id="16" creationId="{2BFE6546-0680-0A38-0A26-3A6BC4BAB139}"/>
          </ac:spMkLst>
        </pc:spChg>
        <pc:picChg chg="del">
          <ac:chgData name="BELLEMIN SANDRA" userId="5fe4e071-d3f4-40df-970f-ee8fcf898346" providerId="ADAL" clId="{2DAB28CF-FFE0-4F8D-AC7D-B4285E649BF8}" dt="2023-08-30T08:25:18.772" v="41" actId="478"/>
          <ac:picMkLst>
            <pc:docMk/>
            <pc:sldMk cId="2995369195" sldId="281"/>
            <ac:picMk id="8" creationId="{A14E68C7-14DC-98AF-023B-EE00C0A61250}"/>
          </ac:picMkLst>
        </pc:picChg>
        <pc:picChg chg="del">
          <ac:chgData name="BELLEMIN SANDRA" userId="5fe4e071-d3f4-40df-970f-ee8fcf898346" providerId="ADAL" clId="{2DAB28CF-FFE0-4F8D-AC7D-B4285E649BF8}" dt="2023-08-30T08:25:18.772" v="41" actId="478"/>
          <ac:picMkLst>
            <pc:docMk/>
            <pc:sldMk cId="2995369195" sldId="281"/>
            <ac:picMk id="9" creationId="{8CB51D01-F850-6FAB-5487-D87EC535EF15}"/>
          </ac:picMkLst>
        </pc:picChg>
        <pc:picChg chg="del">
          <ac:chgData name="BELLEMIN SANDRA" userId="5fe4e071-d3f4-40df-970f-ee8fcf898346" providerId="ADAL" clId="{2DAB28CF-FFE0-4F8D-AC7D-B4285E649BF8}" dt="2023-08-30T08:25:18.772" v="41" actId="478"/>
          <ac:picMkLst>
            <pc:docMk/>
            <pc:sldMk cId="2995369195" sldId="281"/>
            <ac:picMk id="10" creationId="{5CFD1987-BB44-6EF9-4078-4A1006ABC33A}"/>
          </ac:picMkLst>
        </pc:picChg>
        <pc:picChg chg="del">
          <ac:chgData name="BELLEMIN SANDRA" userId="5fe4e071-d3f4-40df-970f-ee8fcf898346" providerId="ADAL" clId="{2DAB28CF-FFE0-4F8D-AC7D-B4285E649BF8}" dt="2023-08-30T08:25:18.772" v="41" actId="478"/>
          <ac:picMkLst>
            <pc:docMk/>
            <pc:sldMk cId="2995369195" sldId="281"/>
            <ac:picMk id="11" creationId="{CFA19467-8477-60C1-737C-0833A8AAA18A}"/>
          </ac:picMkLst>
        </pc:picChg>
        <pc:picChg chg="del">
          <ac:chgData name="BELLEMIN SANDRA" userId="5fe4e071-d3f4-40df-970f-ee8fcf898346" providerId="ADAL" clId="{2DAB28CF-FFE0-4F8D-AC7D-B4285E649BF8}" dt="2023-08-30T08:25:18.772" v="41" actId="478"/>
          <ac:picMkLst>
            <pc:docMk/>
            <pc:sldMk cId="2995369195" sldId="281"/>
            <ac:picMk id="12" creationId="{D52075F9-40E8-1EF7-895E-F4DAE62EBBEE}"/>
          </ac:picMkLst>
        </pc:picChg>
        <pc:picChg chg="del">
          <ac:chgData name="BELLEMIN SANDRA" userId="5fe4e071-d3f4-40df-970f-ee8fcf898346" providerId="ADAL" clId="{2DAB28CF-FFE0-4F8D-AC7D-B4285E649BF8}" dt="2023-08-30T08:25:18.772" v="41" actId="478"/>
          <ac:picMkLst>
            <pc:docMk/>
            <pc:sldMk cId="2995369195" sldId="281"/>
            <ac:picMk id="13" creationId="{9DD98AC2-6C35-0475-B170-7103954BCA6C}"/>
          </ac:picMkLst>
        </pc:picChg>
        <pc:picChg chg="add mod">
          <ac:chgData name="BELLEMIN SANDRA" userId="5fe4e071-d3f4-40df-970f-ee8fcf898346" providerId="ADAL" clId="{2DAB28CF-FFE0-4F8D-AC7D-B4285E649BF8}" dt="2023-08-30T08:25:23.365" v="47" actId="962"/>
          <ac:picMkLst>
            <pc:docMk/>
            <pc:sldMk cId="2995369195" sldId="281"/>
            <ac:picMk id="18" creationId="{877DBFED-F29B-A961-07D0-D1ACA4D2AACC}"/>
          </ac:picMkLst>
        </pc:picChg>
      </pc:sldChg>
      <pc:sldChg chg="addSp delSp modSp mod modClrScheme chgLayout">
        <pc:chgData name="BELLEMIN SANDRA" userId="5fe4e071-d3f4-40df-970f-ee8fcf898346" providerId="ADAL" clId="{2DAB28CF-FFE0-4F8D-AC7D-B4285E649BF8}" dt="2023-08-30T08:25:41.322" v="54" actId="27614"/>
        <pc:sldMkLst>
          <pc:docMk/>
          <pc:sldMk cId="4241663586" sldId="282"/>
        </pc:sldMkLst>
        <pc:spChg chg="del">
          <ac:chgData name="BELLEMIN SANDRA" userId="5fe4e071-d3f4-40df-970f-ee8fcf898346" providerId="ADAL" clId="{2DAB28CF-FFE0-4F8D-AC7D-B4285E649BF8}" dt="2023-08-30T08:25:38.562" v="52" actId="478"/>
          <ac:spMkLst>
            <pc:docMk/>
            <pc:sldMk cId="4241663586" sldId="282"/>
            <ac:spMk id="2" creationId="{044F1FAE-4B1D-6EF7-FEFA-23F3D4AC100D}"/>
          </ac:spMkLst>
        </pc:spChg>
        <pc:spChg chg="del">
          <ac:chgData name="BELLEMIN SANDRA" userId="5fe4e071-d3f4-40df-970f-ee8fcf898346" providerId="ADAL" clId="{2DAB28CF-FFE0-4F8D-AC7D-B4285E649BF8}" dt="2023-08-30T08:25:38.562" v="52" actId="478"/>
          <ac:spMkLst>
            <pc:docMk/>
            <pc:sldMk cId="4241663586" sldId="282"/>
            <ac:spMk id="3" creationId="{4B334A2F-2BD8-0034-0269-BF9A802BB02F}"/>
          </ac:spMkLst>
        </pc:spChg>
        <pc:spChg chg="del">
          <ac:chgData name="BELLEMIN SANDRA" userId="5fe4e071-d3f4-40df-970f-ee8fcf898346" providerId="ADAL" clId="{2DAB28CF-FFE0-4F8D-AC7D-B4285E649BF8}" dt="2023-08-30T08:25:38.562" v="52" actId="478"/>
          <ac:spMkLst>
            <pc:docMk/>
            <pc:sldMk cId="4241663586" sldId="282"/>
            <ac:spMk id="4" creationId="{9C1D95D6-CA30-07A1-2454-BB31F3580234}"/>
          </ac:spMkLst>
        </pc:spChg>
        <pc:spChg chg="del">
          <ac:chgData name="BELLEMIN SANDRA" userId="5fe4e071-d3f4-40df-970f-ee8fcf898346" providerId="ADAL" clId="{2DAB28CF-FFE0-4F8D-AC7D-B4285E649BF8}" dt="2023-08-30T08:25:38.562" v="52" actId="478"/>
          <ac:spMkLst>
            <pc:docMk/>
            <pc:sldMk cId="4241663586" sldId="282"/>
            <ac:spMk id="5" creationId="{53E0F115-8DB3-E165-3832-3D8E0E485C47}"/>
          </ac:spMkLst>
        </pc:spChg>
        <pc:spChg chg="del">
          <ac:chgData name="BELLEMIN SANDRA" userId="5fe4e071-d3f4-40df-970f-ee8fcf898346" providerId="ADAL" clId="{2DAB28CF-FFE0-4F8D-AC7D-B4285E649BF8}" dt="2023-08-30T08:25:38.562" v="52" actId="478"/>
          <ac:spMkLst>
            <pc:docMk/>
            <pc:sldMk cId="4241663586" sldId="282"/>
            <ac:spMk id="6" creationId="{07589B6B-0ABD-63F5-3F9A-E62712188A80}"/>
          </ac:spMkLst>
        </pc:spChg>
        <pc:spChg chg="del">
          <ac:chgData name="BELLEMIN SANDRA" userId="5fe4e071-d3f4-40df-970f-ee8fcf898346" providerId="ADAL" clId="{2DAB28CF-FFE0-4F8D-AC7D-B4285E649BF8}" dt="2023-08-30T08:25:38.562" v="52" actId="478"/>
          <ac:spMkLst>
            <pc:docMk/>
            <pc:sldMk cId="4241663586" sldId="282"/>
            <ac:spMk id="7" creationId="{CEDEE11A-3F11-63D3-A4BD-29627B08341E}"/>
          </ac:spMkLst>
        </pc:spChg>
        <pc:picChg chg="del">
          <ac:chgData name="BELLEMIN SANDRA" userId="5fe4e071-d3f4-40df-970f-ee8fcf898346" providerId="ADAL" clId="{2DAB28CF-FFE0-4F8D-AC7D-B4285E649BF8}" dt="2023-08-30T08:25:38.562" v="52" actId="478"/>
          <ac:picMkLst>
            <pc:docMk/>
            <pc:sldMk cId="4241663586" sldId="282"/>
            <ac:picMk id="8" creationId="{18649539-E56D-7328-6CE0-B881A4EF99CF}"/>
          </ac:picMkLst>
        </pc:picChg>
        <pc:picChg chg="del">
          <ac:chgData name="BELLEMIN SANDRA" userId="5fe4e071-d3f4-40df-970f-ee8fcf898346" providerId="ADAL" clId="{2DAB28CF-FFE0-4F8D-AC7D-B4285E649BF8}" dt="2023-08-30T08:25:38.562" v="52" actId="478"/>
          <ac:picMkLst>
            <pc:docMk/>
            <pc:sldMk cId="4241663586" sldId="282"/>
            <ac:picMk id="9" creationId="{8237E443-D764-C212-B666-440155F1A484}"/>
          </ac:picMkLst>
        </pc:picChg>
        <pc:picChg chg="del">
          <ac:chgData name="BELLEMIN SANDRA" userId="5fe4e071-d3f4-40df-970f-ee8fcf898346" providerId="ADAL" clId="{2DAB28CF-FFE0-4F8D-AC7D-B4285E649BF8}" dt="2023-08-30T08:25:38.562" v="52" actId="478"/>
          <ac:picMkLst>
            <pc:docMk/>
            <pc:sldMk cId="4241663586" sldId="282"/>
            <ac:picMk id="10" creationId="{A1E986AA-FC77-3FEC-5B5C-77BFD8DA5BBB}"/>
          </ac:picMkLst>
        </pc:picChg>
        <pc:picChg chg="del">
          <ac:chgData name="BELLEMIN SANDRA" userId="5fe4e071-d3f4-40df-970f-ee8fcf898346" providerId="ADAL" clId="{2DAB28CF-FFE0-4F8D-AC7D-B4285E649BF8}" dt="2023-08-30T08:25:38.562" v="52" actId="478"/>
          <ac:picMkLst>
            <pc:docMk/>
            <pc:sldMk cId="4241663586" sldId="282"/>
            <ac:picMk id="11" creationId="{25AAAD93-4AE0-AEAE-F942-B54E8F406399}"/>
          </ac:picMkLst>
        </pc:picChg>
        <pc:picChg chg="del">
          <ac:chgData name="BELLEMIN SANDRA" userId="5fe4e071-d3f4-40df-970f-ee8fcf898346" providerId="ADAL" clId="{2DAB28CF-FFE0-4F8D-AC7D-B4285E649BF8}" dt="2023-08-30T08:25:38.562" v="52" actId="478"/>
          <ac:picMkLst>
            <pc:docMk/>
            <pc:sldMk cId="4241663586" sldId="282"/>
            <ac:picMk id="12" creationId="{4D44EBB6-C64F-DBE2-6103-2509656BFEFA}"/>
          </ac:picMkLst>
        </pc:picChg>
        <pc:picChg chg="del">
          <ac:chgData name="BELLEMIN SANDRA" userId="5fe4e071-d3f4-40df-970f-ee8fcf898346" providerId="ADAL" clId="{2DAB28CF-FFE0-4F8D-AC7D-B4285E649BF8}" dt="2023-08-30T08:25:38.562" v="52" actId="478"/>
          <ac:picMkLst>
            <pc:docMk/>
            <pc:sldMk cId="4241663586" sldId="282"/>
            <ac:picMk id="13" creationId="{940981ED-835B-1B0E-D447-593A5B54965B}"/>
          </ac:picMkLst>
        </pc:picChg>
        <pc:picChg chg="add mod">
          <ac:chgData name="BELLEMIN SANDRA" userId="5fe4e071-d3f4-40df-970f-ee8fcf898346" providerId="ADAL" clId="{2DAB28CF-FFE0-4F8D-AC7D-B4285E649BF8}" dt="2023-08-30T08:25:41.322" v="54" actId="27614"/>
          <ac:picMkLst>
            <pc:docMk/>
            <pc:sldMk cId="4241663586" sldId="282"/>
            <ac:picMk id="15" creationId="{464256B9-2790-0424-1431-C006CD13BFDA}"/>
          </ac:picMkLst>
        </pc:picChg>
      </pc:sldChg>
      <pc:sldChg chg="addSp delSp modSp mod modClrScheme chgLayout">
        <pc:chgData name="BELLEMIN SANDRA" userId="5fe4e071-d3f4-40df-970f-ee8fcf898346" providerId="ADAL" clId="{2DAB28CF-FFE0-4F8D-AC7D-B4285E649BF8}" dt="2023-08-30T08:29:01.287" v="152" actId="962"/>
        <pc:sldMkLst>
          <pc:docMk/>
          <pc:sldMk cId="3593782129" sldId="283"/>
        </pc:sldMkLst>
        <pc:spChg chg="del">
          <ac:chgData name="BELLEMIN SANDRA" userId="5fe4e071-d3f4-40df-970f-ee8fcf898346" providerId="ADAL" clId="{2DAB28CF-FFE0-4F8D-AC7D-B4285E649BF8}" dt="2023-08-30T08:28:57.562" v="148" actId="478"/>
          <ac:spMkLst>
            <pc:docMk/>
            <pc:sldMk cId="3593782129" sldId="283"/>
            <ac:spMk id="9" creationId="{75C01A0A-C5A3-4421-4CC7-EF6E0DF75B88}"/>
          </ac:spMkLst>
        </pc:spChg>
        <pc:spChg chg="del">
          <ac:chgData name="BELLEMIN SANDRA" userId="5fe4e071-d3f4-40df-970f-ee8fcf898346" providerId="ADAL" clId="{2DAB28CF-FFE0-4F8D-AC7D-B4285E649BF8}" dt="2023-08-30T08:28:57.562" v="148" actId="478"/>
          <ac:spMkLst>
            <pc:docMk/>
            <pc:sldMk cId="3593782129" sldId="283"/>
            <ac:spMk id="12" creationId="{D8855D87-A407-8959-28EA-C6F7383249B3}"/>
          </ac:spMkLst>
        </pc:spChg>
        <pc:spChg chg="del">
          <ac:chgData name="BELLEMIN SANDRA" userId="5fe4e071-d3f4-40df-970f-ee8fcf898346" providerId="ADAL" clId="{2DAB28CF-FFE0-4F8D-AC7D-B4285E649BF8}" dt="2023-08-30T08:28:57.562" v="148" actId="478"/>
          <ac:spMkLst>
            <pc:docMk/>
            <pc:sldMk cId="3593782129" sldId="283"/>
            <ac:spMk id="15" creationId="{F4158E08-CB06-A1D9-BF8B-65115BA87A68}"/>
          </ac:spMkLst>
        </pc:spChg>
        <pc:spChg chg="del">
          <ac:chgData name="BELLEMIN SANDRA" userId="5fe4e071-d3f4-40df-970f-ee8fcf898346" providerId="ADAL" clId="{2DAB28CF-FFE0-4F8D-AC7D-B4285E649BF8}" dt="2023-08-30T08:28:57.562" v="148" actId="478"/>
          <ac:spMkLst>
            <pc:docMk/>
            <pc:sldMk cId="3593782129" sldId="283"/>
            <ac:spMk id="16" creationId="{BDE97981-83D8-8AAE-9DE4-4BFDB4344C82}"/>
          </ac:spMkLst>
        </pc:spChg>
        <pc:spChg chg="del">
          <ac:chgData name="BELLEMIN SANDRA" userId="5fe4e071-d3f4-40df-970f-ee8fcf898346" providerId="ADAL" clId="{2DAB28CF-FFE0-4F8D-AC7D-B4285E649BF8}" dt="2023-08-30T08:28:57.562" v="148" actId="478"/>
          <ac:spMkLst>
            <pc:docMk/>
            <pc:sldMk cId="3593782129" sldId="283"/>
            <ac:spMk id="17" creationId="{B9FFD388-8667-3120-B1A0-02B2A141BFB6}"/>
          </ac:spMkLst>
        </pc:spChg>
        <pc:spChg chg="del">
          <ac:chgData name="BELLEMIN SANDRA" userId="5fe4e071-d3f4-40df-970f-ee8fcf898346" providerId="ADAL" clId="{2DAB28CF-FFE0-4F8D-AC7D-B4285E649BF8}" dt="2023-08-30T08:28:57.562" v="148" actId="478"/>
          <ac:spMkLst>
            <pc:docMk/>
            <pc:sldMk cId="3593782129" sldId="283"/>
            <ac:spMk id="18" creationId="{21FAD0EF-435D-B717-26C0-0AC48DECDF1E}"/>
          </ac:spMkLst>
        </pc:spChg>
        <pc:spChg chg="del">
          <ac:chgData name="BELLEMIN SANDRA" userId="5fe4e071-d3f4-40df-970f-ee8fcf898346" providerId="ADAL" clId="{2DAB28CF-FFE0-4F8D-AC7D-B4285E649BF8}" dt="2023-08-30T08:28:57.562" v="148" actId="478"/>
          <ac:spMkLst>
            <pc:docMk/>
            <pc:sldMk cId="3593782129" sldId="283"/>
            <ac:spMk id="19" creationId="{2F487978-FB65-F80D-FE54-67FF1CFB0900}"/>
          </ac:spMkLst>
        </pc:spChg>
        <pc:spChg chg="del">
          <ac:chgData name="BELLEMIN SANDRA" userId="5fe4e071-d3f4-40df-970f-ee8fcf898346" providerId="ADAL" clId="{2DAB28CF-FFE0-4F8D-AC7D-B4285E649BF8}" dt="2023-08-30T08:28:57.562" v="148" actId="478"/>
          <ac:spMkLst>
            <pc:docMk/>
            <pc:sldMk cId="3593782129" sldId="283"/>
            <ac:spMk id="20" creationId="{E9A70794-665D-DE16-AE21-3F4A91D2DA71}"/>
          </ac:spMkLst>
        </pc:spChg>
        <pc:spChg chg="del">
          <ac:chgData name="BELLEMIN SANDRA" userId="5fe4e071-d3f4-40df-970f-ee8fcf898346" providerId="ADAL" clId="{2DAB28CF-FFE0-4F8D-AC7D-B4285E649BF8}" dt="2023-08-30T08:28:57.562" v="148" actId="478"/>
          <ac:spMkLst>
            <pc:docMk/>
            <pc:sldMk cId="3593782129" sldId="283"/>
            <ac:spMk id="21" creationId="{41EB3B49-8BF1-614E-664B-91823D181B6C}"/>
          </ac:spMkLst>
        </pc:spChg>
        <pc:spChg chg="del">
          <ac:chgData name="BELLEMIN SANDRA" userId="5fe4e071-d3f4-40df-970f-ee8fcf898346" providerId="ADAL" clId="{2DAB28CF-FFE0-4F8D-AC7D-B4285E649BF8}" dt="2023-08-30T08:28:57.562" v="148" actId="478"/>
          <ac:spMkLst>
            <pc:docMk/>
            <pc:sldMk cId="3593782129" sldId="283"/>
            <ac:spMk id="22" creationId="{6A228604-957B-559C-15A9-C197AE9CAD67}"/>
          </ac:spMkLst>
        </pc:spChg>
        <pc:spChg chg="del">
          <ac:chgData name="BELLEMIN SANDRA" userId="5fe4e071-d3f4-40df-970f-ee8fcf898346" providerId="ADAL" clId="{2DAB28CF-FFE0-4F8D-AC7D-B4285E649BF8}" dt="2023-08-30T08:28:57.562" v="148" actId="478"/>
          <ac:spMkLst>
            <pc:docMk/>
            <pc:sldMk cId="3593782129" sldId="283"/>
            <ac:spMk id="23" creationId="{C5C9A85B-2A32-0DC1-72C8-6F69D0F5E2B8}"/>
          </ac:spMkLst>
        </pc:spChg>
        <pc:spChg chg="del">
          <ac:chgData name="BELLEMIN SANDRA" userId="5fe4e071-d3f4-40df-970f-ee8fcf898346" providerId="ADAL" clId="{2DAB28CF-FFE0-4F8D-AC7D-B4285E649BF8}" dt="2023-08-30T08:28:57.562" v="148" actId="478"/>
          <ac:spMkLst>
            <pc:docMk/>
            <pc:sldMk cId="3593782129" sldId="283"/>
            <ac:spMk id="24" creationId="{7F26E1ED-1C19-DB99-7665-C7423E82B630}"/>
          </ac:spMkLst>
        </pc:spChg>
        <pc:graphicFrameChg chg="del">
          <ac:chgData name="BELLEMIN SANDRA" userId="5fe4e071-d3f4-40df-970f-ee8fcf898346" providerId="ADAL" clId="{2DAB28CF-FFE0-4F8D-AC7D-B4285E649BF8}" dt="2023-08-30T08:28:54.639" v="147" actId="478"/>
          <ac:graphicFrameMkLst>
            <pc:docMk/>
            <pc:sldMk cId="3593782129" sldId="283"/>
            <ac:graphicFrameMk id="2" creationId="{99CCBC24-8DC3-9516-58BC-5E03F2E7CB02}"/>
          </ac:graphicFrameMkLst>
        </pc:graphicFrameChg>
        <pc:picChg chg="del">
          <ac:chgData name="BELLEMIN SANDRA" userId="5fe4e071-d3f4-40df-970f-ee8fcf898346" providerId="ADAL" clId="{2DAB28CF-FFE0-4F8D-AC7D-B4285E649BF8}" dt="2023-08-30T08:28:59.598" v="149" actId="478"/>
          <ac:picMkLst>
            <pc:docMk/>
            <pc:sldMk cId="3593782129" sldId="283"/>
            <ac:picMk id="3" creationId="{38BCBB38-0F85-63DE-FA61-F0EFBE5F1645}"/>
          </ac:picMkLst>
        </pc:picChg>
        <pc:picChg chg="del">
          <ac:chgData name="BELLEMIN SANDRA" userId="5fe4e071-d3f4-40df-970f-ee8fcf898346" providerId="ADAL" clId="{2DAB28CF-FFE0-4F8D-AC7D-B4285E649BF8}" dt="2023-08-30T08:28:59.598" v="149" actId="478"/>
          <ac:picMkLst>
            <pc:docMk/>
            <pc:sldMk cId="3593782129" sldId="283"/>
            <ac:picMk id="4" creationId="{2ED3C9D3-2180-E9E6-FCE0-CC94ADB89904}"/>
          </ac:picMkLst>
        </pc:picChg>
        <pc:picChg chg="del">
          <ac:chgData name="BELLEMIN SANDRA" userId="5fe4e071-d3f4-40df-970f-ee8fcf898346" providerId="ADAL" clId="{2DAB28CF-FFE0-4F8D-AC7D-B4285E649BF8}" dt="2023-08-30T08:28:59.598" v="149" actId="478"/>
          <ac:picMkLst>
            <pc:docMk/>
            <pc:sldMk cId="3593782129" sldId="283"/>
            <ac:picMk id="5" creationId="{A994BC82-36C7-BB8A-E2DB-C5BCF27A23D2}"/>
          </ac:picMkLst>
        </pc:picChg>
        <pc:picChg chg="del">
          <ac:chgData name="BELLEMIN SANDRA" userId="5fe4e071-d3f4-40df-970f-ee8fcf898346" providerId="ADAL" clId="{2DAB28CF-FFE0-4F8D-AC7D-B4285E649BF8}" dt="2023-08-30T08:28:59.598" v="149" actId="478"/>
          <ac:picMkLst>
            <pc:docMk/>
            <pc:sldMk cId="3593782129" sldId="283"/>
            <ac:picMk id="6" creationId="{C94B6684-571C-8DC1-D46C-17E801F14A94}"/>
          </ac:picMkLst>
        </pc:picChg>
        <pc:picChg chg="del">
          <ac:chgData name="BELLEMIN SANDRA" userId="5fe4e071-d3f4-40df-970f-ee8fcf898346" providerId="ADAL" clId="{2DAB28CF-FFE0-4F8D-AC7D-B4285E649BF8}" dt="2023-08-30T08:28:59.598" v="149" actId="478"/>
          <ac:picMkLst>
            <pc:docMk/>
            <pc:sldMk cId="3593782129" sldId="283"/>
            <ac:picMk id="8" creationId="{29AA4FE7-A609-9C0E-9A96-7A2D6786219A}"/>
          </ac:picMkLst>
        </pc:picChg>
        <pc:picChg chg="del">
          <ac:chgData name="BELLEMIN SANDRA" userId="5fe4e071-d3f4-40df-970f-ee8fcf898346" providerId="ADAL" clId="{2DAB28CF-FFE0-4F8D-AC7D-B4285E649BF8}" dt="2023-08-30T08:28:59.598" v="149" actId="478"/>
          <ac:picMkLst>
            <pc:docMk/>
            <pc:sldMk cId="3593782129" sldId="283"/>
            <ac:picMk id="10" creationId="{84186313-F44E-A67F-278E-7E2A3B6D8211}"/>
          </ac:picMkLst>
        </pc:picChg>
        <pc:picChg chg="add mod">
          <ac:chgData name="BELLEMIN SANDRA" userId="5fe4e071-d3f4-40df-970f-ee8fcf898346" providerId="ADAL" clId="{2DAB28CF-FFE0-4F8D-AC7D-B4285E649BF8}" dt="2023-08-30T08:29:01.287" v="152" actId="962"/>
          <ac:picMkLst>
            <pc:docMk/>
            <pc:sldMk cId="3593782129" sldId="283"/>
            <ac:picMk id="11" creationId="{5DD4DDA6-0FE8-DAEF-0780-B5AA17DFC93C}"/>
          </ac:picMkLst>
        </pc:picChg>
      </pc:sldChg>
      <pc:sldChg chg="addSp delSp modSp mod modClrScheme chgLayout">
        <pc:chgData name="BELLEMIN SANDRA" userId="5fe4e071-d3f4-40df-970f-ee8fcf898346" providerId="ADAL" clId="{2DAB28CF-FFE0-4F8D-AC7D-B4285E649BF8}" dt="2023-08-30T08:25:59.748" v="61" actId="962"/>
        <pc:sldMkLst>
          <pc:docMk/>
          <pc:sldMk cId="1376214999" sldId="284"/>
        </pc:sldMkLst>
        <pc:spChg chg="del">
          <ac:chgData name="BELLEMIN SANDRA" userId="5fe4e071-d3f4-40df-970f-ee8fcf898346" providerId="ADAL" clId="{2DAB28CF-FFE0-4F8D-AC7D-B4285E649BF8}" dt="2023-08-30T08:25:57.723" v="58" actId="478"/>
          <ac:spMkLst>
            <pc:docMk/>
            <pc:sldMk cId="1376214999" sldId="284"/>
            <ac:spMk id="4" creationId="{4DCDF3D0-7EB9-6170-1CE0-46F590A6ADE0}"/>
          </ac:spMkLst>
        </pc:spChg>
        <pc:spChg chg="del">
          <ac:chgData name="BELLEMIN SANDRA" userId="5fe4e071-d3f4-40df-970f-ee8fcf898346" providerId="ADAL" clId="{2DAB28CF-FFE0-4F8D-AC7D-B4285E649BF8}" dt="2023-08-30T08:25:57.723" v="58" actId="478"/>
          <ac:spMkLst>
            <pc:docMk/>
            <pc:sldMk cId="1376214999" sldId="284"/>
            <ac:spMk id="7" creationId="{293D6E31-45FD-95FD-B330-AAB868221413}"/>
          </ac:spMkLst>
        </pc:spChg>
        <pc:spChg chg="del">
          <ac:chgData name="BELLEMIN SANDRA" userId="5fe4e071-d3f4-40df-970f-ee8fcf898346" providerId="ADAL" clId="{2DAB28CF-FFE0-4F8D-AC7D-B4285E649BF8}" dt="2023-08-30T08:25:57.723" v="58" actId="478"/>
          <ac:spMkLst>
            <pc:docMk/>
            <pc:sldMk cId="1376214999" sldId="284"/>
            <ac:spMk id="9" creationId="{3C0BF2B1-92FA-20E9-10D9-0A30FAAA3FEE}"/>
          </ac:spMkLst>
        </pc:spChg>
        <pc:spChg chg="del">
          <ac:chgData name="BELLEMIN SANDRA" userId="5fe4e071-d3f4-40df-970f-ee8fcf898346" providerId="ADAL" clId="{2DAB28CF-FFE0-4F8D-AC7D-B4285E649BF8}" dt="2023-08-30T08:25:57.723" v="58" actId="478"/>
          <ac:spMkLst>
            <pc:docMk/>
            <pc:sldMk cId="1376214999" sldId="284"/>
            <ac:spMk id="12" creationId="{B23853AD-E72D-FA0A-CCC0-7CF67D2975EC}"/>
          </ac:spMkLst>
        </pc:spChg>
        <pc:spChg chg="del mod">
          <ac:chgData name="BELLEMIN SANDRA" userId="5fe4e071-d3f4-40df-970f-ee8fcf898346" providerId="ADAL" clId="{2DAB28CF-FFE0-4F8D-AC7D-B4285E649BF8}" dt="2023-08-30T08:25:49.372" v="56" actId="478"/>
          <ac:spMkLst>
            <pc:docMk/>
            <pc:sldMk cId="1376214999" sldId="284"/>
            <ac:spMk id="21" creationId="{D4007C22-5A26-EA2D-5B77-C054EDD6619D}"/>
          </ac:spMkLst>
        </pc:spChg>
        <pc:spChg chg="del">
          <ac:chgData name="BELLEMIN SANDRA" userId="5fe4e071-d3f4-40df-970f-ee8fcf898346" providerId="ADAL" clId="{2DAB28CF-FFE0-4F8D-AC7D-B4285E649BF8}" dt="2023-08-30T08:25:53.350" v="57" actId="478"/>
          <ac:spMkLst>
            <pc:docMk/>
            <pc:sldMk cId="1376214999" sldId="284"/>
            <ac:spMk id="22" creationId="{42CDC5B7-5B49-0D86-E4C9-BC6783312754}"/>
          </ac:spMkLst>
        </pc:spChg>
        <pc:spChg chg="del">
          <ac:chgData name="BELLEMIN SANDRA" userId="5fe4e071-d3f4-40df-970f-ee8fcf898346" providerId="ADAL" clId="{2DAB28CF-FFE0-4F8D-AC7D-B4285E649BF8}" dt="2023-08-30T08:25:57.723" v="58" actId="478"/>
          <ac:spMkLst>
            <pc:docMk/>
            <pc:sldMk cId="1376214999" sldId="284"/>
            <ac:spMk id="24" creationId="{DB7EBE48-713C-08B9-109C-D5181C449DD2}"/>
          </ac:spMkLst>
        </pc:spChg>
        <pc:spChg chg="del">
          <ac:chgData name="BELLEMIN SANDRA" userId="5fe4e071-d3f4-40df-970f-ee8fcf898346" providerId="ADAL" clId="{2DAB28CF-FFE0-4F8D-AC7D-B4285E649BF8}" dt="2023-08-30T08:25:49.372" v="56" actId="478"/>
          <ac:spMkLst>
            <pc:docMk/>
            <pc:sldMk cId="1376214999" sldId="284"/>
            <ac:spMk id="25" creationId="{29A3DC0E-CCF5-800B-571A-491087AB2F74}"/>
          </ac:spMkLst>
        </pc:spChg>
        <pc:spChg chg="del">
          <ac:chgData name="BELLEMIN SANDRA" userId="5fe4e071-d3f4-40df-970f-ee8fcf898346" providerId="ADAL" clId="{2DAB28CF-FFE0-4F8D-AC7D-B4285E649BF8}" dt="2023-08-30T08:25:49.372" v="56" actId="478"/>
          <ac:spMkLst>
            <pc:docMk/>
            <pc:sldMk cId="1376214999" sldId="284"/>
            <ac:spMk id="26" creationId="{D0783AF1-B4B6-C433-5177-2B837D82B349}"/>
          </ac:spMkLst>
        </pc:spChg>
        <pc:spChg chg="del">
          <ac:chgData name="BELLEMIN SANDRA" userId="5fe4e071-d3f4-40df-970f-ee8fcf898346" providerId="ADAL" clId="{2DAB28CF-FFE0-4F8D-AC7D-B4285E649BF8}" dt="2023-08-30T08:25:49.372" v="56" actId="478"/>
          <ac:spMkLst>
            <pc:docMk/>
            <pc:sldMk cId="1376214999" sldId="284"/>
            <ac:spMk id="27" creationId="{4350C407-CB8A-A6D6-7424-31750E062048}"/>
          </ac:spMkLst>
        </pc:spChg>
        <pc:spChg chg="del">
          <ac:chgData name="BELLEMIN SANDRA" userId="5fe4e071-d3f4-40df-970f-ee8fcf898346" providerId="ADAL" clId="{2DAB28CF-FFE0-4F8D-AC7D-B4285E649BF8}" dt="2023-08-30T08:25:57.723" v="58" actId="478"/>
          <ac:spMkLst>
            <pc:docMk/>
            <pc:sldMk cId="1376214999" sldId="284"/>
            <ac:spMk id="28" creationId="{88F14668-0FB4-3A09-D1FD-1F15CBE30928}"/>
          </ac:spMkLst>
        </pc:spChg>
        <pc:spChg chg="del">
          <ac:chgData name="BELLEMIN SANDRA" userId="5fe4e071-d3f4-40df-970f-ee8fcf898346" providerId="ADAL" clId="{2DAB28CF-FFE0-4F8D-AC7D-B4285E649BF8}" dt="2023-08-30T08:25:49.372" v="56" actId="478"/>
          <ac:spMkLst>
            <pc:docMk/>
            <pc:sldMk cId="1376214999" sldId="284"/>
            <ac:spMk id="29" creationId="{22E685CB-0105-9FD3-20B5-3CD0FBF7EE7E}"/>
          </ac:spMkLst>
        </pc:spChg>
        <pc:spChg chg="del">
          <ac:chgData name="BELLEMIN SANDRA" userId="5fe4e071-d3f4-40df-970f-ee8fcf898346" providerId="ADAL" clId="{2DAB28CF-FFE0-4F8D-AC7D-B4285E649BF8}" dt="2023-08-30T08:25:49.372" v="56" actId="478"/>
          <ac:spMkLst>
            <pc:docMk/>
            <pc:sldMk cId="1376214999" sldId="284"/>
            <ac:spMk id="30" creationId="{5871EF67-1289-249F-B71B-A45958450ACF}"/>
          </ac:spMkLst>
        </pc:spChg>
        <pc:spChg chg="del">
          <ac:chgData name="BELLEMIN SANDRA" userId="5fe4e071-d3f4-40df-970f-ee8fcf898346" providerId="ADAL" clId="{2DAB28CF-FFE0-4F8D-AC7D-B4285E649BF8}" dt="2023-08-30T08:25:49.372" v="56" actId="478"/>
          <ac:spMkLst>
            <pc:docMk/>
            <pc:sldMk cId="1376214999" sldId="284"/>
            <ac:spMk id="31" creationId="{D2F3F280-2FFD-4AB7-AED6-BA7C22D21493}"/>
          </ac:spMkLst>
        </pc:spChg>
        <pc:graphicFrameChg chg="del">
          <ac:chgData name="BELLEMIN SANDRA" userId="5fe4e071-d3f4-40df-970f-ee8fcf898346" providerId="ADAL" clId="{2DAB28CF-FFE0-4F8D-AC7D-B4285E649BF8}" dt="2023-08-30T08:25:53.350" v="57" actId="478"/>
          <ac:graphicFrameMkLst>
            <pc:docMk/>
            <pc:sldMk cId="1376214999" sldId="284"/>
            <ac:graphicFrameMk id="2" creationId="{7FAB959A-D4DB-B107-4986-912AF2FDB033}"/>
          </ac:graphicFrameMkLst>
        </pc:graphicFrameChg>
        <pc:picChg chg="add mod">
          <ac:chgData name="BELLEMIN SANDRA" userId="5fe4e071-d3f4-40df-970f-ee8fcf898346" providerId="ADAL" clId="{2DAB28CF-FFE0-4F8D-AC7D-B4285E649BF8}" dt="2023-08-30T08:25:59.748" v="61" actId="962"/>
          <ac:picMkLst>
            <pc:docMk/>
            <pc:sldMk cId="1376214999" sldId="284"/>
            <ac:picMk id="5" creationId="{08206A7F-4EE4-0EAA-A59D-E0A6FA9CF5A7}"/>
          </ac:picMkLst>
        </pc:picChg>
        <pc:picChg chg="del">
          <ac:chgData name="BELLEMIN SANDRA" userId="5fe4e071-d3f4-40df-970f-ee8fcf898346" providerId="ADAL" clId="{2DAB28CF-FFE0-4F8D-AC7D-B4285E649BF8}" dt="2023-08-30T08:25:49.372" v="56" actId="478"/>
          <ac:picMkLst>
            <pc:docMk/>
            <pc:sldMk cId="1376214999" sldId="284"/>
            <ac:picMk id="15" creationId="{72435AE4-5B75-ED2D-ECB9-62D77721331A}"/>
          </ac:picMkLst>
        </pc:picChg>
        <pc:picChg chg="del">
          <ac:chgData name="BELLEMIN SANDRA" userId="5fe4e071-d3f4-40df-970f-ee8fcf898346" providerId="ADAL" clId="{2DAB28CF-FFE0-4F8D-AC7D-B4285E649BF8}" dt="2023-08-30T08:25:49.372" v="56" actId="478"/>
          <ac:picMkLst>
            <pc:docMk/>
            <pc:sldMk cId="1376214999" sldId="284"/>
            <ac:picMk id="16" creationId="{6A7B71BE-4ACB-9B9D-B481-C2AD4E32826C}"/>
          </ac:picMkLst>
        </pc:picChg>
        <pc:picChg chg="del">
          <ac:chgData name="BELLEMIN SANDRA" userId="5fe4e071-d3f4-40df-970f-ee8fcf898346" providerId="ADAL" clId="{2DAB28CF-FFE0-4F8D-AC7D-B4285E649BF8}" dt="2023-08-30T08:25:49.372" v="56" actId="478"/>
          <ac:picMkLst>
            <pc:docMk/>
            <pc:sldMk cId="1376214999" sldId="284"/>
            <ac:picMk id="17" creationId="{7A413E6D-9557-7746-4250-E21C7D347BA5}"/>
          </ac:picMkLst>
        </pc:picChg>
        <pc:picChg chg="del">
          <ac:chgData name="BELLEMIN SANDRA" userId="5fe4e071-d3f4-40df-970f-ee8fcf898346" providerId="ADAL" clId="{2DAB28CF-FFE0-4F8D-AC7D-B4285E649BF8}" dt="2023-08-30T08:25:49.372" v="56" actId="478"/>
          <ac:picMkLst>
            <pc:docMk/>
            <pc:sldMk cId="1376214999" sldId="284"/>
            <ac:picMk id="18" creationId="{A0D7683E-582A-2DDB-9F2E-FCB409051D1C}"/>
          </ac:picMkLst>
        </pc:picChg>
        <pc:picChg chg="del">
          <ac:chgData name="BELLEMIN SANDRA" userId="5fe4e071-d3f4-40df-970f-ee8fcf898346" providerId="ADAL" clId="{2DAB28CF-FFE0-4F8D-AC7D-B4285E649BF8}" dt="2023-08-30T08:25:49.372" v="56" actId="478"/>
          <ac:picMkLst>
            <pc:docMk/>
            <pc:sldMk cId="1376214999" sldId="284"/>
            <ac:picMk id="19" creationId="{A0152F98-D044-4781-F92F-EBA9328984A2}"/>
          </ac:picMkLst>
        </pc:picChg>
        <pc:picChg chg="del">
          <ac:chgData name="BELLEMIN SANDRA" userId="5fe4e071-d3f4-40df-970f-ee8fcf898346" providerId="ADAL" clId="{2DAB28CF-FFE0-4F8D-AC7D-B4285E649BF8}" dt="2023-08-30T08:25:49.372" v="56" actId="478"/>
          <ac:picMkLst>
            <pc:docMk/>
            <pc:sldMk cId="1376214999" sldId="284"/>
            <ac:picMk id="20" creationId="{43286EC2-66D7-F9AD-981E-1638B81C8940}"/>
          </ac:picMkLst>
        </pc:picChg>
      </pc:sldChg>
      <pc:sldChg chg="addSp delSp modSp mod modClrScheme chgLayout">
        <pc:chgData name="BELLEMIN SANDRA" userId="5fe4e071-d3f4-40df-970f-ee8fcf898346" providerId="ADAL" clId="{2DAB28CF-FFE0-4F8D-AC7D-B4285E649BF8}" dt="2023-08-30T08:26:16.575" v="65" actId="962"/>
        <pc:sldMkLst>
          <pc:docMk/>
          <pc:sldMk cId="3349383812" sldId="285"/>
        </pc:sldMkLst>
        <pc:spChg chg="del">
          <ac:chgData name="BELLEMIN SANDRA" userId="5fe4e071-d3f4-40df-970f-ee8fcf898346" providerId="ADAL" clId="{2DAB28CF-FFE0-4F8D-AC7D-B4285E649BF8}" dt="2023-08-30T08:26:14.391" v="62" actId="478"/>
          <ac:spMkLst>
            <pc:docMk/>
            <pc:sldMk cId="3349383812" sldId="285"/>
            <ac:spMk id="3" creationId="{9551FC9A-474C-052F-A6D5-D0E26C0BC33D}"/>
          </ac:spMkLst>
        </pc:spChg>
        <pc:spChg chg="del">
          <ac:chgData name="BELLEMIN SANDRA" userId="5fe4e071-d3f4-40df-970f-ee8fcf898346" providerId="ADAL" clId="{2DAB28CF-FFE0-4F8D-AC7D-B4285E649BF8}" dt="2023-08-30T08:26:14.391" v="62" actId="478"/>
          <ac:spMkLst>
            <pc:docMk/>
            <pc:sldMk cId="3349383812" sldId="285"/>
            <ac:spMk id="4" creationId="{554ABF0E-8669-8A2E-AEB1-EE2FC13D30BF}"/>
          </ac:spMkLst>
        </pc:spChg>
        <pc:spChg chg="del">
          <ac:chgData name="BELLEMIN SANDRA" userId="5fe4e071-d3f4-40df-970f-ee8fcf898346" providerId="ADAL" clId="{2DAB28CF-FFE0-4F8D-AC7D-B4285E649BF8}" dt="2023-08-30T08:26:14.391" v="62" actId="478"/>
          <ac:spMkLst>
            <pc:docMk/>
            <pc:sldMk cId="3349383812" sldId="285"/>
            <ac:spMk id="5" creationId="{371B760D-5FA3-3FF1-7F78-78E24975AEAC}"/>
          </ac:spMkLst>
        </pc:spChg>
        <pc:spChg chg="del">
          <ac:chgData name="BELLEMIN SANDRA" userId="5fe4e071-d3f4-40df-970f-ee8fcf898346" providerId="ADAL" clId="{2DAB28CF-FFE0-4F8D-AC7D-B4285E649BF8}" dt="2023-08-30T08:26:14.391" v="62" actId="478"/>
          <ac:spMkLst>
            <pc:docMk/>
            <pc:sldMk cId="3349383812" sldId="285"/>
            <ac:spMk id="6" creationId="{1F565BA2-D309-7CB3-F12D-80430B9F4558}"/>
          </ac:spMkLst>
        </pc:spChg>
        <pc:spChg chg="del">
          <ac:chgData name="BELLEMIN SANDRA" userId="5fe4e071-d3f4-40df-970f-ee8fcf898346" providerId="ADAL" clId="{2DAB28CF-FFE0-4F8D-AC7D-B4285E649BF8}" dt="2023-08-30T08:26:14.391" v="62" actId="478"/>
          <ac:spMkLst>
            <pc:docMk/>
            <pc:sldMk cId="3349383812" sldId="285"/>
            <ac:spMk id="13" creationId="{16C1CEF0-EEFA-4CD3-EF28-689B383C3088}"/>
          </ac:spMkLst>
        </pc:spChg>
        <pc:spChg chg="del">
          <ac:chgData name="BELLEMIN SANDRA" userId="5fe4e071-d3f4-40df-970f-ee8fcf898346" providerId="ADAL" clId="{2DAB28CF-FFE0-4F8D-AC7D-B4285E649BF8}" dt="2023-08-30T08:26:14.391" v="62" actId="478"/>
          <ac:spMkLst>
            <pc:docMk/>
            <pc:sldMk cId="3349383812" sldId="285"/>
            <ac:spMk id="14" creationId="{E74D806D-E62D-49AC-8D66-950D04CDB210}"/>
          </ac:spMkLst>
        </pc:spChg>
        <pc:spChg chg="del">
          <ac:chgData name="BELLEMIN SANDRA" userId="5fe4e071-d3f4-40df-970f-ee8fcf898346" providerId="ADAL" clId="{2DAB28CF-FFE0-4F8D-AC7D-B4285E649BF8}" dt="2023-08-30T08:26:14.391" v="62" actId="478"/>
          <ac:spMkLst>
            <pc:docMk/>
            <pc:sldMk cId="3349383812" sldId="285"/>
            <ac:spMk id="16" creationId="{FF5E420E-328B-BA21-FF5E-1230A1A01776}"/>
          </ac:spMkLst>
        </pc:spChg>
        <pc:spChg chg="del">
          <ac:chgData name="BELLEMIN SANDRA" userId="5fe4e071-d3f4-40df-970f-ee8fcf898346" providerId="ADAL" clId="{2DAB28CF-FFE0-4F8D-AC7D-B4285E649BF8}" dt="2023-08-30T08:26:14.391" v="62" actId="478"/>
          <ac:spMkLst>
            <pc:docMk/>
            <pc:sldMk cId="3349383812" sldId="285"/>
            <ac:spMk id="17" creationId="{AFCE497F-5B4E-5A84-682E-3580D3279C1E}"/>
          </ac:spMkLst>
        </pc:spChg>
        <pc:spChg chg="del">
          <ac:chgData name="BELLEMIN SANDRA" userId="5fe4e071-d3f4-40df-970f-ee8fcf898346" providerId="ADAL" clId="{2DAB28CF-FFE0-4F8D-AC7D-B4285E649BF8}" dt="2023-08-30T08:26:14.391" v="62" actId="478"/>
          <ac:spMkLst>
            <pc:docMk/>
            <pc:sldMk cId="3349383812" sldId="285"/>
            <ac:spMk id="18" creationId="{9E97D28B-521E-D5E7-4474-EEDEC855FA8C}"/>
          </ac:spMkLst>
        </pc:spChg>
        <pc:spChg chg="del">
          <ac:chgData name="BELLEMIN SANDRA" userId="5fe4e071-d3f4-40df-970f-ee8fcf898346" providerId="ADAL" clId="{2DAB28CF-FFE0-4F8D-AC7D-B4285E649BF8}" dt="2023-08-30T08:26:14.391" v="62" actId="478"/>
          <ac:spMkLst>
            <pc:docMk/>
            <pc:sldMk cId="3349383812" sldId="285"/>
            <ac:spMk id="19" creationId="{DF4BF169-E781-A9FE-4C9C-234EC8759145}"/>
          </ac:spMkLst>
        </pc:spChg>
        <pc:spChg chg="del">
          <ac:chgData name="BELLEMIN SANDRA" userId="5fe4e071-d3f4-40df-970f-ee8fcf898346" providerId="ADAL" clId="{2DAB28CF-FFE0-4F8D-AC7D-B4285E649BF8}" dt="2023-08-30T08:26:14.391" v="62" actId="478"/>
          <ac:spMkLst>
            <pc:docMk/>
            <pc:sldMk cId="3349383812" sldId="285"/>
            <ac:spMk id="20" creationId="{5FBE601D-F2DF-4BB3-6284-22355DE53587}"/>
          </ac:spMkLst>
        </pc:spChg>
        <pc:spChg chg="del">
          <ac:chgData name="BELLEMIN SANDRA" userId="5fe4e071-d3f4-40df-970f-ee8fcf898346" providerId="ADAL" clId="{2DAB28CF-FFE0-4F8D-AC7D-B4285E649BF8}" dt="2023-08-30T08:26:14.391" v="62" actId="478"/>
          <ac:spMkLst>
            <pc:docMk/>
            <pc:sldMk cId="3349383812" sldId="285"/>
            <ac:spMk id="21" creationId="{24E925B6-750B-4E9A-9FD5-806E0F3F3CC9}"/>
          </ac:spMkLst>
        </pc:spChg>
        <pc:spChg chg="del">
          <ac:chgData name="BELLEMIN SANDRA" userId="5fe4e071-d3f4-40df-970f-ee8fcf898346" providerId="ADAL" clId="{2DAB28CF-FFE0-4F8D-AC7D-B4285E649BF8}" dt="2023-08-30T08:26:14.391" v="62" actId="478"/>
          <ac:spMkLst>
            <pc:docMk/>
            <pc:sldMk cId="3349383812" sldId="285"/>
            <ac:spMk id="22" creationId="{256C3648-0E04-1C0D-3188-2ECAD7C3E6C6}"/>
          </ac:spMkLst>
        </pc:spChg>
        <pc:spChg chg="del">
          <ac:chgData name="BELLEMIN SANDRA" userId="5fe4e071-d3f4-40df-970f-ee8fcf898346" providerId="ADAL" clId="{2DAB28CF-FFE0-4F8D-AC7D-B4285E649BF8}" dt="2023-08-30T08:26:14.391" v="62" actId="478"/>
          <ac:spMkLst>
            <pc:docMk/>
            <pc:sldMk cId="3349383812" sldId="285"/>
            <ac:spMk id="23" creationId="{DBFAC4E5-B56E-86C7-976D-6C8293901621}"/>
          </ac:spMkLst>
        </pc:spChg>
        <pc:graphicFrameChg chg="del">
          <ac:chgData name="BELLEMIN SANDRA" userId="5fe4e071-d3f4-40df-970f-ee8fcf898346" providerId="ADAL" clId="{2DAB28CF-FFE0-4F8D-AC7D-B4285E649BF8}" dt="2023-08-30T08:26:14.391" v="62" actId="478"/>
          <ac:graphicFrameMkLst>
            <pc:docMk/>
            <pc:sldMk cId="3349383812" sldId="285"/>
            <ac:graphicFrameMk id="2" creationId="{1D66B7E0-AF0F-D063-DCEA-26E6A7056ADE}"/>
          </ac:graphicFrameMkLst>
        </pc:graphicFrameChg>
        <pc:picChg chg="del">
          <ac:chgData name="BELLEMIN SANDRA" userId="5fe4e071-d3f4-40df-970f-ee8fcf898346" providerId="ADAL" clId="{2DAB28CF-FFE0-4F8D-AC7D-B4285E649BF8}" dt="2023-08-30T08:26:14.391" v="62" actId="478"/>
          <ac:picMkLst>
            <pc:docMk/>
            <pc:sldMk cId="3349383812" sldId="285"/>
            <ac:picMk id="7" creationId="{845C4060-C71F-27BF-FE68-2AE20BD86E50}"/>
          </ac:picMkLst>
        </pc:picChg>
        <pc:picChg chg="del">
          <ac:chgData name="BELLEMIN SANDRA" userId="5fe4e071-d3f4-40df-970f-ee8fcf898346" providerId="ADAL" clId="{2DAB28CF-FFE0-4F8D-AC7D-B4285E649BF8}" dt="2023-08-30T08:26:14.391" v="62" actId="478"/>
          <ac:picMkLst>
            <pc:docMk/>
            <pc:sldMk cId="3349383812" sldId="285"/>
            <ac:picMk id="8" creationId="{D688133E-6A7E-A3BC-805F-88353AAD8120}"/>
          </ac:picMkLst>
        </pc:picChg>
        <pc:picChg chg="del">
          <ac:chgData name="BELLEMIN SANDRA" userId="5fe4e071-d3f4-40df-970f-ee8fcf898346" providerId="ADAL" clId="{2DAB28CF-FFE0-4F8D-AC7D-B4285E649BF8}" dt="2023-08-30T08:26:14.391" v="62" actId="478"/>
          <ac:picMkLst>
            <pc:docMk/>
            <pc:sldMk cId="3349383812" sldId="285"/>
            <ac:picMk id="9" creationId="{BE889D98-B7FE-8F92-ED3E-09E203CD42B0}"/>
          </ac:picMkLst>
        </pc:picChg>
        <pc:picChg chg="del">
          <ac:chgData name="BELLEMIN SANDRA" userId="5fe4e071-d3f4-40df-970f-ee8fcf898346" providerId="ADAL" clId="{2DAB28CF-FFE0-4F8D-AC7D-B4285E649BF8}" dt="2023-08-30T08:26:14.391" v="62" actId="478"/>
          <ac:picMkLst>
            <pc:docMk/>
            <pc:sldMk cId="3349383812" sldId="285"/>
            <ac:picMk id="10" creationId="{7122539E-C0F6-3ECC-5554-BA00F7C56425}"/>
          </ac:picMkLst>
        </pc:picChg>
        <pc:picChg chg="del">
          <ac:chgData name="BELLEMIN SANDRA" userId="5fe4e071-d3f4-40df-970f-ee8fcf898346" providerId="ADAL" clId="{2DAB28CF-FFE0-4F8D-AC7D-B4285E649BF8}" dt="2023-08-30T08:26:14.391" v="62" actId="478"/>
          <ac:picMkLst>
            <pc:docMk/>
            <pc:sldMk cId="3349383812" sldId="285"/>
            <ac:picMk id="11" creationId="{53189D3D-9E36-13CA-2DB8-40BA3045987F}"/>
          </ac:picMkLst>
        </pc:picChg>
        <pc:picChg chg="del">
          <ac:chgData name="BELLEMIN SANDRA" userId="5fe4e071-d3f4-40df-970f-ee8fcf898346" providerId="ADAL" clId="{2DAB28CF-FFE0-4F8D-AC7D-B4285E649BF8}" dt="2023-08-30T08:26:14.391" v="62" actId="478"/>
          <ac:picMkLst>
            <pc:docMk/>
            <pc:sldMk cId="3349383812" sldId="285"/>
            <ac:picMk id="12" creationId="{2C689DC1-5DCC-C845-38DE-FFE6E8BB601A}"/>
          </ac:picMkLst>
        </pc:picChg>
        <pc:picChg chg="add mod">
          <ac:chgData name="BELLEMIN SANDRA" userId="5fe4e071-d3f4-40df-970f-ee8fcf898346" providerId="ADAL" clId="{2DAB28CF-FFE0-4F8D-AC7D-B4285E649BF8}" dt="2023-08-30T08:26:16.575" v="65" actId="962"/>
          <ac:picMkLst>
            <pc:docMk/>
            <pc:sldMk cId="3349383812" sldId="285"/>
            <ac:picMk id="24" creationId="{4380E0AE-59B0-640A-C1EF-CD5605931694}"/>
          </ac:picMkLst>
        </pc:picChg>
      </pc:sldChg>
      <pc:sldChg chg="addSp delSp modSp mod">
        <pc:chgData name="BELLEMIN SANDRA" userId="5fe4e071-d3f4-40df-970f-ee8fcf898346" providerId="ADAL" clId="{2DAB28CF-FFE0-4F8D-AC7D-B4285E649BF8}" dt="2023-08-30T08:28:34.227" v="140" actId="1076"/>
        <pc:sldMkLst>
          <pc:docMk/>
          <pc:sldMk cId="4100120312" sldId="286"/>
        </pc:sldMkLst>
        <pc:spChg chg="add del mod">
          <ac:chgData name="BELLEMIN SANDRA" userId="5fe4e071-d3f4-40df-970f-ee8fcf898346" providerId="ADAL" clId="{2DAB28CF-FFE0-4F8D-AC7D-B4285E649BF8}" dt="2023-08-30T08:26:23.159" v="68"/>
          <ac:spMkLst>
            <pc:docMk/>
            <pc:sldMk cId="4100120312" sldId="286"/>
            <ac:spMk id="2" creationId="{818EDC7D-DB2D-5598-FA5F-E6CD53B5A141}"/>
          </ac:spMkLst>
        </pc:spChg>
        <pc:spChg chg="add del mod">
          <ac:chgData name="BELLEMIN SANDRA" userId="5fe4e071-d3f4-40df-970f-ee8fcf898346" providerId="ADAL" clId="{2DAB28CF-FFE0-4F8D-AC7D-B4285E649BF8}" dt="2023-08-30T08:26:30.418" v="73"/>
          <ac:spMkLst>
            <pc:docMk/>
            <pc:sldMk cId="4100120312" sldId="286"/>
            <ac:spMk id="4" creationId="{3845371A-D8B5-F617-4E0A-1503E0596698}"/>
          </ac:spMkLst>
        </pc:spChg>
        <pc:spChg chg="add del mod">
          <ac:chgData name="BELLEMIN SANDRA" userId="5fe4e071-d3f4-40df-970f-ee8fcf898346" providerId="ADAL" clId="{2DAB28CF-FFE0-4F8D-AC7D-B4285E649BF8}" dt="2023-08-30T08:26:41.810" v="78"/>
          <ac:spMkLst>
            <pc:docMk/>
            <pc:sldMk cId="4100120312" sldId="286"/>
            <ac:spMk id="6" creationId="{1BC6FA7F-39BC-2C6B-8157-B328B2C6D856}"/>
          </ac:spMkLst>
        </pc:spChg>
        <pc:spChg chg="add del mod">
          <ac:chgData name="BELLEMIN SANDRA" userId="5fe4e071-d3f4-40df-970f-ee8fcf898346" providerId="ADAL" clId="{2DAB28CF-FFE0-4F8D-AC7D-B4285E649BF8}" dt="2023-08-30T08:26:49.836" v="83"/>
          <ac:spMkLst>
            <pc:docMk/>
            <pc:sldMk cId="4100120312" sldId="286"/>
            <ac:spMk id="8" creationId="{69D9617C-1229-9E76-D8F2-04BDBB107F07}"/>
          </ac:spMkLst>
        </pc:spChg>
        <pc:spChg chg="add del mod">
          <ac:chgData name="BELLEMIN SANDRA" userId="5fe4e071-d3f4-40df-970f-ee8fcf898346" providerId="ADAL" clId="{2DAB28CF-FFE0-4F8D-AC7D-B4285E649BF8}" dt="2023-08-30T08:26:58.008" v="88"/>
          <ac:spMkLst>
            <pc:docMk/>
            <pc:sldMk cId="4100120312" sldId="286"/>
            <ac:spMk id="10" creationId="{E83F8F5B-B293-FB6F-05E3-4369C2870B5B}"/>
          </ac:spMkLst>
        </pc:spChg>
        <pc:spChg chg="add del mod">
          <ac:chgData name="BELLEMIN SANDRA" userId="5fe4e071-d3f4-40df-970f-ee8fcf898346" providerId="ADAL" clId="{2DAB28CF-FFE0-4F8D-AC7D-B4285E649BF8}" dt="2023-08-30T08:27:03.490" v="93"/>
          <ac:spMkLst>
            <pc:docMk/>
            <pc:sldMk cId="4100120312" sldId="286"/>
            <ac:spMk id="12" creationId="{D3157E49-9911-08FD-8F99-9FD9B0D0EEA6}"/>
          </ac:spMkLst>
        </pc:spChg>
        <pc:spChg chg="add del mod">
          <ac:chgData name="BELLEMIN SANDRA" userId="5fe4e071-d3f4-40df-970f-ee8fcf898346" providerId="ADAL" clId="{2DAB28CF-FFE0-4F8D-AC7D-B4285E649BF8}" dt="2023-08-30T08:27:28.046" v="105"/>
          <ac:spMkLst>
            <pc:docMk/>
            <pc:sldMk cId="4100120312" sldId="286"/>
            <ac:spMk id="14" creationId="{7AEA69D7-DE14-A927-D5C1-3ECEF20D3E4F}"/>
          </ac:spMkLst>
        </pc:spChg>
        <pc:spChg chg="add del mod">
          <ac:chgData name="BELLEMIN SANDRA" userId="5fe4e071-d3f4-40df-970f-ee8fcf898346" providerId="ADAL" clId="{2DAB28CF-FFE0-4F8D-AC7D-B4285E649BF8}" dt="2023-08-30T08:27:34.554" v="110"/>
          <ac:spMkLst>
            <pc:docMk/>
            <pc:sldMk cId="4100120312" sldId="286"/>
            <ac:spMk id="16" creationId="{C093FFA0-67FA-5D42-80A4-8D421F9567E5}"/>
          </ac:spMkLst>
        </pc:spChg>
        <pc:spChg chg="add del mod">
          <ac:chgData name="BELLEMIN SANDRA" userId="5fe4e071-d3f4-40df-970f-ee8fcf898346" providerId="ADAL" clId="{2DAB28CF-FFE0-4F8D-AC7D-B4285E649BF8}" dt="2023-08-30T08:27:45.109" v="115"/>
          <ac:spMkLst>
            <pc:docMk/>
            <pc:sldMk cId="4100120312" sldId="286"/>
            <ac:spMk id="18" creationId="{9E604F5D-4DEE-F736-1E1E-D4320EC3FA4F}"/>
          </ac:spMkLst>
        </pc:spChg>
        <pc:spChg chg="add del mod">
          <ac:chgData name="BELLEMIN SANDRA" userId="5fe4e071-d3f4-40df-970f-ee8fcf898346" providerId="ADAL" clId="{2DAB28CF-FFE0-4F8D-AC7D-B4285E649BF8}" dt="2023-08-30T08:28:01.447" v="122"/>
          <ac:spMkLst>
            <pc:docMk/>
            <pc:sldMk cId="4100120312" sldId="286"/>
            <ac:spMk id="20" creationId="{B5D3FB5D-EF4F-BCBA-1BFD-59461BB9C632}"/>
          </ac:spMkLst>
        </pc:spChg>
        <pc:spChg chg="add del mod">
          <ac:chgData name="BELLEMIN SANDRA" userId="5fe4e071-d3f4-40df-970f-ee8fcf898346" providerId="ADAL" clId="{2DAB28CF-FFE0-4F8D-AC7D-B4285E649BF8}" dt="2023-08-30T08:28:07.435" v="127"/>
          <ac:spMkLst>
            <pc:docMk/>
            <pc:sldMk cId="4100120312" sldId="286"/>
            <ac:spMk id="23" creationId="{7A597180-F21D-B890-5E00-10E6126FF47C}"/>
          </ac:spMkLst>
        </pc:spChg>
        <pc:spChg chg="add del mod">
          <ac:chgData name="BELLEMIN SANDRA" userId="5fe4e071-d3f4-40df-970f-ee8fcf898346" providerId="ADAL" clId="{2DAB28CF-FFE0-4F8D-AC7D-B4285E649BF8}" dt="2023-08-30T08:28:14.837" v="132"/>
          <ac:spMkLst>
            <pc:docMk/>
            <pc:sldMk cId="4100120312" sldId="286"/>
            <ac:spMk id="25" creationId="{122A25D2-CFA3-C6A6-FD0E-4FEBC2B36BBC}"/>
          </ac:spMkLst>
        </pc:spChg>
        <pc:spChg chg="add del">
          <ac:chgData name="BELLEMIN SANDRA" userId="5fe4e071-d3f4-40df-970f-ee8fcf898346" providerId="ADAL" clId="{2DAB28CF-FFE0-4F8D-AC7D-B4285E649BF8}" dt="2023-08-30T08:27:58.891" v="120" actId="21"/>
          <ac:spMkLst>
            <pc:docMk/>
            <pc:sldMk cId="4100120312" sldId="286"/>
            <ac:spMk id="41" creationId="{6B58F882-E270-237F-DD12-1ACC44304339}"/>
          </ac:spMkLst>
        </pc:spChg>
        <pc:spChg chg="del">
          <ac:chgData name="BELLEMIN SANDRA" userId="5fe4e071-d3f4-40df-970f-ee8fcf898346" providerId="ADAL" clId="{2DAB28CF-FFE0-4F8D-AC7D-B4285E649BF8}" dt="2023-08-30T08:27:43.334" v="113" actId="21"/>
          <ac:spMkLst>
            <pc:docMk/>
            <pc:sldMk cId="4100120312" sldId="286"/>
            <ac:spMk id="49" creationId="{EF77949A-58D7-27BC-3E46-18DA9DDEFF9E}"/>
          </ac:spMkLst>
        </pc:spChg>
        <pc:spChg chg="del">
          <ac:chgData name="BELLEMIN SANDRA" userId="5fe4e071-d3f4-40df-970f-ee8fcf898346" providerId="ADAL" clId="{2DAB28CF-FFE0-4F8D-AC7D-B4285E649BF8}" dt="2023-08-30T08:27:26.458" v="103" actId="21"/>
          <ac:spMkLst>
            <pc:docMk/>
            <pc:sldMk cId="4100120312" sldId="286"/>
            <ac:spMk id="50" creationId="{A3F688F7-D1CB-9861-3D30-259B07B00208}"/>
          </ac:spMkLst>
        </pc:spChg>
        <pc:spChg chg="del">
          <ac:chgData name="BELLEMIN SANDRA" userId="5fe4e071-d3f4-40df-970f-ee8fcf898346" providerId="ADAL" clId="{2DAB28CF-FFE0-4F8D-AC7D-B4285E649BF8}" dt="2023-08-30T08:27:33.081" v="108" actId="21"/>
          <ac:spMkLst>
            <pc:docMk/>
            <pc:sldMk cId="4100120312" sldId="286"/>
            <ac:spMk id="51" creationId="{851574A0-9B89-6108-6D3D-E47BA680B4A4}"/>
          </ac:spMkLst>
        </pc:spChg>
        <pc:spChg chg="del">
          <ac:chgData name="BELLEMIN SANDRA" userId="5fe4e071-d3f4-40df-970f-ee8fcf898346" providerId="ADAL" clId="{2DAB28CF-FFE0-4F8D-AC7D-B4285E649BF8}" dt="2023-08-30T08:28:05.229" v="125" actId="21"/>
          <ac:spMkLst>
            <pc:docMk/>
            <pc:sldMk cId="4100120312" sldId="286"/>
            <ac:spMk id="52" creationId="{5718224F-D3FE-9644-2254-F214ADE260DA}"/>
          </ac:spMkLst>
        </pc:spChg>
        <pc:spChg chg="del">
          <ac:chgData name="BELLEMIN SANDRA" userId="5fe4e071-d3f4-40df-970f-ee8fcf898346" providerId="ADAL" clId="{2DAB28CF-FFE0-4F8D-AC7D-B4285E649BF8}" dt="2023-08-30T08:26:48.281" v="81" actId="21"/>
          <ac:spMkLst>
            <pc:docMk/>
            <pc:sldMk cId="4100120312" sldId="286"/>
            <ac:spMk id="53" creationId="{ADD403A2-388E-1A42-B8E7-DCC6EA5988B4}"/>
          </ac:spMkLst>
        </pc:spChg>
        <pc:spChg chg="del">
          <ac:chgData name="BELLEMIN SANDRA" userId="5fe4e071-d3f4-40df-970f-ee8fcf898346" providerId="ADAL" clId="{2DAB28CF-FFE0-4F8D-AC7D-B4285E649BF8}" dt="2023-08-30T08:26:56.289" v="86" actId="21"/>
          <ac:spMkLst>
            <pc:docMk/>
            <pc:sldMk cId="4100120312" sldId="286"/>
            <ac:spMk id="54" creationId="{D2438639-D59E-600A-E0C5-4A78396F6865}"/>
          </ac:spMkLst>
        </pc:spChg>
        <pc:spChg chg="del">
          <ac:chgData name="BELLEMIN SANDRA" userId="5fe4e071-d3f4-40df-970f-ee8fcf898346" providerId="ADAL" clId="{2DAB28CF-FFE0-4F8D-AC7D-B4285E649BF8}" dt="2023-08-30T08:27:02.017" v="91" actId="21"/>
          <ac:spMkLst>
            <pc:docMk/>
            <pc:sldMk cId="4100120312" sldId="286"/>
            <ac:spMk id="55" creationId="{1B202E20-2023-5844-1904-DCA7D08717FB}"/>
          </ac:spMkLst>
        </pc:spChg>
        <pc:spChg chg="del">
          <ac:chgData name="BELLEMIN SANDRA" userId="5fe4e071-d3f4-40df-970f-ee8fcf898346" providerId="ADAL" clId="{2DAB28CF-FFE0-4F8D-AC7D-B4285E649BF8}" dt="2023-08-30T08:26:39.752" v="76" actId="21"/>
          <ac:spMkLst>
            <pc:docMk/>
            <pc:sldMk cId="4100120312" sldId="286"/>
            <ac:spMk id="58" creationId="{21FBD982-2C9A-4407-4F43-C57F0306D24B}"/>
          </ac:spMkLst>
        </pc:spChg>
        <pc:spChg chg="del">
          <ac:chgData name="BELLEMIN SANDRA" userId="5fe4e071-d3f4-40df-970f-ee8fcf898346" providerId="ADAL" clId="{2DAB28CF-FFE0-4F8D-AC7D-B4285E649BF8}" dt="2023-08-30T08:26:28.730" v="71" actId="21"/>
          <ac:spMkLst>
            <pc:docMk/>
            <pc:sldMk cId="4100120312" sldId="286"/>
            <ac:spMk id="59" creationId="{94BA3CDD-25E5-5DA9-1E6B-D17B172A925D}"/>
          </ac:spMkLst>
        </pc:spChg>
        <pc:spChg chg="del">
          <ac:chgData name="BELLEMIN SANDRA" userId="5fe4e071-d3f4-40df-970f-ee8fcf898346" providerId="ADAL" clId="{2DAB28CF-FFE0-4F8D-AC7D-B4285E649BF8}" dt="2023-08-30T08:26:21.338" v="66" actId="21"/>
          <ac:spMkLst>
            <pc:docMk/>
            <pc:sldMk cId="4100120312" sldId="286"/>
            <ac:spMk id="60" creationId="{14AE0D15-8CA7-BBE4-9975-FE40153749EF}"/>
          </ac:spMkLst>
        </pc:spChg>
        <pc:spChg chg="del">
          <ac:chgData name="BELLEMIN SANDRA" userId="5fe4e071-d3f4-40df-970f-ee8fcf898346" providerId="ADAL" clId="{2DAB28CF-FFE0-4F8D-AC7D-B4285E649BF8}" dt="2023-08-30T08:28:12.878" v="130" actId="21"/>
          <ac:spMkLst>
            <pc:docMk/>
            <pc:sldMk cId="4100120312" sldId="286"/>
            <ac:spMk id="61" creationId="{A7A163B1-042C-531E-E914-DAB3B701739E}"/>
          </ac:spMkLst>
        </pc:spChg>
        <pc:graphicFrameChg chg="add del mod">
          <ac:chgData name="BELLEMIN SANDRA" userId="5fe4e071-d3f4-40df-970f-ee8fcf898346" providerId="ADAL" clId="{2DAB28CF-FFE0-4F8D-AC7D-B4285E649BF8}" dt="2023-08-30T08:28:25.221" v="137"/>
          <ac:graphicFrameMkLst>
            <pc:docMk/>
            <pc:sldMk cId="4100120312" sldId="286"/>
            <ac:graphicFrameMk id="27" creationId="{7F6B31A5-0CEA-B5AA-484C-64E8A376D966}"/>
          </ac:graphicFrameMkLst>
        </pc:graphicFrameChg>
        <pc:graphicFrameChg chg="add del">
          <ac:chgData name="BELLEMIN SANDRA" userId="5fe4e071-d3f4-40df-970f-ee8fcf898346" providerId="ADAL" clId="{2DAB28CF-FFE0-4F8D-AC7D-B4285E649BF8}" dt="2023-08-30T08:28:23.167" v="135" actId="21"/>
          <ac:graphicFrameMkLst>
            <pc:docMk/>
            <pc:sldMk cId="4100120312" sldId="286"/>
            <ac:graphicFrameMk id="40" creationId="{E605D765-925F-4D84-7411-2252B5013BD9}"/>
          </ac:graphicFrameMkLst>
        </pc:graphicFrameChg>
        <pc:picChg chg="add mod">
          <ac:chgData name="BELLEMIN SANDRA" userId="5fe4e071-d3f4-40df-970f-ee8fcf898346" providerId="ADAL" clId="{2DAB28CF-FFE0-4F8D-AC7D-B4285E649BF8}" dt="2023-08-30T08:27:09.502" v="96" actId="1076"/>
          <ac:picMkLst>
            <pc:docMk/>
            <pc:sldMk cId="4100120312" sldId="286"/>
            <ac:picMk id="3" creationId="{7AF9233D-C810-98E6-2DE2-E342509EDFFA}"/>
          </ac:picMkLst>
        </pc:picChg>
        <pc:picChg chg="add mod">
          <ac:chgData name="BELLEMIN SANDRA" userId="5fe4e071-d3f4-40df-970f-ee8fcf898346" providerId="ADAL" clId="{2DAB28CF-FFE0-4F8D-AC7D-B4285E649BF8}" dt="2023-08-30T08:27:12.084" v="97" actId="1076"/>
          <ac:picMkLst>
            <pc:docMk/>
            <pc:sldMk cId="4100120312" sldId="286"/>
            <ac:picMk id="5" creationId="{B415A40B-A3A9-4FD0-474B-62EFD505F4D2}"/>
          </ac:picMkLst>
        </pc:picChg>
        <pc:picChg chg="add mod">
          <ac:chgData name="BELLEMIN SANDRA" userId="5fe4e071-d3f4-40df-970f-ee8fcf898346" providerId="ADAL" clId="{2DAB28CF-FFE0-4F8D-AC7D-B4285E649BF8}" dt="2023-08-30T08:27:16.950" v="100" actId="1036"/>
          <ac:picMkLst>
            <pc:docMk/>
            <pc:sldMk cId="4100120312" sldId="286"/>
            <ac:picMk id="7" creationId="{81101127-0A4D-9768-3054-C8B3228AF992}"/>
          </ac:picMkLst>
        </pc:picChg>
        <pc:picChg chg="add mod">
          <ac:chgData name="BELLEMIN SANDRA" userId="5fe4e071-d3f4-40df-970f-ee8fcf898346" providerId="ADAL" clId="{2DAB28CF-FFE0-4F8D-AC7D-B4285E649BF8}" dt="2023-08-30T08:27:24.051" v="102" actId="1076"/>
          <ac:picMkLst>
            <pc:docMk/>
            <pc:sldMk cId="4100120312" sldId="286"/>
            <ac:picMk id="9" creationId="{C04EDA85-E91A-0F3E-8293-159BE8CB5411}"/>
          </ac:picMkLst>
        </pc:picChg>
        <pc:picChg chg="add mod">
          <ac:chgData name="BELLEMIN SANDRA" userId="5fe4e071-d3f4-40df-970f-ee8fcf898346" providerId="ADAL" clId="{2DAB28CF-FFE0-4F8D-AC7D-B4285E649BF8}" dt="2023-08-30T08:27:21.831" v="101" actId="1076"/>
          <ac:picMkLst>
            <pc:docMk/>
            <pc:sldMk cId="4100120312" sldId="286"/>
            <ac:picMk id="11" creationId="{8CE30050-67B6-55A3-F6A2-B3895C00753E}"/>
          </ac:picMkLst>
        </pc:picChg>
        <pc:picChg chg="add mod">
          <ac:chgData name="BELLEMIN SANDRA" userId="5fe4e071-d3f4-40df-970f-ee8fcf898346" providerId="ADAL" clId="{2DAB28CF-FFE0-4F8D-AC7D-B4285E649BF8}" dt="2023-08-30T08:27:06.331" v="95" actId="1076"/>
          <ac:picMkLst>
            <pc:docMk/>
            <pc:sldMk cId="4100120312" sldId="286"/>
            <ac:picMk id="13" creationId="{1BF850A0-086B-CE26-464E-302A059AB2F4}"/>
          </ac:picMkLst>
        </pc:picChg>
        <pc:picChg chg="add mod">
          <ac:chgData name="BELLEMIN SANDRA" userId="5fe4e071-d3f4-40df-970f-ee8fcf898346" providerId="ADAL" clId="{2DAB28CF-FFE0-4F8D-AC7D-B4285E649BF8}" dt="2023-08-30T08:27:31.207" v="107" actId="1076"/>
          <ac:picMkLst>
            <pc:docMk/>
            <pc:sldMk cId="4100120312" sldId="286"/>
            <ac:picMk id="15" creationId="{C0DF39C5-1E83-09EB-0066-B15F233D6C07}"/>
          </ac:picMkLst>
        </pc:picChg>
        <pc:picChg chg="add mod">
          <ac:chgData name="BELLEMIN SANDRA" userId="5fe4e071-d3f4-40df-970f-ee8fcf898346" providerId="ADAL" clId="{2DAB28CF-FFE0-4F8D-AC7D-B4285E649BF8}" dt="2023-08-30T08:27:39.409" v="112" actId="1076"/>
          <ac:picMkLst>
            <pc:docMk/>
            <pc:sldMk cId="4100120312" sldId="286"/>
            <ac:picMk id="17" creationId="{D7D8416A-92CE-E989-BB32-7531ED2CA9F5}"/>
          </ac:picMkLst>
        </pc:picChg>
        <pc:picChg chg="add mod">
          <ac:chgData name="BELLEMIN SANDRA" userId="5fe4e071-d3f4-40df-970f-ee8fcf898346" providerId="ADAL" clId="{2DAB28CF-FFE0-4F8D-AC7D-B4285E649BF8}" dt="2023-08-30T08:27:49.371" v="117" actId="1076"/>
          <ac:picMkLst>
            <pc:docMk/>
            <pc:sldMk cId="4100120312" sldId="286"/>
            <ac:picMk id="19" creationId="{D2D7684B-D2AA-48F5-DE24-B87F40508207}"/>
          </ac:picMkLst>
        </pc:picChg>
        <pc:picChg chg="add mod">
          <ac:chgData name="BELLEMIN SANDRA" userId="5fe4e071-d3f4-40df-970f-ee8fcf898346" providerId="ADAL" clId="{2DAB28CF-FFE0-4F8D-AC7D-B4285E649BF8}" dt="2023-08-30T08:28:03.292" v="124" actId="1076"/>
          <ac:picMkLst>
            <pc:docMk/>
            <pc:sldMk cId="4100120312" sldId="286"/>
            <ac:picMk id="22" creationId="{63D137D5-7AE7-8FF0-D8B3-8C64FC8C9BAC}"/>
          </ac:picMkLst>
        </pc:picChg>
        <pc:picChg chg="add mod">
          <ac:chgData name="BELLEMIN SANDRA" userId="5fe4e071-d3f4-40df-970f-ee8fcf898346" providerId="ADAL" clId="{2DAB28CF-FFE0-4F8D-AC7D-B4285E649BF8}" dt="2023-08-30T08:28:10.543" v="129" actId="1076"/>
          <ac:picMkLst>
            <pc:docMk/>
            <pc:sldMk cId="4100120312" sldId="286"/>
            <ac:picMk id="24" creationId="{0C89925C-6464-09A9-A949-4CA002D292AB}"/>
          </ac:picMkLst>
        </pc:picChg>
        <pc:picChg chg="add mod">
          <ac:chgData name="BELLEMIN SANDRA" userId="5fe4e071-d3f4-40df-970f-ee8fcf898346" providerId="ADAL" clId="{2DAB28CF-FFE0-4F8D-AC7D-B4285E649BF8}" dt="2023-08-30T08:28:21.093" v="134" actId="1076"/>
          <ac:picMkLst>
            <pc:docMk/>
            <pc:sldMk cId="4100120312" sldId="286"/>
            <ac:picMk id="26" creationId="{A3EB2AB6-7D57-EF3C-8951-4BAF5E69B1B3}"/>
          </ac:picMkLst>
        </pc:picChg>
        <pc:picChg chg="add mod ord">
          <ac:chgData name="BELLEMIN SANDRA" userId="5fe4e071-d3f4-40df-970f-ee8fcf898346" providerId="ADAL" clId="{2DAB28CF-FFE0-4F8D-AC7D-B4285E649BF8}" dt="2023-08-30T08:28:34.227" v="140" actId="1076"/>
          <ac:picMkLst>
            <pc:docMk/>
            <pc:sldMk cId="4100120312" sldId="286"/>
            <ac:picMk id="28" creationId="{BA8DF30F-625D-29D4-9E83-A3D53A730D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B8BD6-BB57-479E-9F98-73ECE81801D6}"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C680A-AE94-4E3B-8A66-EF3182C11351}" type="slidenum">
              <a:rPr lang="fr-FR" smtClean="0"/>
              <a:t>‹N°›</a:t>
            </a:fld>
            <a:endParaRPr lang="fr-FR"/>
          </a:p>
        </p:txBody>
      </p:sp>
    </p:spTree>
    <p:extLst>
      <p:ext uri="{BB962C8B-B14F-4D97-AF65-F5344CB8AC3E}">
        <p14:creationId xmlns:p14="http://schemas.microsoft.com/office/powerpoint/2010/main" val="211007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DISTINGUER NOM ET VERBE </a:t>
            </a:r>
            <a:r>
              <a:rPr lang="fr-FR" sz="1200" b="0" i="1" dirty="0">
                <a:latin typeface="+mn-lt"/>
              </a:rPr>
              <a:t>– Que dit un nom ? Que dit un verbe ?</a:t>
            </a:r>
          </a:p>
          <a:p>
            <a:endParaRPr lang="fr-FR" sz="1200" b="1" dirty="0">
              <a:latin typeface="+mn-lt"/>
            </a:endParaRPr>
          </a:p>
          <a:p>
            <a:r>
              <a:rPr lang="fr-FR" sz="1200" b="1" dirty="0">
                <a:latin typeface="+mn-lt"/>
              </a:rPr>
              <a:t>Leçon 8 : Imagier des noms / imagier des verbes</a:t>
            </a:r>
          </a:p>
          <a:p>
            <a:endParaRPr lang="fr-FR" sz="1200" b="1" dirty="0">
              <a:latin typeface="+mn-lt"/>
            </a:endParaRPr>
          </a:p>
          <a:p>
            <a:pPr algn="l"/>
            <a:r>
              <a:rPr lang="fr-FR" sz="1800" b="0" i="1" u="none" strike="noStrike" baseline="0" dirty="0">
                <a:latin typeface="FSAlbert-Regular"/>
              </a:rPr>
              <a:t>Cette leçon se mène en </a:t>
            </a:r>
            <a:r>
              <a:rPr lang="fr-FR" sz="1800" b="1" i="1" u="none" strike="noStrike" baseline="0" dirty="0">
                <a:latin typeface="FSAlbert-Bold"/>
              </a:rPr>
              <a:t>trois moments distincts </a:t>
            </a:r>
            <a:r>
              <a:rPr lang="fr-FR" sz="1800" b="0" i="1" u="none" strike="noStrike" baseline="0" dirty="0">
                <a:latin typeface="FSAlbert-Regular"/>
              </a:rPr>
              <a:t>:</a:t>
            </a:r>
          </a:p>
          <a:p>
            <a:pPr algn="l"/>
            <a:r>
              <a:rPr lang="fr-FR" sz="1800" b="1" i="1" u="none" strike="noStrike" baseline="0" dirty="0">
                <a:latin typeface="FSAlbert-Bold"/>
              </a:rPr>
              <a:t>- le matin avant la récréation</a:t>
            </a:r>
            <a:r>
              <a:rPr lang="fr-FR" sz="1800" b="0" i="1" u="none" strike="noStrike" baseline="0" dirty="0">
                <a:latin typeface="FSAlbert-Regular"/>
              </a:rPr>
              <a:t>, pendant 10 minutes,</a:t>
            </a:r>
          </a:p>
          <a:p>
            <a:pPr marL="0" indent="0" algn="l">
              <a:buFontTx/>
              <a:buNone/>
            </a:pPr>
            <a:r>
              <a:rPr lang="fr-FR" sz="1800" b="1" i="1" u="none" strike="noStrike" baseline="0" dirty="0">
                <a:latin typeface="FSAlbert-Bold"/>
              </a:rPr>
              <a:t>- puis après la récréation ou au début de l’après-midi</a:t>
            </a:r>
            <a:r>
              <a:rPr lang="fr-FR" sz="1800" b="0" i="1" u="none" strike="noStrike" baseline="0" dirty="0">
                <a:latin typeface="FSAlbert-Regular"/>
              </a:rPr>
              <a:t>, pendant 5 minutes,</a:t>
            </a:r>
          </a:p>
          <a:p>
            <a:pPr marL="0" indent="0" algn="l">
              <a:buFontTx/>
              <a:buNone/>
            </a:pPr>
            <a:r>
              <a:rPr lang="fr-FR" sz="1800" b="1" i="1" u="none" strike="noStrike" baseline="0" dirty="0">
                <a:latin typeface="FSAlbert-Bold"/>
              </a:rPr>
              <a:t>- puis plus tard dans l’après-midi (ou le lendemain) </a:t>
            </a:r>
            <a:r>
              <a:rPr lang="fr-FR" sz="1800" b="0" i="1" u="none" strike="noStrike" baseline="0" dirty="0">
                <a:latin typeface="FSAlbert-Regular"/>
              </a:rPr>
              <a:t>pendant 20 minutes.</a:t>
            </a:r>
          </a:p>
          <a:p>
            <a:pPr marL="171450" indent="-171450" algn="l">
              <a:buFontTx/>
              <a:buChar char="-"/>
            </a:pPr>
            <a:endParaRPr lang="fr-FR" sz="1800" b="0" i="1" u="none" strike="noStrike" baseline="0" dirty="0">
              <a:latin typeface="FSAlbert-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171450" indent="-171450" algn="l">
              <a:buFontTx/>
              <a:buChar char="-"/>
            </a:pPr>
            <a:endParaRPr lang="fr-FR" sz="1200" b="1" i="1" dirty="0">
              <a:latin typeface="+mn-lt"/>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a:t>
            </a:fld>
            <a:endParaRPr lang="fr-FR"/>
          </a:p>
        </p:txBody>
      </p:sp>
    </p:spTree>
    <p:extLst>
      <p:ext uri="{BB962C8B-B14F-4D97-AF65-F5344CB8AC3E}">
        <p14:creationId xmlns:p14="http://schemas.microsoft.com/office/powerpoint/2010/main" val="219276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200" b="0" i="1" dirty="0">
                <a:latin typeface="+mn-lt"/>
              </a:rPr>
              <a:t>NB : Si vous ne parvenez pas à afficher l’exercice interactif, vous pouvez travailler directement sur cette diapositive en déplaçant les étiquettes dans le tableau. </a:t>
            </a: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r>
              <a:rPr lang="fr-FR" sz="1800" i="1" dirty="0">
                <a:effectLst/>
                <a:latin typeface="Times New Roman" panose="02020603050405020304" pitchFamily="18" charset="0"/>
                <a:ea typeface="Calibri" panose="020F0502020204030204" pitchFamily="34" charset="0"/>
              </a:rPr>
              <a:t>(Lien vers l’exercice interactif : https://view.genial.ly/647763c0e5073b00126763f5/presentation-exercice-genially-diapo-8 )</a:t>
            </a:r>
          </a:p>
          <a:p>
            <a:pPr marL="0" marR="0" lvl="0" indent="0" algn="l" defTabSz="914400" rtl="0" eaLnBrk="1" fontAlgn="auto" latinLnBrk="0" hangingPunct="1">
              <a:lnSpc>
                <a:spcPct val="107000"/>
              </a:lnSpc>
              <a:spcBef>
                <a:spcPts val="0"/>
              </a:spcBef>
              <a:spcAft>
                <a:spcPts val="800"/>
              </a:spcAft>
              <a:buClr>
                <a:srgbClr val="00B050"/>
              </a:buClr>
              <a:buSzTx/>
              <a:buFont typeface="Symbol" panose="05050102010706020507" pitchFamily="18" charset="2"/>
              <a:buNone/>
              <a:tabLst/>
              <a:defRPr/>
            </a:pPr>
            <a:endParaRPr lang="fr-FR" sz="1200" i="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00B050"/>
              </a:buClr>
              <a:buFont typeface="Symbol" panose="05050102010706020507" pitchFamily="18" charset="2"/>
              <a:buNone/>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effectLst/>
                <a:latin typeface="Times New Roman" panose="02020603050405020304" pitchFamily="18" charset="0"/>
                <a:ea typeface="Calibri" panose="020F0502020204030204" pitchFamily="34" charset="0"/>
                <a:cs typeface="Arial" panose="020B0604020202020204" pitchFamily="34" charset="0"/>
              </a:rPr>
              <a:t>Après 10 minutes, </a:t>
            </a:r>
            <a:r>
              <a:rPr lang="fr-FR" sz="1200" b="1" dirty="0">
                <a:effectLst/>
                <a:latin typeface="Times New Roman" panose="02020603050405020304" pitchFamily="18" charset="0"/>
                <a:ea typeface="Calibri" panose="020F0502020204030204" pitchFamily="34" charset="0"/>
                <a:cs typeface="Arial" panose="020B0604020202020204" pitchFamily="34" charset="0"/>
              </a:rPr>
              <a:t>demander</a:t>
            </a:r>
            <a:r>
              <a:rPr lang="fr-FR" sz="1200" dirty="0">
                <a:effectLst/>
                <a:latin typeface="Times New Roman" panose="02020603050405020304" pitchFamily="18" charset="0"/>
                <a:ea typeface="Calibri" panose="020F0502020204030204" pitchFamily="34" charset="0"/>
                <a:cs typeface="Arial" panose="020B0604020202020204" pitchFamily="34" charset="0"/>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Comment je dois continuer à remplir le tableau ? »</a:t>
            </a:r>
            <a:endPar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Comment avez-vous fait ce matin pour savoir que tel mot allait avec telle image ? »</a:t>
            </a: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rPr>
              <a:t>Réponse possible</a:t>
            </a:r>
            <a:r>
              <a:rPr lang="fr-FR" sz="1200" b="1" dirty="0">
                <a:solidFill>
                  <a:srgbClr val="00B050"/>
                </a:solidFill>
                <a:effectLst/>
                <a:latin typeface="Times New Roman" panose="02020603050405020304" pitchFamily="18" charset="0"/>
              </a:rPr>
              <a:t> </a:t>
            </a:r>
            <a:r>
              <a:rPr lang="fr-FR" sz="1200" b="0" dirty="0">
                <a:solidFill>
                  <a:srgbClr val="00B050"/>
                </a:solidFill>
                <a:effectLst/>
                <a:latin typeface="Times New Roman" panose="02020603050405020304" pitchFamily="18" charset="0"/>
              </a:rPr>
              <a:t>:</a:t>
            </a:r>
            <a:endParaRPr lang="fr-FR" sz="1800" b="0" dirty="0">
              <a:solidFill>
                <a:srgbClr val="00B050"/>
              </a:solidFill>
              <a:effectLst/>
              <a:latin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dirty="0">
                <a:effectLst/>
                <a:latin typeface="Times New Roman" panose="02020603050405020304" pitchFamily="18" charset="0"/>
                <a:ea typeface="Calibri" panose="020F0502020204030204" pitchFamily="34" charset="0"/>
                <a:cs typeface="Arial" panose="020B0604020202020204" pitchFamily="34" charset="0"/>
              </a:rPr>
              <a:t>- </a:t>
            </a:r>
            <a:r>
              <a:rPr lang="fr-FR" sz="1200" b="1" i="1" dirty="0">
                <a:effectLst/>
                <a:latin typeface="Times New Roman" panose="02020603050405020304" pitchFamily="18" charset="0"/>
                <a:ea typeface="Calibri" panose="020F0502020204030204" pitchFamily="34" charset="0"/>
                <a:cs typeface="Arial" panose="020B0604020202020204" pitchFamily="34" charset="0"/>
              </a:rPr>
              <a:t>Pour les noms</a:t>
            </a:r>
            <a:r>
              <a:rPr lang="fr-FR" sz="1200" b="1" dirty="0">
                <a:effectLst/>
                <a:latin typeface="Times New Roman" panose="02020603050405020304" pitchFamily="18" charset="0"/>
                <a:ea typeface="Calibri" panose="020F0502020204030204" pitchFamily="34" charset="0"/>
                <a:cs typeface="Arial" panose="020B0604020202020204" pitchFamily="34" charset="0"/>
              </a:rPr>
              <a:t> : </a:t>
            </a:r>
            <a:r>
              <a:rPr lang="fr-FR" sz="1200" dirty="0">
                <a:effectLst/>
                <a:latin typeface="Times New Roman" panose="02020603050405020304" pitchFamily="18" charset="0"/>
                <a:ea typeface="Calibri" panose="020F0502020204030204" pitchFamily="34" charset="0"/>
                <a:cs typeface="Arial" panose="020B0604020202020204" pitchFamily="34" charset="0"/>
              </a:rPr>
              <a:t>on a regardé l’image, on a cherché si une étiquette-mot </a:t>
            </a:r>
            <a:r>
              <a:rPr lang="fr-FR" sz="1200" b="1" dirty="0">
                <a:effectLst/>
                <a:latin typeface="Times New Roman" panose="02020603050405020304" pitchFamily="18" charset="0"/>
                <a:ea typeface="Calibri" panose="020F0502020204030204" pitchFamily="34" charset="0"/>
                <a:cs typeface="Arial" panose="020B0604020202020204" pitchFamily="34" charset="0"/>
              </a:rPr>
              <a:t>disait quelque chose qu’on voit</a:t>
            </a:r>
            <a:r>
              <a:rPr lang="fr-FR" sz="1200" dirty="0">
                <a:effectLst/>
                <a:latin typeface="Times New Roman" panose="02020603050405020304" pitchFamily="18" charset="0"/>
                <a:ea typeface="Calibri" panose="020F0502020204030204" pitchFamily="34" charset="0"/>
                <a:cs typeface="Arial" panose="020B0604020202020204" pitchFamily="34" charset="0"/>
              </a:rPr>
              <a:t>, etc.</a:t>
            </a:r>
          </a:p>
          <a:p>
            <a:pPr marL="0" lvl="0" indent="0">
              <a:lnSpc>
                <a:spcPct val="107000"/>
              </a:lnSpc>
              <a:buClr>
                <a:srgbClr val="00B050"/>
              </a:buClr>
              <a:buFont typeface="Symbol" panose="05050102010706020507" pitchFamily="18" charset="2"/>
              <a:buNone/>
            </a:pPr>
            <a:r>
              <a:rPr lang="fr-FR" sz="1200" b="1" dirty="0">
                <a:effectLst/>
                <a:latin typeface="Times New Roman" panose="02020603050405020304" pitchFamily="18" charset="0"/>
                <a:ea typeface="Calibri" panose="020F0502020204030204" pitchFamily="34" charset="0"/>
                <a:cs typeface="Arial" panose="020B0604020202020204" pitchFamily="34" charset="0"/>
              </a:rPr>
              <a:t>- </a:t>
            </a:r>
            <a:r>
              <a:rPr lang="fr-FR" sz="1200" b="1" i="1" dirty="0">
                <a:effectLst/>
                <a:latin typeface="Times New Roman" panose="02020603050405020304" pitchFamily="18" charset="0"/>
                <a:ea typeface="Calibri" panose="020F0502020204030204" pitchFamily="34" charset="0"/>
                <a:cs typeface="Arial" panose="020B0604020202020204" pitchFamily="34" charset="0"/>
              </a:rPr>
              <a:t>Pour les verbes </a:t>
            </a:r>
            <a:r>
              <a:rPr lang="fr-FR" sz="1200" b="1" dirty="0">
                <a:effectLst/>
                <a:latin typeface="Times New Roman" panose="02020603050405020304" pitchFamily="18" charset="0"/>
                <a:ea typeface="Calibri" panose="020F0502020204030204" pitchFamily="34" charset="0"/>
                <a:cs typeface="Arial" panose="020B0604020202020204" pitchFamily="34" charset="0"/>
              </a:rPr>
              <a:t>: </a:t>
            </a:r>
            <a:r>
              <a:rPr lang="fr-FR" sz="1200" dirty="0">
                <a:effectLst/>
                <a:latin typeface="Times New Roman" panose="02020603050405020304" pitchFamily="18" charset="0"/>
                <a:ea typeface="Times New Roman" panose="02020603050405020304" pitchFamily="18" charset="0"/>
                <a:cs typeface="Arial" panose="020B0604020202020204" pitchFamily="34" charset="0"/>
              </a:rPr>
              <a:t>o</a:t>
            </a:r>
            <a:r>
              <a:rPr lang="fr-FR" sz="1200" dirty="0">
                <a:effectLst/>
                <a:latin typeface="Times New Roman" panose="02020603050405020304" pitchFamily="18" charset="0"/>
                <a:ea typeface="Calibri" panose="020F0502020204030204" pitchFamily="34" charset="0"/>
                <a:cs typeface="Arial" panose="020B0604020202020204" pitchFamily="34" charset="0"/>
              </a:rPr>
              <a:t>n a regardé l’image, on s’est demandé </a:t>
            </a:r>
            <a:r>
              <a:rPr lang="fr-FR" sz="1200" b="1" dirty="0">
                <a:effectLst/>
                <a:latin typeface="Times New Roman" panose="02020603050405020304" pitchFamily="18" charset="0"/>
                <a:ea typeface="Calibri" panose="020F0502020204030204" pitchFamily="34" charset="0"/>
                <a:cs typeface="Arial" panose="020B0604020202020204" pitchFamily="34" charset="0"/>
              </a:rPr>
              <a:t>ce qu’ils faisaient / ce qui se passait</a:t>
            </a:r>
            <a:r>
              <a:rPr lang="fr-FR" sz="1200" dirty="0">
                <a:effectLst/>
                <a:latin typeface="Times New Roman" panose="02020603050405020304" pitchFamily="18" charset="0"/>
                <a:ea typeface="Calibri" panose="020F0502020204030204" pitchFamily="34" charset="0"/>
                <a:cs typeface="Arial" panose="020B0604020202020204" pitchFamily="34" charset="0"/>
              </a:rPr>
              <a:t>, etc.</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10</a:t>
            </a:fld>
            <a:endParaRPr lang="fr-FR"/>
          </a:p>
        </p:txBody>
      </p:sp>
    </p:spTree>
    <p:extLst>
      <p:ext uri="{BB962C8B-B14F-4D97-AF65-F5344CB8AC3E}">
        <p14:creationId xmlns:p14="http://schemas.microsoft.com/office/powerpoint/2010/main" val="275097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5 : </a:t>
            </a:r>
            <a:r>
              <a:rPr lang="fr-FR" b="1" i="1" dirty="0"/>
              <a:t>Analyse du classement</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Démarrer </a:t>
            </a:r>
            <a:r>
              <a:rPr lang="fr-FR" sz="1800" dirty="0">
                <a:effectLst/>
                <a:latin typeface="Times New Roman" panose="02020603050405020304" pitchFamily="18" charset="0"/>
                <a:ea typeface="Calibri" panose="020F0502020204030204" pitchFamily="34" charset="0"/>
                <a:cs typeface="Arial" panose="020B0604020202020204" pitchFamily="34" charset="0"/>
              </a:rPr>
              <a:t>la réflexion avec les étiquettes-noms :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vous avez mis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casserole</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dans la même colonne que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grenouilles</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 etc. »</a:t>
            </a:r>
            <a:endParaRPr lang="fr-FR"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Parce qu’on voit une</a:t>
            </a:r>
            <a:r>
              <a:rPr lang="fr-FR" sz="1800" dirty="0">
                <a:effectLst/>
                <a:latin typeface="Times New Roman" panose="02020603050405020304" pitchFamily="18" charset="0"/>
                <a:ea typeface="Calibri" panose="020F0502020204030204" pitchFamily="34" charset="0"/>
                <a:cs typeface="Arial" panose="020B0604020202020204" pitchFamily="34" charset="0"/>
              </a:rPr>
              <a:t> casserole dans l’image avec le cuisinier, on voit des grenouilles dans l’image où elles sautent, etc.</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Continuer</a:t>
            </a:r>
            <a:r>
              <a:rPr lang="fr-FR" sz="1800" dirty="0">
                <a:effectLst/>
                <a:latin typeface="Times New Roman" panose="02020603050405020304" pitchFamily="18" charset="0"/>
                <a:ea typeface="Calibri" panose="020F0502020204030204" pitchFamily="34" charset="0"/>
                <a:cs typeface="Arial" panose="020B0604020202020204" pitchFamily="34" charset="0"/>
              </a:rPr>
              <a:t> pour obtenir une série de réponses du type : « </a:t>
            </a:r>
            <a:r>
              <a:rPr lang="fr-FR" sz="1800" b="1" dirty="0">
                <a:effectLst/>
                <a:latin typeface="Times New Roman" panose="02020603050405020304" pitchFamily="18" charset="0"/>
                <a:ea typeface="Calibri" panose="020F0502020204030204" pitchFamily="34" charset="0"/>
                <a:cs typeface="Arial" panose="020B0604020202020204" pitchFamily="34" charset="0"/>
              </a:rPr>
              <a:t>On voit + COD. </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11</a:t>
            </a:fld>
            <a:endParaRPr lang="fr-FR"/>
          </a:p>
        </p:txBody>
      </p:sp>
    </p:spTree>
    <p:extLst>
      <p:ext uri="{BB962C8B-B14F-4D97-AF65-F5344CB8AC3E}">
        <p14:creationId xmlns:p14="http://schemas.microsoft.com/office/powerpoint/2010/main" val="57193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Continuer </a:t>
            </a:r>
            <a:r>
              <a:rPr lang="fr-FR" sz="1800" dirty="0">
                <a:effectLst/>
                <a:latin typeface="Times New Roman" panose="02020603050405020304" pitchFamily="18" charset="0"/>
                <a:ea typeface="Calibri" panose="020F0502020204030204" pitchFamily="34" charset="0"/>
                <a:cs typeface="Arial" panose="020B0604020202020204" pitchFamily="34" charset="0"/>
              </a:rPr>
              <a:t>avec les étiquettes-verbes :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vous avez mis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marchent</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dans la même colonne que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remue</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Parce qu’on a vu que des gens marchaient, que le cuisinier remuait dans la casserole, etc.</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Continuer</a:t>
            </a:r>
            <a:r>
              <a:rPr lang="fr-FR" sz="1800" dirty="0">
                <a:effectLst/>
                <a:latin typeface="Times New Roman" panose="02020603050405020304" pitchFamily="18" charset="0"/>
                <a:ea typeface="Calibri" panose="020F0502020204030204" pitchFamily="34" charset="0"/>
                <a:cs typeface="Arial" panose="020B0604020202020204" pitchFamily="34" charset="0"/>
              </a:rPr>
              <a:t> avec d’autres verbes, pour obtenir une série de réponses du type : « </a:t>
            </a:r>
            <a:r>
              <a:rPr lang="fr-FR" sz="1800" b="1" dirty="0">
                <a:effectLst/>
                <a:latin typeface="Times New Roman" panose="02020603050405020304" pitchFamily="18" charset="0"/>
                <a:ea typeface="Calibri" panose="020F0502020204030204" pitchFamily="34" charset="0"/>
                <a:cs typeface="Arial" panose="020B0604020202020204" pitchFamily="34" charset="0"/>
              </a:rPr>
              <a:t>Il se passe </a:t>
            </a:r>
            <a:r>
              <a:rPr lang="fr-FR" sz="1800" dirty="0">
                <a:effectLst/>
                <a:latin typeface="Times New Roman" panose="02020603050405020304" pitchFamily="18" charset="0"/>
                <a:ea typeface="Calibri" panose="020F0502020204030204" pitchFamily="34" charset="0"/>
                <a:cs typeface="Arial" panose="020B0604020202020204" pitchFamily="34" charset="0"/>
              </a:rPr>
              <a:t>» et « </a:t>
            </a:r>
            <a:r>
              <a:rPr lang="fr-FR" sz="1800" b="1" dirty="0">
                <a:effectLst/>
                <a:latin typeface="Times New Roman" panose="02020603050405020304" pitchFamily="18" charset="0"/>
                <a:ea typeface="Calibri" panose="020F0502020204030204" pitchFamily="34" charset="0"/>
                <a:cs typeface="Arial" panose="020B0604020202020204" pitchFamily="34" charset="0"/>
              </a:rPr>
              <a:t>On voit que + proposition</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12</a:t>
            </a:fld>
            <a:endParaRPr lang="fr-FR"/>
          </a:p>
        </p:txBody>
      </p:sp>
    </p:spTree>
    <p:extLst>
      <p:ext uri="{BB962C8B-B14F-4D97-AF65-F5344CB8AC3E}">
        <p14:creationId xmlns:p14="http://schemas.microsoft.com/office/powerpoint/2010/main" val="191741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Maintenant, on va travailler juste sur les mots. Où sont les noms ? Où sont les verbes ? »</a:t>
            </a:r>
            <a:endParaRPr lang="fr-FR" sz="1800" b="1" dirty="0">
              <a:solidFill>
                <a:srgbClr val="0070C0"/>
              </a:solidFill>
              <a:effectLst/>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a:t>
            </a:r>
            <a:r>
              <a:rPr lang="fr-FR"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Montrer</a:t>
            </a:r>
            <a:r>
              <a:rPr lang="fr-FR" sz="1800" dirty="0">
                <a:effectLst/>
                <a:latin typeface="Times New Roman" panose="02020603050405020304" pitchFamily="18" charset="0"/>
                <a:ea typeface="Calibri" panose="020F0502020204030204" pitchFamily="34" charset="0"/>
                <a:cs typeface="Arial" panose="020B0604020202020204" pitchFamily="34" charset="0"/>
              </a:rPr>
              <a:t> la colonne des noms et </a:t>
            </a:r>
            <a:r>
              <a:rPr lang="fr-FR" sz="1800" b="1" dirty="0">
                <a:effectLst/>
                <a:latin typeface="Times New Roman" panose="02020603050405020304" pitchFamily="18" charset="0"/>
                <a:ea typeface="Calibri" panose="020F0502020204030204" pitchFamily="34" charset="0"/>
                <a:cs typeface="Arial" panose="020B0604020202020204" pitchFamily="34" charset="0"/>
              </a:rPr>
              <a:t>demander </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 Qu’est-ce qui est pareil dans les mots de cette colonne ?  »</a:t>
            </a:r>
            <a:endParaRPr lang="fr-FR"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Ça dit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ce qu’on voit</a:t>
            </a:r>
            <a:r>
              <a:rPr lang="fr-FR" sz="1800" dirty="0">
                <a:effectLst/>
                <a:latin typeface="Times New Roman" panose="02020603050405020304" pitchFamily="18" charset="0"/>
                <a:ea typeface="Calibri" panose="020F0502020204030204" pitchFamily="34" charset="0"/>
                <a:cs typeface="Arial" panose="020B0604020202020204" pitchFamily="34" charset="0"/>
              </a:rPr>
              <a:t>, ce sont des </a:t>
            </a:r>
            <a:r>
              <a:rPr lang="fr-FR" sz="1800" b="1" dirty="0">
                <a:effectLst/>
                <a:latin typeface="Times New Roman" panose="02020603050405020304" pitchFamily="18" charset="0"/>
                <a:ea typeface="Calibri" panose="020F0502020204030204" pitchFamily="34" charset="0"/>
                <a:cs typeface="Arial" panose="020B0604020202020204" pitchFamily="34" charset="0"/>
              </a:rPr>
              <a:t>animaux</a:t>
            </a:r>
            <a:r>
              <a:rPr lang="fr-FR" sz="1800" dirty="0">
                <a:effectLst/>
                <a:latin typeface="Times New Roman" panose="02020603050405020304" pitchFamily="18" charset="0"/>
                <a:ea typeface="Calibri" panose="020F0502020204030204" pitchFamily="34" charset="0"/>
                <a:cs typeface="Arial" panose="020B0604020202020204" pitchFamily="34" charset="0"/>
              </a:rPr>
              <a:t>, des </a:t>
            </a:r>
            <a:r>
              <a:rPr lang="fr-FR" sz="1800" b="1" i="0" dirty="0">
                <a:effectLst/>
                <a:latin typeface="Times New Roman" panose="02020603050405020304" pitchFamily="18" charset="0"/>
                <a:ea typeface="Calibri" panose="020F0502020204030204" pitchFamily="34" charset="0"/>
                <a:cs typeface="Arial" panose="020B0604020202020204" pitchFamily="34" charset="0"/>
              </a:rPr>
              <a:t>choses</a:t>
            </a:r>
            <a:r>
              <a:rPr lang="fr-FR" sz="1800" i="0" dirty="0">
                <a:effectLst/>
                <a:latin typeface="Times New Roman" panose="02020603050405020304" pitchFamily="18"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0" dirty="0">
                <a:effectLst/>
                <a:latin typeface="Times New Roman" panose="02020603050405020304" pitchFamily="18" charset="0"/>
                <a:ea typeface="Calibri" panose="020F0502020204030204" pitchFamily="34" charset="0"/>
                <a:cs typeface="Arial" panose="020B0604020202020204" pitchFamily="34" charset="0"/>
              </a:rPr>
              <a:t>Il y a un </a:t>
            </a:r>
            <a:r>
              <a:rPr lang="fr-FR" sz="1800" b="1" i="1" dirty="0">
                <a:effectLst/>
                <a:latin typeface="Times New Roman" panose="02020603050405020304" pitchFamily="18" charset="0"/>
                <a:ea typeface="Calibri" panose="020F0502020204030204" pitchFamily="34" charset="0"/>
                <a:cs typeface="Arial" panose="020B0604020202020204" pitchFamily="34" charset="0"/>
              </a:rPr>
              <a:t>-s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0" dirty="0">
                <a:effectLst/>
                <a:latin typeface="Times New Roman" panose="02020603050405020304" pitchFamily="18" charset="0"/>
                <a:ea typeface="Calibri" panose="020F0502020204030204" pitchFamily="34" charset="0"/>
                <a:cs typeface="Arial" panose="020B0604020202020204" pitchFamily="34" charset="0"/>
              </a:rPr>
              <a:t>pour dire qu’il y en a plusieurs.</a:t>
            </a:r>
            <a:endParaRPr lang="fr-FR" sz="1800" i="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13</a:t>
            </a:fld>
            <a:endParaRPr lang="fr-FR"/>
          </a:p>
        </p:txBody>
      </p:sp>
    </p:spTree>
    <p:extLst>
      <p:ext uri="{BB962C8B-B14F-4D97-AF65-F5344CB8AC3E}">
        <p14:creationId xmlns:p14="http://schemas.microsoft.com/office/powerpoint/2010/main" val="8988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  Les noms, ça dit des animaux, des choses mais aussi des gens. »</a:t>
            </a:r>
          </a:p>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En montrant à présent la colonne des verbes, </a:t>
            </a:r>
            <a:r>
              <a:rPr lang="fr-FR" sz="1800" b="1" dirty="0">
                <a:effectLst/>
                <a:latin typeface="Times New Roman" panose="02020603050405020304" pitchFamily="18" charset="0"/>
                <a:ea typeface="Calibri" panose="020F0502020204030204" pitchFamily="34" charset="0"/>
                <a:cs typeface="Arial" panose="020B0604020202020204" pitchFamily="34" charset="0"/>
              </a:rPr>
              <a:t>demander </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 Qu’est-ce qui est pareil dans les mots de cette colonne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C’est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ce qui se passe</a:t>
            </a:r>
            <a:r>
              <a:rPr lang="fr-FR" sz="1800" dirty="0">
                <a:effectLst/>
                <a:latin typeface="Times New Roman" panose="02020603050405020304" pitchFamily="18" charset="0"/>
                <a:ea typeface="Calibri" panose="020F0502020204030204" pitchFamily="34" charset="0"/>
                <a:cs typeface="Arial" panose="020B0604020202020204" pitchFamily="34" charset="0"/>
              </a:rPr>
              <a:t>. C’est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ce qu’ils font</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Arial" panose="020B0604020202020204" pitchFamily="34" charset="0"/>
              </a:rPr>
              <a:t>Il y a deux fois</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i="1" dirty="0">
                <a:effectLst/>
                <a:latin typeface="Times New Roman" panose="02020603050405020304" pitchFamily="18" charset="0"/>
                <a:ea typeface="Calibri" panose="020F0502020204030204" pitchFamily="34" charset="0"/>
                <a:cs typeface="Arial" panose="020B0604020202020204" pitchFamily="34" charset="0"/>
              </a:rPr>
              <a:t>-issent</a:t>
            </a:r>
            <a:r>
              <a:rPr lang="fr-FR" sz="1800" dirty="0">
                <a:effectLst/>
                <a:latin typeface="Times New Roman" panose="02020603050405020304" pitchFamily="18" charset="0"/>
                <a:ea typeface="Calibri" panose="020F0502020204030204" pitchFamily="34" charset="0"/>
                <a:cs typeface="Arial" panose="020B0604020202020204" pitchFamily="34" charset="0"/>
              </a:rPr>
              <a:t>. Il y a souvent </a:t>
            </a:r>
            <a:r>
              <a:rPr lang="fr-FR" sz="1800" b="1" i="1" dirty="0">
                <a:effectLst/>
                <a:latin typeface="Times New Roman" panose="02020603050405020304" pitchFamily="18" charset="0"/>
                <a:ea typeface="Calibri" panose="020F0502020204030204" pitchFamily="34" charset="0"/>
                <a:cs typeface="Arial" panose="020B0604020202020204" pitchFamily="34" charset="0"/>
              </a:rPr>
              <a:t>-ent </a:t>
            </a:r>
            <a:r>
              <a:rPr lang="fr-FR" sz="1800" dirty="0">
                <a:effectLst/>
                <a:latin typeface="Times New Roman" panose="02020603050405020304" pitchFamily="18" charset="0"/>
                <a:ea typeface="Calibri" panose="020F0502020204030204" pitchFamily="34" charset="0"/>
                <a:cs typeface="Arial" panose="020B0604020202020204" pitchFamily="34" charset="0"/>
              </a:rPr>
              <a:t>pour dire « plusieurs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14</a:t>
            </a:fld>
            <a:endParaRPr lang="fr-FR"/>
          </a:p>
        </p:txBody>
      </p:sp>
    </p:spTree>
    <p:extLst>
      <p:ext uri="{BB962C8B-B14F-4D97-AF65-F5344CB8AC3E}">
        <p14:creationId xmlns:p14="http://schemas.microsoft.com/office/powerpoint/2010/main" val="402028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Expliquer </a:t>
            </a:r>
            <a:r>
              <a:rPr lang="fr-FR" sz="1800" b="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Ce </a:t>
            </a:r>
            <a:r>
              <a:rPr lang="fr-FR"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t>
            </a:r>
            <a:r>
              <a:rPr lang="fr-FR" sz="1800" b="1"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ent</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ne se dit pas [</a:t>
            </a:r>
            <a:r>
              <a:rPr lang="fr-FR" sz="1800" u="none" strike="noStrike"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ɑ̃</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ici ; il est muet, on s’en sert à </a:t>
            </a:r>
            <a:r>
              <a:rPr lang="fr-FR" sz="180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pour dire "plusieurs</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p>
          <a:p>
            <a:pPr>
              <a:tabLst>
                <a:tab pos="4425950" algn="l"/>
              </a:tabLst>
            </a:pPr>
            <a:r>
              <a:rPr lang="fr-FR" sz="1800"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chemeClr val="tx1"/>
                </a:solidFill>
                <a:effectLst/>
                <a:latin typeface="+mn-lt"/>
                <a:ea typeface="Calibri" panose="020F0502020204030204" pitchFamily="34" charset="0"/>
                <a:cs typeface="Arial" panose="020B0604020202020204" pitchFamily="34" charset="0"/>
              </a:rPr>
              <a:t>Revenir</a:t>
            </a:r>
            <a:r>
              <a:rPr lang="fr-FR" sz="1800" dirty="0">
                <a:solidFill>
                  <a:schemeClr val="tx1"/>
                </a:solidFill>
                <a:effectLst/>
                <a:latin typeface="+mn-lt"/>
                <a:ea typeface="Calibri" panose="020F0502020204030204" pitchFamily="34" charset="0"/>
                <a:cs typeface="Arial" panose="020B0604020202020204" pitchFamily="34" charset="0"/>
              </a:rPr>
              <a:t> aux remarques de la phase d’enrôlement :</a:t>
            </a:r>
          </a:p>
          <a:p>
            <a:pPr marL="0" lvl="0" indent="0">
              <a:lnSpc>
                <a:spcPct val="107000"/>
              </a:lnSpc>
              <a:spcAft>
                <a:spcPts val="800"/>
              </a:spcAft>
              <a:buClr>
                <a:srgbClr val="00B050"/>
              </a:buClr>
              <a:buSzPts val="1200"/>
              <a:buFont typeface="Wingdings 3" panose="050401020108070707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Est-ce que ça correspond à ce que vous pensiez au début de la séance ? »</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15</a:t>
            </a:fld>
            <a:endParaRPr lang="fr-FR"/>
          </a:p>
        </p:txBody>
      </p:sp>
    </p:spTree>
    <p:extLst>
      <p:ext uri="{BB962C8B-B14F-4D97-AF65-F5344CB8AC3E}">
        <p14:creationId xmlns:p14="http://schemas.microsoft.com/office/powerpoint/2010/main" val="194841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Dans la leçon </a:t>
            </a:r>
            <a:r>
              <a:rPr lang="fr-FR" sz="1200" i="1" dirty="0">
                <a:solidFill>
                  <a:srgbClr val="000000"/>
                </a:solidFill>
                <a:effectLst/>
                <a:latin typeface="+mn-lt"/>
                <a:ea typeface="Calibri" panose="020F0502020204030204" pitchFamily="34" charset="0"/>
                <a:cs typeface="Times New Roman" panose="02020603050405020304" pitchFamily="18" charset="0"/>
              </a:rPr>
              <a:t>Imagier des noms / imager des verbes</a:t>
            </a:r>
            <a:r>
              <a:rPr lang="fr-FR" sz="1200" dirty="0">
                <a:solidFill>
                  <a:srgbClr val="000000"/>
                </a:solidFill>
                <a:effectLst/>
                <a:latin typeface="+mn-lt"/>
                <a:ea typeface="Calibri" panose="020F0502020204030204" pitchFamily="34" charset="0"/>
                <a:cs typeface="Times New Roman" panose="02020603050405020304" pitchFamily="18" charset="0"/>
              </a:rPr>
              <a:t>, qu’avons-nous appris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(collectivement) </a:t>
            </a:r>
            <a:r>
              <a:rPr lang="fr-FR" sz="1200" dirty="0">
                <a:solidFill>
                  <a:srgbClr val="000000"/>
                </a:solidFill>
                <a:effectLst/>
                <a:latin typeface="+mn-lt"/>
                <a:ea typeface="Calibri" panose="020F0502020204030204" pitchFamily="34" charset="0"/>
                <a:cs typeface="Times New Roman" panose="02020603050405020304" pitchFamily="18" charset="0"/>
              </a:rPr>
              <a:t>: </a:t>
            </a:r>
            <a:r>
              <a:rPr lang="fr-FR" dirty="0"/>
              <a:t>On a appris que :</a:t>
            </a:r>
          </a:p>
          <a:p>
            <a:pPr algn="just">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un</a:t>
            </a:r>
            <a:r>
              <a:rPr lang="fr-FR" sz="1800" b="1" dirty="0">
                <a:solidFill>
                  <a:srgbClr val="000000"/>
                </a:solidFill>
                <a:effectLst/>
                <a:latin typeface="Times New Roman" panose="02020603050405020304" pitchFamily="18" charset="0"/>
                <a:ea typeface="Cambria" panose="02040503050406030204" pitchFamily="18" charset="0"/>
              </a:rPr>
              <a:t> nom </a:t>
            </a:r>
            <a:r>
              <a:rPr lang="fr-FR" sz="1800" dirty="0">
                <a:solidFill>
                  <a:srgbClr val="000000"/>
                </a:solidFill>
                <a:effectLst/>
                <a:latin typeface="Times New Roman" panose="02020603050405020304" pitchFamily="18" charset="0"/>
                <a:ea typeface="Cambria" panose="02040503050406030204" pitchFamily="18" charset="0"/>
              </a:rPr>
              <a:t>est un mot qui </a:t>
            </a:r>
            <a:r>
              <a:rPr lang="fr-FR" sz="1800" b="1" dirty="0">
                <a:solidFill>
                  <a:srgbClr val="000000"/>
                </a:solidFill>
                <a:effectLst/>
                <a:latin typeface="Times New Roman" panose="02020603050405020304" pitchFamily="18" charset="0"/>
                <a:ea typeface="Cambria" panose="02040503050406030204" pitchFamily="18" charset="0"/>
              </a:rPr>
              <a:t>désigne une chose</a:t>
            </a:r>
            <a:r>
              <a:rPr lang="fr-FR" sz="1800" dirty="0">
                <a:solidFill>
                  <a:srgbClr val="000000"/>
                </a:solidFill>
                <a:effectLst/>
                <a:latin typeface="Times New Roman" panose="02020603050405020304" pitchFamily="18" charset="0"/>
                <a:ea typeface="Cambria" panose="02040503050406030204" pitchFamily="18" charset="0"/>
              </a:rPr>
              <a:t>,</a:t>
            </a:r>
            <a:r>
              <a:rPr lang="fr-FR" sz="1800" b="1" dirty="0">
                <a:solidFill>
                  <a:srgbClr val="000000"/>
                </a:solidFill>
                <a:effectLst/>
                <a:latin typeface="Times New Roman" panose="02020603050405020304" pitchFamily="18" charset="0"/>
                <a:ea typeface="Cambria" panose="02040503050406030204" pitchFamily="18" charset="0"/>
              </a:rPr>
              <a:t> une personne</a:t>
            </a:r>
            <a:r>
              <a:rPr lang="fr-FR" sz="1800" dirty="0">
                <a:solidFill>
                  <a:srgbClr val="000000"/>
                </a:solidFill>
                <a:effectLst/>
                <a:latin typeface="Times New Roman" panose="02020603050405020304" pitchFamily="18" charset="0"/>
                <a:ea typeface="Cambria" panose="02040503050406030204" pitchFamily="18" charset="0"/>
              </a:rPr>
              <a:t>,</a:t>
            </a:r>
            <a:r>
              <a:rPr lang="fr-FR" sz="1800" b="1" dirty="0">
                <a:solidFill>
                  <a:srgbClr val="000000"/>
                </a:solidFill>
                <a:effectLst/>
                <a:latin typeface="Times New Roman" panose="02020603050405020304" pitchFamily="18" charset="0"/>
                <a:ea typeface="Cambria" panose="02040503050406030204" pitchFamily="18" charset="0"/>
              </a:rPr>
              <a:t> un animal</a:t>
            </a:r>
            <a:r>
              <a:rPr lang="fr-FR" sz="1800" dirty="0">
                <a:solidFill>
                  <a:srgbClr val="000000"/>
                </a:solidFill>
                <a:effectLst/>
                <a:latin typeface="Times New Roman" panose="02020603050405020304" pitchFamily="18" charset="0"/>
                <a:ea typeface="Cambria" panose="02040503050406030204" pitchFamily="18" charset="0"/>
              </a:rPr>
              <a:t> ; </a:t>
            </a:r>
            <a:endParaRPr lang="fr-FR" sz="1800" dirty="0">
              <a:effectLst/>
              <a:latin typeface="Times New Roman" panose="02020603050405020304" pitchFamily="18" charset="0"/>
              <a:ea typeface="Times New Roman" panose="02020603050405020304" pitchFamily="18" charset="0"/>
            </a:endParaRPr>
          </a:p>
          <a:p>
            <a:pPr algn="just">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souvent, il prend un </a:t>
            </a:r>
            <a:r>
              <a:rPr lang="fr-FR" sz="1800" b="1" dirty="0">
                <a:solidFill>
                  <a:srgbClr val="000000"/>
                </a:solidFill>
                <a:effectLst/>
                <a:latin typeface="Times New Roman" panose="02020603050405020304" pitchFamily="18" charset="0"/>
                <a:ea typeface="Cambria" panose="02040503050406030204" pitchFamily="18" charset="0"/>
              </a:rPr>
              <a:t>-</a:t>
            </a:r>
            <a:r>
              <a:rPr lang="fr-FR" sz="1800" b="1" i="1" dirty="0">
                <a:solidFill>
                  <a:srgbClr val="000000"/>
                </a:solidFill>
                <a:effectLst/>
                <a:latin typeface="Times New Roman" panose="02020603050405020304" pitchFamily="18" charset="0"/>
                <a:ea typeface="Cambria" panose="02040503050406030204" pitchFamily="18" charset="0"/>
              </a:rPr>
              <a:t>s</a:t>
            </a:r>
            <a:r>
              <a:rPr lang="fr-FR" sz="1800" dirty="0">
                <a:solidFill>
                  <a:srgbClr val="000000"/>
                </a:solidFill>
                <a:effectLst/>
                <a:latin typeface="Times New Roman" panose="02020603050405020304" pitchFamily="18" charset="0"/>
                <a:ea typeface="Cambria" panose="02040503050406030204" pitchFamily="18" charset="0"/>
              </a:rPr>
              <a:t> pour dire qu’il y en a plusieurs.</a:t>
            </a:r>
            <a:endParaRPr lang="fr-FR" sz="1800" dirty="0">
              <a:effectLst/>
              <a:latin typeface="Times New Roman" panose="02020603050405020304" pitchFamily="18" charset="0"/>
              <a:ea typeface="Times New Roman" panose="02020603050405020304" pitchFamily="18" charset="0"/>
            </a:endParaRPr>
          </a:p>
          <a:p>
            <a:pPr algn="just">
              <a:spcAft>
                <a:spcPts val="0"/>
              </a:spcAft>
              <a:tabLst>
                <a:tab pos="4425950" algn="l"/>
              </a:tabLst>
            </a:pPr>
            <a:r>
              <a:rPr lang="fr-FR" sz="1800" dirty="0">
                <a:effectLst/>
                <a:latin typeface="Times New Roman" panose="02020603050405020304" pitchFamily="18" charset="0"/>
                <a:ea typeface="Cambria" panose="02040503050406030204" pitchFamily="18" charset="0"/>
              </a:rPr>
              <a:t> </a:t>
            </a:r>
            <a:r>
              <a:rPr lang="fr-FR" sz="1800" dirty="0">
                <a:solidFill>
                  <a:srgbClr val="000000"/>
                </a:solidFill>
                <a:effectLst/>
                <a:latin typeface="Times New Roman" panose="02020603050405020304" pitchFamily="18" charset="0"/>
                <a:ea typeface="Cambria" panose="02040503050406030204" pitchFamily="18" charset="0"/>
              </a:rPr>
              <a:t>- un </a:t>
            </a:r>
            <a:r>
              <a:rPr lang="fr-FR" sz="1800" b="1" dirty="0">
                <a:solidFill>
                  <a:srgbClr val="000000"/>
                </a:solidFill>
                <a:effectLst/>
                <a:latin typeface="Times New Roman" panose="02020603050405020304" pitchFamily="18" charset="0"/>
                <a:ea typeface="Cambria" panose="02040503050406030204" pitchFamily="18" charset="0"/>
              </a:rPr>
              <a:t>verbe</a:t>
            </a:r>
            <a:r>
              <a:rPr lang="fr-FR" sz="1800" dirty="0">
                <a:solidFill>
                  <a:srgbClr val="000000"/>
                </a:solidFill>
                <a:effectLst/>
                <a:latin typeface="Times New Roman" panose="02020603050405020304" pitchFamily="18" charset="0"/>
                <a:ea typeface="Cambria" panose="02040503050406030204" pitchFamily="18" charset="0"/>
              </a:rPr>
              <a:t> est un mot qui </a:t>
            </a:r>
            <a:r>
              <a:rPr lang="fr-FR" sz="1800" b="1" dirty="0">
                <a:solidFill>
                  <a:srgbClr val="000000"/>
                </a:solidFill>
                <a:effectLst/>
                <a:latin typeface="Times New Roman" panose="02020603050405020304" pitchFamily="18" charset="0"/>
                <a:ea typeface="Cambria" panose="02040503050406030204" pitchFamily="18" charset="0"/>
              </a:rPr>
              <a:t>dit ce qui se passe</a:t>
            </a:r>
            <a:r>
              <a:rPr lang="fr-FR" sz="1800" dirty="0">
                <a:solidFill>
                  <a:srgbClr val="000000"/>
                </a:solidFill>
                <a:effectLst/>
                <a:latin typeface="Times New Roman" panose="02020603050405020304" pitchFamily="18" charset="0"/>
                <a:ea typeface="Cambria" panose="02040503050406030204" pitchFamily="18" charset="0"/>
              </a:rPr>
              <a:t> ;</a:t>
            </a:r>
            <a:endParaRPr lang="fr-FR" sz="1800" dirty="0">
              <a:effectLst/>
              <a:latin typeface="Times New Roman" panose="02020603050405020304" pitchFamily="18" charset="0"/>
              <a:ea typeface="Times New Roman" panose="02020603050405020304" pitchFamily="18" charset="0"/>
            </a:endParaRPr>
          </a:p>
          <a:p>
            <a:pPr algn="just">
              <a:spcAft>
                <a:spcPts val="0"/>
              </a:spcAft>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   il y a parfois </a:t>
            </a:r>
            <a:r>
              <a:rPr lang="fr-FR" sz="1800" b="1" dirty="0">
                <a:solidFill>
                  <a:srgbClr val="000000"/>
                </a:solidFill>
                <a:effectLst/>
                <a:latin typeface="Times New Roman" panose="02020603050405020304" pitchFamily="18" charset="0"/>
                <a:ea typeface="Cambria" panose="02040503050406030204" pitchFamily="18" charset="0"/>
              </a:rPr>
              <a:t>-</a:t>
            </a:r>
            <a:r>
              <a:rPr lang="fr-FR" sz="1800" b="1" i="1" dirty="0">
                <a:solidFill>
                  <a:srgbClr val="000000"/>
                </a:solidFill>
                <a:effectLst/>
                <a:latin typeface="Times New Roman" panose="02020603050405020304" pitchFamily="18" charset="0"/>
                <a:ea typeface="Cambria" panose="02040503050406030204" pitchFamily="18" charset="0"/>
              </a:rPr>
              <a:t>ent</a:t>
            </a:r>
            <a:r>
              <a:rPr lang="fr-FR" sz="1800" b="1" dirty="0">
                <a:solidFill>
                  <a:srgbClr val="000000"/>
                </a:solidFill>
                <a:effectLst/>
                <a:latin typeface="Times New Roman" panose="02020603050405020304" pitchFamily="18" charset="0"/>
                <a:ea typeface="Cambria" panose="02040503050406030204" pitchFamily="18" charset="0"/>
              </a:rPr>
              <a:t> </a:t>
            </a:r>
            <a:r>
              <a:rPr lang="fr-FR" sz="1800" dirty="0">
                <a:solidFill>
                  <a:srgbClr val="000000"/>
                </a:solidFill>
                <a:effectLst/>
                <a:latin typeface="Times New Roman" panose="02020603050405020304" pitchFamily="18" charset="0"/>
                <a:ea typeface="Cambria" panose="02040503050406030204" pitchFamily="18" charset="0"/>
              </a:rPr>
              <a:t>à la fin pour dire plusieurs. Ce </a:t>
            </a:r>
            <a:r>
              <a:rPr lang="fr-FR" sz="1800" b="1" dirty="0">
                <a:solidFill>
                  <a:srgbClr val="000000"/>
                </a:solidFill>
                <a:effectLst/>
                <a:latin typeface="Times New Roman" panose="02020603050405020304" pitchFamily="18" charset="0"/>
                <a:ea typeface="Cambria" panose="02040503050406030204" pitchFamily="18" charset="0"/>
              </a:rPr>
              <a:t>-</a:t>
            </a:r>
            <a:r>
              <a:rPr lang="fr-FR" sz="1800" b="1" i="1" dirty="0">
                <a:solidFill>
                  <a:srgbClr val="000000"/>
                </a:solidFill>
                <a:effectLst/>
                <a:latin typeface="Times New Roman" panose="02020603050405020304" pitchFamily="18" charset="0"/>
                <a:ea typeface="Cambria" panose="02040503050406030204" pitchFamily="18" charset="0"/>
              </a:rPr>
              <a:t>ent</a:t>
            </a:r>
            <a:r>
              <a:rPr lang="fr-FR" sz="1800" dirty="0">
                <a:solidFill>
                  <a:srgbClr val="000000"/>
                </a:solidFill>
                <a:effectLst/>
                <a:latin typeface="Times New Roman" panose="02020603050405020304" pitchFamily="18" charset="0"/>
                <a:ea typeface="Cambria" panose="02040503050406030204" pitchFamily="18" charset="0"/>
              </a:rPr>
              <a:t> ne se prononce pas.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16</a:t>
            </a:fld>
            <a:endParaRPr lang="fr-FR"/>
          </a:p>
        </p:txBody>
      </p:sp>
    </p:spTree>
    <p:extLst>
      <p:ext uri="{BB962C8B-B14F-4D97-AF65-F5344CB8AC3E}">
        <p14:creationId xmlns:p14="http://schemas.microsoft.com/office/powerpoint/2010/main" val="377430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Voilà les mots importants de la leçon. On va les lire ensemble. »</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17</a:t>
            </a:fld>
            <a:endParaRPr lang="fr-FR"/>
          </a:p>
        </p:txBody>
      </p:sp>
    </p:spTree>
    <p:extLst>
      <p:ext uri="{BB962C8B-B14F-4D97-AF65-F5344CB8AC3E}">
        <p14:creationId xmlns:p14="http://schemas.microsoft.com/office/powerpoint/2010/main" val="357337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3" panose="05040102010807070707" pitchFamily="18" charset="2"/>
              <a:buChar char="u"/>
            </a:pPr>
            <a:r>
              <a:rPr lang="fr-FR" sz="1200" b="1" dirty="0">
                <a:effectLst/>
                <a:latin typeface="+mn-lt"/>
                <a:ea typeface="Calibri" panose="020F0502020204030204" pitchFamily="34" charset="0"/>
                <a:cs typeface="Arial" panose="020B0604020202020204" pitchFamily="34" charset="0"/>
              </a:rPr>
              <a:t>Distribuer </a:t>
            </a:r>
            <a:r>
              <a:rPr lang="fr-FR" sz="1200" dirty="0">
                <a:effectLst/>
                <a:latin typeface="+mn-lt"/>
                <a:ea typeface="Calibri" panose="020F0502020204030204" pitchFamily="34" charset="0"/>
                <a:cs typeface="Arial" panose="020B0604020202020204" pitchFamily="34"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200" dirty="0">
                <a:effectLst/>
                <a:latin typeface="+mn-lt"/>
                <a:ea typeface="Calibri" panose="020F0502020204030204" pitchFamily="34" charset="0"/>
                <a:cs typeface="Arial" panose="020B0604020202020204" pitchFamily="34" charset="0"/>
              </a:rPr>
              <a:t>.</a:t>
            </a:r>
          </a:p>
          <a:p>
            <a:pPr marL="171450" indent="-171450">
              <a:buFont typeface="Wingdings 3" panose="05040102010807070707" pitchFamily="18" charset="2"/>
              <a:buChar char="u"/>
            </a:pPr>
            <a:r>
              <a:rPr lang="fr-FR" sz="1200" dirty="0">
                <a:solidFill>
                  <a:srgbClr val="0070C0"/>
                </a:solidFill>
                <a:effectLst/>
                <a:latin typeface="+mn-lt"/>
                <a:ea typeface="Calibri" panose="020F0502020204030204" pitchFamily="34" charset="0"/>
                <a:cs typeface="Arial" panose="020B0604020202020204" pitchFamily="34" charset="0"/>
              </a:rPr>
              <a:t>« Voilà votre trace écrite. Avec votre crayon noir, </a:t>
            </a:r>
            <a:r>
              <a:rPr lang="fr-FR" sz="1800" dirty="0">
                <a:solidFill>
                  <a:srgbClr val="0070C0"/>
                </a:solidFill>
                <a:effectLst/>
                <a:latin typeface="Times New Roman" panose="02020603050405020304" pitchFamily="18" charset="0"/>
                <a:ea typeface="Times New Roman" panose="02020603050405020304" pitchFamily="18" charset="0"/>
              </a:rPr>
              <a:t>vous allez compléter les</a:t>
            </a:r>
            <a:r>
              <a:rPr lang="fr-FR" sz="1800" dirty="0">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mots qui manquent. »</a:t>
            </a:r>
            <a:endParaRPr lang="fr-FR" dirty="0"/>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18</a:t>
            </a:fld>
            <a:endParaRPr lang="fr-FR"/>
          </a:p>
        </p:txBody>
      </p:sp>
    </p:spTree>
    <p:extLst>
      <p:ext uri="{BB962C8B-B14F-4D97-AF65-F5344CB8AC3E}">
        <p14:creationId xmlns:p14="http://schemas.microsoft.com/office/powerpoint/2010/main" val="226055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0"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3, page 2</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19</a:t>
            </a:fld>
            <a:endParaRPr lang="fr-FR"/>
          </a:p>
        </p:txBody>
      </p:sp>
    </p:spTree>
    <p:extLst>
      <p:ext uri="{BB962C8B-B14F-4D97-AF65-F5344CB8AC3E}">
        <p14:creationId xmlns:p14="http://schemas.microsoft.com/office/powerpoint/2010/main" val="3221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FF0000"/>
                </a:solidFill>
                <a:highlight>
                  <a:srgbClr val="FFFF00"/>
                </a:highlight>
                <a:latin typeface="FSAlbert-Bold"/>
              </a:rPr>
              <a:t>1</a:t>
            </a:r>
            <a:r>
              <a:rPr lang="fr-FR" sz="1200" b="1" i="1" u="none" strike="noStrike" baseline="30000" dirty="0">
                <a:solidFill>
                  <a:srgbClr val="FF0000"/>
                </a:solidFill>
                <a:highlight>
                  <a:srgbClr val="FFFF00"/>
                </a:highlight>
                <a:latin typeface="FSAlbert-Bold"/>
              </a:rPr>
              <a:t>er</a:t>
            </a:r>
            <a:r>
              <a:rPr lang="fr-FR" sz="1200" b="1" i="1" u="none" strike="noStrike" baseline="0" dirty="0">
                <a:solidFill>
                  <a:srgbClr val="FF0000"/>
                </a:solidFill>
                <a:highlight>
                  <a:srgbClr val="FFFF00"/>
                </a:highlight>
                <a:latin typeface="FSAlbert-Bold"/>
              </a:rPr>
              <a:t> temps - le matin avant la récréation</a:t>
            </a:r>
            <a:r>
              <a:rPr lang="fr-FR" sz="1200" b="0" i="1" u="none" strike="noStrike" baseline="0" dirty="0">
                <a:solidFill>
                  <a:srgbClr val="FF0000"/>
                </a:solidFill>
                <a:highlight>
                  <a:srgbClr val="FFFF00"/>
                </a:highlight>
                <a:latin typeface="FSAlbert-Regular"/>
              </a:rPr>
              <a:t>, pendant 10 minutes</a:t>
            </a:r>
          </a:p>
          <a:p>
            <a:endParaRPr lang="fr-FR" b="1" dirty="0"/>
          </a:p>
          <a:p>
            <a:r>
              <a:rPr lang="fr-FR" b="1" dirty="0"/>
              <a:t>PHASE 1 : </a:t>
            </a:r>
            <a:r>
              <a:rPr lang="fr-FR" b="1" i="1" dirty="0"/>
              <a:t>Enrôlement</a:t>
            </a:r>
          </a:p>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On a vu dans la leçon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Qui fait quoi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 certains mots aident à comprendre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ce qui se passe</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d’autres aident à comprendre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de qui ou de quoi on parle</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Aujourd’hui, la leçon va porter sur des différences entre ces deux sortes de mots : les verbes et les noms. »</a:t>
            </a:r>
          </a:p>
          <a:p>
            <a:pPr marL="0" lvl="0" indent="0">
              <a:lnSpc>
                <a:spcPct val="107000"/>
              </a:lnSpc>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Demander</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Est-ce que vous savez ce qu’est un nom ? Ce qu’est un verbe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Et noter</a:t>
            </a:r>
            <a:r>
              <a:rPr lang="fr-FR" sz="1800" dirty="0">
                <a:effectLst/>
                <a:latin typeface="Times New Roman" panose="02020603050405020304" pitchFamily="18" charset="0"/>
                <a:ea typeface="Calibri" panose="020F0502020204030204" pitchFamily="34" charset="0"/>
                <a:cs typeface="Arial" panose="020B0604020202020204" pitchFamily="34" charset="0"/>
              </a:rPr>
              <a:t> les hypothèses et justifications.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Annoncer</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La classe va vérifier cela avec des images. Cette leçon s’appellera </a:t>
            </a:r>
            <a:r>
              <a:rPr lang="fr-FR" sz="1800"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Imagier des noms / imagier des verbes</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a:t>
            </a:fld>
            <a:endParaRPr lang="fr-FR"/>
          </a:p>
        </p:txBody>
      </p:sp>
    </p:spTree>
    <p:extLst>
      <p:ext uri="{BB962C8B-B14F-4D97-AF65-F5344CB8AC3E}">
        <p14:creationId xmlns:p14="http://schemas.microsoft.com/office/powerpoint/2010/main" val="2274359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r>
              <a:rPr lang="fr-FR" sz="1800" b="1" dirty="0">
                <a:effectLst/>
                <a:latin typeface="Times New Roman" panose="02020603050405020304" pitchFamily="18" charset="0"/>
                <a:ea typeface="Times New Roman" panose="02020603050405020304" pitchFamily="18" charset="0"/>
              </a:rPr>
              <a:t>recette – potion – crottes – âne – scorpions – têtards – larmes – crocodile – insectes</a:t>
            </a:r>
          </a:p>
          <a:p>
            <a:pPr>
              <a:tabLst>
                <a:tab pos="1160145" algn="l"/>
              </a:tabLst>
            </a:pPr>
            <a:r>
              <a:rPr lang="fr-FR" sz="1800" i="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Les élèves peuvent justifier en s’appuyant sur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les formulations « On voit des crottes », « On parle de crottes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le fait qu’il s’agit chaque fois d’une chose ou d’un animal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sur l’usage de la marque du pluriel </a:t>
            </a:r>
            <a:r>
              <a:rPr lang="fr-FR" sz="1800" b="1" dirty="0">
                <a:effectLst/>
                <a:latin typeface="Times New Roman" panose="02020603050405020304" pitchFamily="18" charset="0"/>
                <a:ea typeface="Times New Roman" panose="02020603050405020304" pitchFamily="18" charset="0"/>
              </a:rPr>
              <a:t>-s</a:t>
            </a:r>
            <a:r>
              <a:rPr lang="fr-FR" sz="1800" i="1" dirty="0">
                <a:effectLst/>
                <a:latin typeface="Times New Roman" panose="02020603050405020304" pitchFamily="18" charset="0"/>
                <a:ea typeface="Times New Roman" panose="02020603050405020304" pitchFamily="18" charset="0"/>
              </a:rPr>
              <a:t> pour dire plusieurs.</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Pour valider, on pourra utiliser les illustrations des leçons </a:t>
            </a:r>
            <a:r>
              <a:rPr lang="fr-FR" sz="1800" dirty="0">
                <a:effectLst/>
                <a:latin typeface="Times New Roman" panose="02020603050405020304" pitchFamily="18" charset="0"/>
                <a:ea typeface="Times New Roman" panose="02020603050405020304" pitchFamily="18" charset="0"/>
              </a:rPr>
              <a:t>Un ou plusieurs ? (1) et (2).</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20</a:t>
            </a:fld>
            <a:endParaRPr lang="fr-FR"/>
          </a:p>
        </p:txBody>
      </p:sp>
    </p:spTree>
    <p:extLst>
      <p:ext uri="{BB962C8B-B14F-4D97-AF65-F5344CB8AC3E}">
        <p14:creationId xmlns:p14="http://schemas.microsoft.com/office/powerpoint/2010/main" val="3159449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1</a:t>
            </a:r>
          </a:p>
          <a:p>
            <a:r>
              <a:rPr lang="fr-FR" sz="1800" b="1" dirty="0">
                <a:effectLst/>
                <a:latin typeface="Times New Roman" panose="02020603050405020304" pitchFamily="18" charset="0"/>
                <a:ea typeface="Times New Roman" panose="02020603050405020304" pitchFamily="18" charset="0"/>
              </a:rPr>
              <a:t>recette – potion – crottes – âne – scorpions – têtards – larmes – crocodile – insectes</a:t>
            </a:r>
          </a:p>
          <a:p>
            <a:pPr>
              <a:tabLst>
                <a:tab pos="1160145" algn="l"/>
              </a:tabLst>
            </a:pPr>
            <a:r>
              <a:rPr lang="fr-FR" sz="1800" i="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Les élèves peuvent justifier en s’appuyant sur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les formulations « On voit des crottes », « On parle de crottes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le fait qu’il s’agit chaque fois d’une chose ou d’un animal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sur l’usage de la marque du pluriel </a:t>
            </a:r>
            <a:r>
              <a:rPr lang="fr-FR" sz="1800" b="1" dirty="0">
                <a:effectLst/>
                <a:latin typeface="Times New Roman" panose="02020603050405020304" pitchFamily="18" charset="0"/>
                <a:ea typeface="Times New Roman" panose="02020603050405020304" pitchFamily="18" charset="0"/>
              </a:rPr>
              <a:t>-s</a:t>
            </a:r>
            <a:r>
              <a:rPr lang="fr-FR" sz="1800" i="1" dirty="0">
                <a:effectLst/>
                <a:latin typeface="Times New Roman" panose="02020603050405020304" pitchFamily="18" charset="0"/>
                <a:ea typeface="Times New Roman" panose="02020603050405020304" pitchFamily="18" charset="0"/>
              </a:rPr>
              <a:t> pour dire plusieurs.</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Pour valider, on pourra utiliser les illustrations des leçons </a:t>
            </a:r>
            <a:r>
              <a:rPr lang="fr-FR" sz="1800" dirty="0">
                <a:effectLst/>
                <a:latin typeface="Times New Roman" panose="02020603050405020304" pitchFamily="18" charset="0"/>
                <a:ea typeface="Times New Roman" panose="02020603050405020304" pitchFamily="18" charset="0"/>
              </a:rPr>
              <a:t>Un ou plusieurs ? (1) et (2).</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21</a:t>
            </a:fld>
            <a:endParaRPr lang="fr-FR"/>
          </a:p>
        </p:txBody>
      </p:sp>
    </p:spTree>
    <p:extLst>
      <p:ext uri="{BB962C8B-B14F-4D97-AF65-F5344CB8AC3E}">
        <p14:creationId xmlns:p14="http://schemas.microsoft.com/office/powerpoint/2010/main" val="2549221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Times New Roman" panose="02020603050405020304" pitchFamily="18" charset="0"/>
              </a:rPr>
              <a:t>a.</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regardent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b.</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crient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c.</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dort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d.</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s’échappe</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tombent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f.</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grandit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g.</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joue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a:tabLst>
                <a:tab pos="1160145" algn="l"/>
              </a:tabLst>
            </a:pPr>
            <a:r>
              <a:rPr lang="fr-FR" sz="1800" i="1" dirty="0">
                <a:effectLst/>
                <a:latin typeface="Times New Roman" panose="02020603050405020304" pitchFamily="18" charset="0"/>
                <a:ea typeface="Times New Roman" panose="02020603050405020304" pitchFamily="18" charset="0"/>
              </a:rPr>
              <a:t>Les élèves peuvent justifier en s’appuyant sur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solidFill>
                  <a:srgbClr val="000000"/>
                </a:solidFill>
                <a:effectLst/>
                <a:latin typeface="Times New Roman" panose="02020603050405020304" pitchFamily="18" charset="0"/>
                <a:ea typeface="Times New Roman" panose="02020603050405020304" pitchFamily="18" charset="0"/>
              </a:rPr>
              <a:t>- la formulation « On voit que des chats regardent…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solidFill>
                  <a:srgbClr val="000000"/>
                </a:solidFill>
                <a:effectLst/>
                <a:latin typeface="Times New Roman" panose="02020603050405020304" pitchFamily="18" charset="0"/>
                <a:ea typeface="Times New Roman" panose="02020603050405020304" pitchFamily="18" charset="0"/>
              </a:rPr>
              <a:t>- la réponse à la question </a:t>
            </a:r>
            <a:r>
              <a:rPr lang="fr-FR" sz="1800" dirty="0">
                <a:solidFill>
                  <a:srgbClr val="000000"/>
                </a:solidFill>
                <a:effectLst/>
                <a:latin typeface="Times New Roman" panose="02020603050405020304" pitchFamily="18" charset="0"/>
                <a:ea typeface="Times New Roman" panose="02020603050405020304" pitchFamily="18" charset="0"/>
              </a:rPr>
              <a:t>Qu’est-ce qui se passe ? </a:t>
            </a:r>
            <a:r>
              <a:rPr lang="fr-FR" sz="1800" i="1" dirty="0">
                <a:solidFill>
                  <a:srgbClr val="000000"/>
                </a:solidFill>
                <a:effectLst/>
                <a:latin typeface="Times New Roman" panose="02020603050405020304" pitchFamily="18" charset="0"/>
                <a:ea typeface="Times New Roman" panose="02020603050405020304" pitchFamily="18" charset="0"/>
              </a:rPr>
              <a:t>« Des chats regardent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sur l’usage de la marque </a:t>
            </a:r>
            <a:r>
              <a:rPr lang="fr-FR" sz="1800" b="1" i="1" dirty="0">
                <a:effectLst/>
                <a:latin typeface="Times New Roman" panose="02020603050405020304" pitchFamily="18" charset="0"/>
                <a:ea typeface="Times New Roman" panose="02020603050405020304" pitchFamily="18" charset="0"/>
              </a:rPr>
              <a:t>-ent</a:t>
            </a:r>
            <a:r>
              <a:rPr lang="fr-FR" sz="1800" i="1" dirty="0">
                <a:effectLst/>
                <a:latin typeface="Times New Roman" panose="02020603050405020304" pitchFamily="18" charset="0"/>
                <a:ea typeface="Times New Roman" panose="02020603050405020304" pitchFamily="18" charset="0"/>
              </a:rPr>
              <a:t> pour dire plusieurs.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22</a:t>
            </a:fld>
            <a:endParaRPr lang="fr-FR"/>
          </a:p>
        </p:txBody>
      </p:sp>
    </p:spTree>
    <p:extLst>
      <p:ext uri="{BB962C8B-B14F-4D97-AF65-F5344CB8AC3E}">
        <p14:creationId xmlns:p14="http://schemas.microsoft.com/office/powerpoint/2010/main" val="147377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Times New Roman" panose="02020603050405020304" pitchFamily="18" charset="0"/>
                <a:ea typeface="Times New Roman" panose="02020603050405020304" pitchFamily="18" charset="0"/>
              </a:rPr>
              <a:t>a.</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regardent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b.</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crient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c.</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dort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d.</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s’échappe</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tombent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f.</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grandit</a:t>
            </a:r>
            <a:r>
              <a:rPr lang="fr-FR" sz="1800" dirty="0">
                <a:effectLst/>
                <a:latin typeface="Times New Roman" panose="02020603050405020304" pitchFamily="18" charset="0"/>
                <a:ea typeface="Times New Roman" panose="02020603050405020304" pitchFamily="18" charset="0"/>
              </a:rPr>
              <a:t>   </a:t>
            </a:r>
            <a:r>
              <a:rPr lang="fr-FR" sz="1800" b="1" dirty="0">
                <a:solidFill>
                  <a:srgbClr val="00B0F0"/>
                </a:solidFill>
                <a:effectLst/>
                <a:latin typeface="Times New Roman" panose="02020603050405020304" pitchFamily="18" charset="0"/>
                <a:ea typeface="Times New Roman" panose="02020603050405020304" pitchFamily="18" charset="0"/>
              </a:rPr>
              <a:t>g.</a:t>
            </a:r>
            <a:r>
              <a:rPr lang="fr-FR" sz="1800" dirty="0">
                <a:effectLst/>
                <a:latin typeface="Times New Roman" panose="02020603050405020304" pitchFamily="18" charset="0"/>
                <a:ea typeface="Times New Roman" panose="02020603050405020304" pitchFamily="18" charset="0"/>
              </a:rPr>
              <a:t> </a:t>
            </a:r>
            <a:r>
              <a:rPr lang="fr-FR" sz="1800" u="sng" dirty="0">
                <a:effectLst/>
                <a:latin typeface="Times New Roman" panose="02020603050405020304" pitchFamily="18" charset="0"/>
                <a:ea typeface="Times New Roman" panose="02020603050405020304" pitchFamily="18" charset="0"/>
              </a:rPr>
              <a:t>joue</a:t>
            </a:r>
          </a:p>
          <a:p>
            <a:pPr>
              <a:tabLst>
                <a:tab pos="1160145" algn="l"/>
              </a:tabLst>
            </a:pPr>
            <a:endParaRPr lang="fr-FR" sz="1800" i="1"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Les élèves peuvent justifier en s’appuyant sur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solidFill>
                  <a:srgbClr val="000000"/>
                </a:solidFill>
                <a:effectLst/>
                <a:latin typeface="Times New Roman" panose="02020603050405020304" pitchFamily="18" charset="0"/>
                <a:ea typeface="Times New Roman" panose="02020603050405020304" pitchFamily="18" charset="0"/>
              </a:rPr>
              <a:t>- la formulation « On voit que des chats regardent…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solidFill>
                  <a:srgbClr val="000000"/>
                </a:solidFill>
                <a:effectLst/>
                <a:latin typeface="Times New Roman" panose="02020603050405020304" pitchFamily="18" charset="0"/>
                <a:ea typeface="Times New Roman" panose="02020603050405020304" pitchFamily="18" charset="0"/>
              </a:rPr>
              <a:t>- la réponse à la question </a:t>
            </a:r>
            <a:r>
              <a:rPr lang="fr-FR" sz="1800" dirty="0">
                <a:solidFill>
                  <a:srgbClr val="000000"/>
                </a:solidFill>
                <a:effectLst/>
                <a:latin typeface="Times New Roman" panose="02020603050405020304" pitchFamily="18" charset="0"/>
                <a:ea typeface="Times New Roman" panose="02020603050405020304" pitchFamily="18" charset="0"/>
              </a:rPr>
              <a:t>Qu’est-ce qui se passe ? </a:t>
            </a:r>
            <a:r>
              <a:rPr lang="fr-FR" sz="1800" i="1" dirty="0">
                <a:solidFill>
                  <a:srgbClr val="000000"/>
                </a:solidFill>
                <a:effectLst/>
                <a:latin typeface="Times New Roman" panose="02020603050405020304" pitchFamily="18" charset="0"/>
                <a:ea typeface="Times New Roman" panose="02020603050405020304" pitchFamily="18" charset="0"/>
              </a:rPr>
              <a:t>« Des chats regardent » ;</a:t>
            </a:r>
            <a:endParaRPr lang="fr-FR" sz="1800" dirty="0">
              <a:effectLst/>
              <a:latin typeface="Times New Roman" panose="02020603050405020304" pitchFamily="18" charset="0"/>
              <a:ea typeface="Times New Roman" panose="02020603050405020304" pitchFamily="18" charset="0"/>
            </a:endParaRPr>
          </a:p>
          <a:p>
            <a:pPr>
              <a:tabLst>
                <a:tab pos="1160145" algn="l"/>
              </a:tabLst>
            </a:pPr>
            <a:r>
              <a:rPr lang="fr-FR" sz="1800" i="1" dirty="0">
                <a:effectLst/>
                <a:latin typeface="Times New Roman" panose="02020603050405020304" pitchFamily="18" charset="0"/>
                <a:ea typeface="Times New Roman" panose="02020603050405020304" pitchFamily="18" charset="0"/>
              </a:rPr>
              <a:t>- sur l’usage de la marque </a:t>
            </a:r>
            <a:r>
              <a:rPr lang="fr-FR" sz="1800" b="1" i="1" dirty="0">
                <a:effectLst/>
                <a:latin typeface="Times New Roman" panose="02020603050405020304" pitchFamily="18" charset="0"/>
                <a:ea typeface="Times New Roman" panose="02020603050405020304" pitchFamily="18" charset="0"/>
              </a:rPr>
              <a:t>-</a:t>
            </a:r>
            <a:r>
              <a:rPr lang="fr-FR" sz="1800" b="1" i="1" dirty="0" err="1">
                <a:effectLst/>
                <a:latin typeface="Times New Roman" panose="02020603050405020304" pitchFamily="18" charset="0"/>
                <a:ea typeface="Times New Roman" panose="02020603050405020304" pitchFamily="18" charset="0"/>
              </a:rPr>
              <a:t>ent</a:t>
            </a:r>
            <a:r>
              <a:rPr lang="fr-FR" sz="1800" i="1" dirty="0">
                <a:effectLst/>
                <a:latin typeface="Times New Roman" panose="02020603050405020304" pitchFamily="18" charset="0"/>
                <a:ea typeface="Times New Roman" panose="02020603050405020304" pitchFamily="18" charset="0"/>
              </a:rPr>
              <a:t> pour dire plusieurs.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23</a:t>
            </a:fld>
            <a:endParaRPr lang="fr-FR"/>
          </a:p>
        </p:txBody>
      </p:sp>
    </p:spTree>
    <p:extLst>
      <p:ext uri="{BB962C8B-B14F-4D97-AF65-F5344CB8AC3E}">
        <p14:creationId xmlns:p14="http://schemas.microsoft.com/office/powerpoint/2010/main" val="319535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3 </a:t>
            </a:r>
            <a:r>
              <a:rPr lang="fr-FR" sz="1800" b="0" dirty="0">
                <a:effectLst/>
                <a:latin typeface="Times New Roman" panose="02020603050405020304" pitchFamily="18" charset="0"/>
                <a:ea typeface="Times New Roman" panose="02020603050405020304" pitchFamily="18" charset="0"/>
              </a:rPr>
              <a:t>Dictée :</a:t>
            </a:r>
          </a:p>
          <a:p>
            <a:r>
              <a:rPr lang="fr-FR" sz="1800" b="1"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a.</a:t>
            </a:r>
            <a:r>
              <a:rPr lang="fr-FR" sz="1800"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ton cartable, tes cartables</a:t>
            </a:r>
            <a:endParaRPr lang="fr-FR" sz="1800" b="0" dirty="0">
              <a:solidFill>
                <a:schemeClr val="tx1"/>
              </a:solidFill>
              <a:effectLst/>
              <a:latin typeface="Times New Roman" panose="02020603050405020304" pitchFamily="18" charset="0"/>
              <a:ea typeface="Times New Roman" panose="02020603050405020304" pitchFamily="18" charset="0"/>
              <a:cs typeface="+mn-cs"/>
            </a:endParaRPr>
          </a:p>
          <a:p>
            <a:r>
              <a:rPr lang="fr-FR" sz="1800" b="1"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b.</a:t>
            </a:r>
            <a:r>
              <a:rPr lang="fr-FR" sz="1800"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une bille, plein de billes</a:t>
            </a:r>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Guide</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24</a:t>
            </a:fld>
            <a:endParaRPr lang="fr-FR"/>
          </a:p>
        </p:txBody>
      </p:sp>
    </p:spTree>
    <p:extLst>
      <p:ext uri="{BB962C8B-B14F-4D97-AF65-F5344CB8AC3E}">
        <p14:creationId xmlns:p14="http://schemas.microsoft.com/office/powerpoint/2010/main" val="194006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a:t>
            </a:r>
            <a:r>
              <a:rPr lang="fr-FR" sz="1800" b="1"/>
              <a:t>3 </a:t>
            </a:r>
            <a:r>
              <a:rPr lang="fr-FR" sz="1800" b="0">
                <a:effectLst/>
                <a:latin typeface="Times New Roman" panose="02020603050405020304" pitchFamily="18" charset="0"/>
                <a:ea typeface="Times New Roman" panose="02020603050405020304" pitchFamily="18" charset="0"/>
              </a:rPr>
              <a:t>Dictée </a:t>
            </a:r>
            <a:r>
              <a:rPr lang="fr-FR" sz="1800" b="0" dirty="0">
                <a:effectLst/>
                <a:latin typeface="Times New Roman" panose="02020603050405020304" pitchFamily="18" charset="0"/>
                <a:ea typeface="Times New Roman" panose="02020603050405020304" pitchFamily="18" charset="0"/>
              </a:rPr>
              <a:t>:</a:t>
            </a:r>
          </a:p>
          <a:p>
            <a:r>
              <a:rPr lang="fr-FR" sz="1800" b="1"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a.</a:t>
            </a:r>
            <a:r>
              <a:rPr lang="fr-FR" sz="1800"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ton cartable, tes cartables</a:t>
            </a:r>
            <a:endParaRPr lang="fr-FR" sz="1800" b="0" dirty="0">
              <a:solidFill>
                <a:schemeClr val="tx1"/>
              </a:solidFill>
              <a:effectLst/>
              <a:latin typeface="Times New Roman" panose="02020603050405020304" pitchFamily="18" charset="0"/>
              <a:ea typeface="Times New Roman" panose="02020603050405020304" pitchFamily="18" charset="0"/>
              <a:cs typeface="+mn-cs"/>
            </a:endParaRPr>
          </a:p>
          <a:p>
            <a:r>
              <a:rPr lang="fr-FR" sz="1800" b="1"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b.</a:t>
            </a:r>
            <a:r>
              <a:rPr lang="fr-FR" sz="1800" dirty="0">
                <a:solidFill>
                  <a:srgbClr val="009FE4"/>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une bille, plein de billes</a:t>
            </a:r>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Proposer les deux dictées sur deux jours consécutifs car elles sont liées.</a:t>
            </a:r>
            <a:endParaRPr lang="fr-FR" sz="1800" i="0" dirty="0">
              <a:solidFill>
                <a:schemeClr val="tx1"/>
              </a:solidFill>
              <a:effectLst/>
              <a:latin typeface="Times New Roman" panose="02020603050405020304" pitchFamily="18" charset="0"/>
              <a:ea typeface="Times New Roman" panose="02020603050405020304" pitchFamily="18" charset="0"/>
              <a:cs typeface="+mn-cs"/>
            </a:endParaRPr>
          </a:p>
          <a:p>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Guide</a:t>
            </a:r>
            <a:r>
              <a:rPr lang="fr-FR" sz="18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25</a:t>
            </a:fld>
            <a:endParaRPr lang="fr-FR"/>
          </a:p>
        </p:txBody>
      </p:sp>
    </p:spTree>
    <p:extLst>
      <p:ext uri="{BB962C8B-B14F-4D97-AF65-F5344CB8AC3E}">
        <p14:creationId xmlns:p14="http://schemas.microsoft.com/office/powerpoint/2010/main" val="10413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Manipulation</a:t>
            </a:r>
            <a:r>
              <a:rPr lang="fr-FR" b="1" dirty="0"/>
              <a:t>. Constituer un corpus de noms</a:t>
            </a:r>
          </a:p>
          <a:p>
            <a:endParaRPr lang="fr-FR" b="1"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les étiquettes-images correspondantes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Times New Roman" panose="02020603050405020304" pitchFamily="18" charset="0"/>
              </a:rPr>
              <a:t>.</a:t>
            </a:r>
            <a:endParaRPr lang="fr-FR" b="1" dirty="0"/>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3</a:t>
            </a:fld>
            <a:endParaRPr lang="fr-FR"/>
          </a:p>
        </p:txBody>
      </p:sp>
    </p:spTree>
    <p:extLst>
      <p:ext uri="{BB962C8B-B14F-4D97-AF65-F5344CB8AC3E}">
        <p14:creationId xmlns:p14="http://schemas.microsoft.com/office/powerpoint/2010/main" val="325983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Distribuer</a:t>
            </a:r>
            <a:r>
              <a:rPr lang="fr-FR" sz="1200" dirty="0">
                <a:effectLst/>
                <a:latin typeface="Times New Roman" panose="02020603050405020304" pitchFamily="18" charset="0"/>
                <a:ea typeface="Times New Roman" panose="02020603050405020304" pitchFamily="18" charset="0"/>
              </a:rPr>
              <a:t> la 1</a:t>
            </a:r>
            <a:r>
              <a:rPr lang="fr-FR" sz="1200" baseline="30000" dirty="0">
                <a:effectLst/>
                <a:latin typeface="Times New Roman" panose="02020603050405020304" pitchFamily="18" charset="0"/>
                <a:ea typeface="Times New Roman" panose="02020603050405020304" pitchFamily="18" charset="0"/>
              </a:rPr>
              <a:t>re</a:t>
            </a:r>
            <a:r>
              <a:rPr lang="fr-FR" sz="1200" dirty="0">
                <a:effectLst/>
                <a:latin typeface="Times New Roman" panose="02020603050405020304" pitchFamily="18" charset="0"/>
                <a:ea typeface="Times New Roman" panose="02020603050405020304" pitchFamily="18" charset="0"/>
              </a:rPr>
              <a:t> série d’étiquettes-mots </a:t>
            </a:r>
            <a:r>
              <a:rPr lang="fr-FR" sz="1800" i="1" dirty="0">
                <a:effectLst/>
                <a:latin typeface="Times New Roman" panose="02020603050405020304" pitchFamily="18" charset="0"/>
                <a:ea typeface="Calibri" panose="020F0502020204030204" pitchFamily="34" charset="0"/>
              </a:rPr>
              <a:t>(cf. Fichier photocopiable)</a:t>
            </a:r>
            <a:r>
              <a:rPr lang="fr-FR" sz="1200" dirty="0">
                <a:effectLst/>
                <a:latin typeface="Times New Roman" panose="02020603050405020304" pitchFamily="18" charset="0"/>
                <a:ea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Mettez chaque mot avec l’image qui convient. »</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Après 5 minutes, corriger collectivement.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b="1" dirty="0"/>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4</a:t>
            </a:fld>
            <a:endParaRPr lang="fr-FR"/>
          </a:p>
        </p:txBody>
      </p:sp>
    </p:spTree>
    <p:extLst>
      <p:ext uri="{BB962C8B-B14F-4D97-AF65-F5344CB8AC3E}">
        <p14:creationId xmlns:p14="http://schemas.microsoft.com/office/powerpoint/2010/main" val="345611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Voilà les mots et les images qui vont ensemble.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b="1" dirty="0"/>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5</a:t>
            </a:fld>
            <a:endParaRPr lang="fr-FR"/>
          </a:p>
        </p:txBody>
      </p:sp>
    </p:spTree>
    <p:extLst>
      <p:ext uri="{BB962C8B-B14F-4D97-AF65-F5344CB8AC3E}">
        <p14:creationId xmlns:p14="http://schemas.microsoft.com/office/powerpoint/2010/main" val="336328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latin typeface="FSAlbert-Bold"/>
              </a:rPr>
              <a:t>2</a:t>
            </a:r>
            <a:r>
              <a:rPr lang="fr-FR" sz="1200" b="1" i="1" u="none" strike="noStrike" baseline="30000" dirty="0">
                <a:latin typeface="FSAlbert-Bold"/>
              </a:rPr>
              <a:t>e</a:t>
            </a:r>
            <a:r>
              <a:rPr lang="fr-FR" sz="1200" b="1" i="1" u="none" strike="noStrike" baseline="0" dirty="0">
                <a:latin typeface="FSAlbert-Bold"/>
              </a:rPr>
              <a:t> temps - après la récréation ou au début de l’après-midi</a:t>
            </a:r>
            <a:r>
              <a:rPr lang="fr-FR" sz="1200" b="0" i="1" u="none" strike="noStrike" baseline="0" dirty="0">
                <a:latin typeface="FSAlbert-Regular"/>
              </a:rPr>
              <a:t>, pendant 5 minutes</a:t>
            </a:r>
          </a:p>
          <a:p>
            <a:endParaRPr lang="fr-FR" b="1" i="1" dirty="0"/>
          </a:p>
          <a:p>
            <a:r>
              <a:rPr lang="fr-FR" b="1" dirty="0"/>
              <a:t>PHASE 3 : </a:t>
            </a:r>
            <a:r>
              <a:rPr lang="fr-FR" b="1" i="1" dirty="0"/>
              <a:t>Manipulation</a:t>
            </a:r>
            <a:r>
              <a:rPr lang="fr-FR" b="1" dirty="0"/>
              <a:t>. Constituer un corpus de verbes</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000" b="1" dirty="0">
                <a:effectLst/>
                <a:latin typeface="Times New Roman" panose="02020603050405020304" pitchFamily="18" charset="0"/>
                <a:ea typeface="Times New Roman" panose="02020603050405020304" pitchFamily="18" charset="0"/>
              </a:rPr>
              <a:t>Distribuer</a:t>
            </a:r>
            <a:r>
              <a:rPr lang="fr-FR" sz="1000" dirty="0">
                <a:effectLst/>
                <a:latin typeface="Times New Roman" panose="02020603050405020304" pitchFamily="18" charset="0"/>
                <a:ea typeface="Times New Roman" panose="02020603050405020304" pitchFamily="18" charset="0"/>
              </a:rPr>
              <a:t> la 2</a:t>
            </a:r>
            <a:r>
              <a:rPr lang="fr-FR" sz="1000" baseline="30000" dirty="0">
                <a:effectLst/>
                <a:latin typeface="Times New Roman" panose="02020603050405020304" pitchFamily="18" charset="0"/>
                <a:ea typeface="Times New Roman" panose="02020603050405020304" pitchFamily="18" charset="0"/>
              </a:rPr>
              <a:t>e</a:t>
            </a:r>
            <a:r>
              <a:rPr lang="fr-FR" sz="1000" dirty="0">
                <a:effectLst/>
                <a:latin typeface="Times New Roman" panose="02020603050405020304" pitchFamily="18" charset="0"/>
                <a:ea typeface="Times New Roman" panose="02020603050405020304" pitchFamily="18" charset="0"/>
              </a:rPr>
              <a:t> série d’étiquettes-mots </a:t>
            </a:r>
            <a:r>
              <a:rPr lang="fr-FR" sz="1800" i="1" dirty="0">
                <a:effectLst/>
                <a:latin typeface="Times New Roman" panose="02020603050405020304" pitchFamily="18" charset="0"/>
                <a:ea typeface="Calibri" panose="020F0502020204030204" pitchFamily="34" charset="0"/>
              </a:rPr>
              <a:t>(cf. Fichier photocopiable)</a:t>
            </a:r>
            <a:r>
              <a:rPr lang="fr-FR" sz="10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Reprenez les étiquettes-images et mettez chaque nouveau mot avec l’image qui convient.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Après 5 minutes, faire la correction collectivement.</a:t>
            </a: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6</a:t>
            </a:fld>
            <a:endParaRPr lang="fr-FR"/>
          </a:p>
        </p:txBody>
      </p:sp>
    </p:spTree>
    <p:extLst>
      <p:ext uri="{BB962C8B-B14F-4D97-AF65-F5344CB8AC3E}">
        <p14:creationId xmlns:p14="http://schemas.microsoft.com/office/powerpoint/2010/main" val="62291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Voilà notre classement. Les nouveaux mots qui vont bien avec les 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Expliquer</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r>
              <a:rPr lang="fr-FR" sz="1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 Vous avez trouvé faciles le travail de ce matin et celui que vous venez de faire. C’est qu’on a fait une sorte d’imagier, comme les livres de la maternelle.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7</a:t>
            </a:fld>
            <a:endParaRPr lang="fr-FR"/>
          </a:p>
        </p:txBody>
      </p:sp>
    </p:spTree>
    <p:extLst>
      <p:ext uri="{BB962C8B-B14F-4D97-AF65-F5344CB8AC3E}">
        <p14:creationId xmlns:p14="http://schemas.microsoft.com/office/powerpoint/2010/main" val="177096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latin typeface="FSAlbert-Bold"/>
              </a:rPr>
              <a:t>3</a:t>
            </a:r>
            <a:r>
              <a:rPr lang="fr-FR" sz="1200" b="1" i="1" u="none" strike="noStrike" baseline="30000" dirty="0">
                <a:latin typeface="FSAlbert-Bold"/>
              </a:rPr>
              <a:t>e</a:t>
            </a:r>
            <a:r>
              <a:rPr lang="fr-FR" sz="1200" b="1" i="1" u="none" strike="noStrike" baseline="0" dirty="0">
                <a:latin typeface="FSAlbert-Bold"/>
              </a:rPr>
              <a:t> temps - plus tard dans l’après-midi (ou le lendemain) </a:t>
            </a:r>
            <a:r>
              <a:rPr lang="fr-FR" sz="1200" b="0" i="1" u="none" strike="noStrike" baseline="0" dirty="0">
                <a:latin typeface="FSAlbert-Regular"/>
              </a:rPr>
              <a:t>pendant 20 minutes</a:t>
            </a:r>
            <a:endParaRPr lang="fr-FR" sz="1000" b="1" i="1" dirty="0">
              <a:latin typeface="+mn-lt"/>
            </a:endParaRPr>
          </a:p>
          <a:p>
            <a:endParaRPr lang="fr-FR" b="1" dirty="0"/>
          </a:p>
          <a:p>
            <a:r>
              <a:rPr lang="fr-FR" b="1" dirty="0"/>
              <a:t>PHASE 4 : </a:t>
            </a:r>
            <a:r>
              <a:rPr lang="fr-FR" b="1" i="1" dirty="0"/>
              <a:t>Classement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sym typeface="Wingdings 3" pitchFamily="2" charset="2"/>
              </a:rPr>
              <a:t>« R</a:t>
            </a:r>
            <a:r>
              <a:rPr lang="fr-FR" sz="1200" b="0" dirty="0">
                <a:effectLst/>
                <a:latin typeface="Times New Roman" panose="02020603050405020304" pitchFamily="18" charset="0"/>
                <a:ea typeface="Calibri" panose="020F0502020204030204" pitchFamily="34" charset="0"/>
                <a:cs typeface="Arial" panose="020B0604020202020204" pitchFamily="34" charset="0"/>
              </a:rPr>
              <a:t>eprenez </a:t>
            </a:r>
            <a:r>
              <a:rPr lang="fr-FR" sz="1200" dirty="0">
                <a:effectLst/>
                <a:latin typeface="Times New Roman" panose="02020603050405020304" pitchFamily="18" charset="0"/>
                <a:ea typeface="Calibri" panose="020F0502020204030204" pitchFamily="34" charset="0"/>
                <a:cs typeface="Arial" panose="020B0604020202020204" pitchFamily="34" charset="0"/>
              </a:rPr>
              <a:t>toutes les étiquettes-images et étiquettes-mots.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8</a:t>
            </a:fld>
            <a:endParaRPr lang="fr-FR"/>
          </a:p>
        </p:txBody>
      </p:sp>
    </p:spTree>
    <p:extLst>
      <p:ext uri="{BB962C8B-B14F-4D97-AF65-F5344CB8AC3E}">
        <p14:creationId xmlns:p14="http://schemas.microsoft.com/office/powerpoint/2010/main" val="25406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 Réfléchissez pour voir comment continuer à remplir le tableau.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Essayez de mettre ensemble vos étiquettes-mots et images de cette façon.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i="1" dirty="0">
                <a:solidFill>
                  <a:srgbClr val="0070C0"/>
                </a:solidFill>
                <a:effectLst/>
                <a:latin typeface="Times New Roman" panose="02020603050405020304" pitchFamily="18" charset="0"/>
                <a:ea typeface="Calibri" panose="020F0502020204030204" pitchFamily="34" charset="0"/>
                <a:cs typeface="Segoe UI" panose="020B0502040204020203" pitchFamily="34" charset="0"/>
              </a:rPr>
              <a:t>Laisser les élèves réfléchir 10 minutes.</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B7C680A-AE94-4E3B-8A66-EF3182C11351}" type="slidenum">
              <a:rPr lang="fr-FR" smtClean="0"/>
              <a:t>9</a:t>
            </a:fld>
            <a:endParaRPr lang="fr-FR"/>
          </a:p>
        </p:txBody>
      </p:sp>
    </p:spTree>
    <p:extLst>
      <p:ext uri="{BB962C8B-B14F-4D97-AF65-F5344CB8AC3E}">
        <p14:creationId xmlns:p14="http://schemas.microsoft.com/office/powerpoint/2010/main" val="4085051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2783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30CE3-EFD8-40FC-A258-A4FBE49E37A1}"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101272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930CE3-EFD8-40FC-A258-A4FBE49E37A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39598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930CE3-EFD8-40FC-A258-A4FBE49E37A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24881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30CE3-EFD8-40FC-A258-A4FBE49E37A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122095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30CE3-EFD8-40FC-A258-A4FBE49E37A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206879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84230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6193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1930CE3-EFD8-40FC-A258-A4FBE49E37A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14283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930CE3-EFD8-40FC-A258-A4FBE49E37A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306247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1930CE3-EFD8-40FC-A258-A4FBE49E37A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16656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930CE3-EFD8-40FC-A258-A4FBE49E37A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8239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930CE3-EFD8-40FC-A258-A4FBE49E37A1}"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197908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1930CE3-EFD8-40FC-A258-A4FBE49E37A1}"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EBC6B-81C5-4528-A29A-22A8E2C61668}" type="slidenum">
              <a:rPr lang="fr-FR" smtClean="0"/>
              <a:t>‹N°›</a:t>
            </a:fld>
            <a:endParaRPr lang="fr-FR"/>
          </a:p>
        </p:txBody>
      </p:sp>
    </p:spTree>
    <p:extLst>
      <p:ext uri="{BB962C8B-B14F-4D97-AF65-F5344CB8AC3E}">
        <p14:creationId xmlns:p14="http://schemas.microsoft.com/office/powerpoint/2010/main" val="419521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30CE3-EFD8-40FC-A258-A4FBE49E37A1}"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EBC6B-81C5-4528-A29A-22A8E2C61668}" type="slidenum">
              <a:rPr lang="fr-FR" smtClean="0"/>
              <a:t>‹N°›</a:t>
            </a:fld>
            <a:endParaRPr lang="fr-FR"/>
          </a:p>
        </p:txBody>
      </p:sp>
    </p:spTree>
    <p:extLst>
      <p:ext uri="{BB962C8B-B14F-4D97-AF65-F5344CB8AC3E}">
        <p14:creationId xmlns:p14="http://schemas.microsoft.com/office/powerpoint/2010/main" val="7385015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4.png"/><Relationship Id="rId21"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hyperlink" Target="https://view.genial.ly/646f67ce91ce650018df697e/presentation-exercice-genially-diapo-8" TargetMode="External"/><Relationship Id="rId5" Type="http://schemas.openxmlformats.org/officeDocument/2006/relationships/image" Target="../media/image16.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hyperlink" Target="https://view.genial.ly/647763c0e5073b00126763f5/presentation-exercice-genially-diapo-8" TargetMode="External"/><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Visage humain, capture d’écran, personne&#10;&#10;Description générée automatiquement">
            <a:extLst>
              <a:ext uri="{FF2B5EF4-FFF2-40B4-BE49-F238E27FC236}">
                <a16:creationId xmlns:a16="http://schemas.microsoft.com/office/drawing/2014/main" id="{014C00D6-8FA2-A5FB-58F5-A03D71F7E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657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BA8DF30F-625D-29D4-9E83-A3D53A730D4A}"/>
              </a:ext>
            </a:extLst>
          </p:cNvPr>
          <p:cNvPicPr>
            <a:picLocks noChangeAspect="1"/>
          </p:cNvPicPr>
          <p:nvPr/>
        </p:nvPicPr>
        <p:blipFill>
          <a:blip r:embed="rId3"/>
          <a:stretch>
            <a:fillRect/>
          </a:stretch>
        </p:blipFill>
        <p:spPr>
          <a:xfrm>
            <a:off x="681842" y="1855378"/>
            <a:ext cx="7779170" cy="4663844"/>
          </a:xfrm>
          <a:prstGeom prst="rect">
            <a:avLst/>
          </a:prstGeom>
        </p:spPr>
      </p:pic>
      <p:pic>
        <p:nvPicPr>
          <p:cNvPr id="42" name="Image 41" descr="Une image contenant dessin, Dessin d’enfant, illustration, dessin humoristique&#10;&#10;Description générée automatiquement">
            <a:extLst>
              <a:ext uri="{FF2B5EF4-FFF2-40B4-BE49-F238E27FC236}">
                <a16:creationId xmlns:a16="http://schemas.microsoft.com/office/drawing/2014/main" id="{F6A554FA-2D52-559D-A028-B545C1D98B24}"/>
              </a:ext>
            </a:extLst>
          </p:cNvPr>
          <p:cNvPicPr>
            <a:picLocks noChangeAspect="1"/>
          </p:cNvPicPr>
          <p:nvPr/>
        </p:nvPicPr>
        <p:blipFill>
          <a:blip r:embed="rId4">
            <a:extLst>
              <a:ext uri="{28A0092B-C50C-407E-A947-70E740481C1C}">
                <a14:useLocalDpi xmlns:a14="http://schemas.microsoft.com/office/drawing/2010/main" val="0"/>
              </a:ext>
            </a:extLst>
          </a:blip>
          <a:srcRect l="5186" r="5186"/>
          <a:stretch>
            <a:fillRect/>
          </a:stretch>
        </p:blipFill>
        <p:spPr bwMode="auto">
          <a:xfrm rot="10800000" flipV="1">
            <a:off x="1656830" y="2439147"/>
            <a:ext cx="674765" cy="610994"/>
          </a:xfrm>
          <a:prstGeom prst="rect">
            <a:avLst/>
          </a:prstGeom>
          <a:noFill/>
          <a:ln>
            <a:noFill/>
          </a:ln>
        </p:spPr>
      </p:pic>
      <p:pic>
        <p:nvPicPr>
          <p:cNvPr id="43" name="Image 42" descr="Une image contenant Visage humain, Dessin d’enfant, garçon, personne&#10;&#10;Description générée automatiquement">
            <a:extLst>
              <a:ext uri="{FF2B5EF4-FFF2-40B4-BE49-F238E27FC236}">
                <a16:creationId xmlns:a16="http://schemas.microsoft.com/office/drawing/2014/main" id="{F8F9C748-C97C-1A0C-FDD6-005C65664DB5}"/>
              </a:ext>
            </a:extLst>
          </p:cNvPr>
          <p:cNvPicPr>
            <a:picLocks noChangeAspect="1"/>
          </p:cNvPicPr>
          <p:nvPr/>
        </p:nvPicPr>
        <p:blipFill rotWithShape="1">
          <a:blip r:embed="rId5">
            <a:extLst>
              <a:ext uri="{28A0092B-C50C-407E-A947-70E740481C1C}">
                <a14:useLocalDpi xmlns:a14="http://schemas.microsoft.com/office/drawing/2010/main" val="0"/>
              </a:ext>
            </a:extLst>
          </a:blip>
          <a:srcRect l="4311" t="5630" r="5544" b="2478"/>
          <a:stretch/>
        </p:blipFill>
        <p:spPr bwMode="auto">
          <a:xfrm>
            <a:off x="2357853" y="656885"/>
            <a:ext cx="680958" cy="591613"/>
          </a:xfrm>
          <a:prstGeom prst="rect">
            <a:avLst/>
          </a:prstGeom>
          <a:noFill/>
          <a:ln>
            <a:noFill/>
          </a:ln>
        </p:spPr>
      </p:pic>
      <p:pic>
        <p:nvPicPr>
          <p:cNvPr id="44" name="Image 43" descr="Une image contenant plein air, eau, transport, ciel&#10;&#10;Description générée automatiquement">
            <a:extLst>
              <a:ext uri="{FF2B5EF4-FFF2-40B4-BE49-F238E27FC236}">
                <a16:creationId xmlns:a16="http://schemas.microsoft.com/office/drawing/2014/main" id="{21BB065D-1BB8-9BED-5E3E-6ADAEF82DD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1633976" y="3131346"/>
            <a:ext cx="720472" cy="593021"/>
          </a:xfrm>
          <a:prstGeom prst="rect">
            <a:avLst/>
          </a:prstGeom>
          <a:noFill/>
          <a:ln>
            <a:noFill/>
          </a:ln>
        </p:spPr>
      </p:pic>
      <p:pic>
        <p:nvPicPr>
          <p:cNvPr id="45" name="Image 44" descr="Une image contenant dessin humoristique, habits, personne, garçon&#10;&#10;Description générée automatiquement">
            <a:extLst>
              <a:ext uri="{FF2B5EF4-FFF2-40B4-BE49-F238E27FC236}">
                <a16:creationId xmlns:a16="http://schemas.microsoft.com/office/drawing/2014/main" id="{820F97CB-C1A6-41E5-4CB3-16B595825E8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6004" y="1442131"/>
            <a:ext cx="716448" cy="601607"/>
          </a:xfrm>
          <a:prstGeom prst="rect">
            <a:avLst/>
          </a:prstGeom>
          <a:noFill/>
          <a:ln>
            <a:noFill/>
          </a:ln>
        </p:spPr>
      </p:pic>
      <p:pic>
        <p:nvPicPr>
          <p:cNvPr id="46" name="Image 45" descr="Une image contenant dessin, dessin humoristique, clipart, illustration&#10;&#10;Description générée automatiquement">
            <a:extLst>
              <a:ext uri="{FF2B5EF4-FFF2-40B4-BE49-F238E27FC236}">
                <a16:creationId xmlns:a16="http://schemas.microsoft.com/office/drawing/2014/main" id="{EB231AE9-7539-974F-B064-B97E9C0447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31595" y="1448327"/>
            <a:ext cx="760775" cy="612292"/>
          </a:xfrm>
          <a:prstGeom prst="rect">
            <a:avLst/>
          </a:prstGeom>
          <a:noFill/>
          <a:ln>
            <a:noFill/>
          </a:ln>
        </p:spPr>
      </p:pic>
      <p:pic>
        <p:nvPicPr>
          <p:cNvPr id="47" name="Image 46" descr="Une image contenant feuille, érable, Feuille d’érable, arbre&#10;&#10;Description générée automatiquement">
            <a:extLst>
              <a:ext uri="{FF2B5EF4-FFF2-40B4-BE49-F238E27FC236}">
                <a16:creationId xmlns:a16="http://schemas.microsoft.com/office/drawing/2014/main" id="{96920CCB-1DA1-FB45-A138-922546933C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V="1">
            <a:off x="461015" y="658085"/>
            <a:ext cx="694700" cy="601607"/>
          </a:xfrm>
          <a:prstGeom prst="rect">
            <a:avLst/>
          </a:prstGeom>
          <a:ln>
            <a:noFill/>
          </a:ln>
        </p:spPr>
      </p:pic>
      <p:sp>
        <p:nvSpPr>
          <p:cNvPr id="56" name="Rectangle 55">
            <a:extLst>
              <a:ext uri="{FF2B5EF4-FFF2-40B4-BE49-F238E27FC236}">
                <a16:creationId xmlns:a16="http://schemas.microsoft.com/office/drawing/2014/main" id="{CC88CCB0-9170-17B4-E0EA-BF9F0D706DD2}"/>
              </a:ext>
            </a:extLst>
          </p:cNvPr>
          <p:cNvSpPr/>
          <p:nvPr/>
        </p:nvSpPr>
        <p:spPr>
          <a:xfrm>
            <a:off x="346474" y="332536"/>
            <a:ext cx="2888045" cy="19602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7" name="Rectangle 56">
            <a:extLst>
              <a:ext uri="{FF2B5EF4-FFF2-40B4-BE49-F238E27FC236}">
                <a16:creationId xmlns:a16="http://schemas.microsoft.com/office/drawing/2014/main" id="{C99E3582-6829-2577-CB51-307A05194B83}"/>
              </a:ext>
            </a:extLst>
          </p:cNvPr>
          <p:cNvSpPr/>
          <p:nvPr/>
        </p:nvSpPr>
        <p:spPr>
          <a:xfrm>
            <a:off x="3324244" y="332536"/>
            <a:ext cx="5473282" cy="144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1" name="Rectangle : coins arrondis 20">
            <a:hlinkClick r:id="rId10" highlightClick="1"/>
            <a:hlinkHover r:id="rId11"/>
            <a:extLst>
              <a:ext uri="{FF2B5EF4-FFF2-40B4-BE49-F238E27FC236}">
                <a16:creationId xmlns:a16="http://schemas.microsoft.com/office/drawing/2014/main" id="{6AE8F488-0BAB-BDE5-B249-36DC88FB2B96}"/>
              </a:ext>
            </a:extLst>
          </p:cNvPr>
          <p:cNvSpPr/>
          <p:nvPr/>
        </p:nvSpPr>
        <p:spPr>
          <a:xfrm>
            <a:off x="4669283" y="1879271"/>
            <a:ext cx="2480400" cy="500441"/>
          </a:xfrm>
          <a:prstGeom prst="roundRect">
            <a:avLst/>
          </a:prstGeom>
          <a:solidFill>
            <a:srgbClr val="ED3E80"/>
          </a:solidFill>
          <a:ln>
            <a:solidFill>
              <a:srgbClr val="ED3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Faire l’exercice en ligne</a:t>
            </a:r>
          </a:p>
        </p:txBody>
      </p:sp>
      <p:pic>
        <p:nvPicPr>
          <p:cNvPr id="3" name="Image 2">
            <a:extLst>
              <a:ext uri="{FF2B5EF4-FFF2-40B4-BE49-F238E27FC236}">
                <a16:creationId xmlns:a16="http://schemas.microsoft.com/office/drawing/2014/main" id="{7AF9233D-C810-98E6-2DE2-E342509EDFFA}"/>
              </a:ext>
            </a:extLst>
          </p:cNvPr>
          <p:cNvPicPr>
            <a:picLocks noChangeAspect="1"/>
          </p:cNvPicPr>
          <p:nvPr/>
        </p:nvPicPr>
        <p:blipFill>
          <a:blip r:embed="rId12"/>
          <a:stretch>
            <a:fillRect/>
          </a:stretch>
        </p:blipFill>
        <p:spPr>
          <a:xfrm>
            <a:off x="3393985" y="369301"/>
            <a:ext cx="1322947" cy="542591"/>
          </a:xfrm>
          <a:prstGeom prst="rect">
            <a:avLst/>
          </a:prstGeom>
        </p:spPr>
      </p:pic>
      <p:pic>
        <p:nvPicPr>
          <p:cNvPr id="5" name="Image 4">
            <a:extLst>
              <a:ext uri="{FF2B5EF4-FFF2-40B4-BE49-F238E27FC236}">
                <a16:creationId xmlns:a16="http://schemas.microsoft.com/office/drawing/2014/main" id="{B415A40B-A3A9-4FD0-474B-62EFD505F4D2}"/>
              </a:ext>
            </a:extLst>
          </p:cNvPr>
          <p:cNvPicPr>
            <a:picLocks noChangeAspect="1"/>
          </p:cNvPicPr>
          <p:nvPr/>
        </p:nvPicPr>
        <p:blipFill>
          <a:blip r:embed="rId13"/>
          <a:stretch>
            <a:fillRect/>
          </a:stretch>
        </p:blipFill>
        <p:spPr>
          <a:xfrm>
            <a:off x="4748078" y="384594"/>
            <a:ext cx="1322947" cy="536494"/>
          </a:xfrm>
          <a:prstGeom prst="rect">
            <a:avLst/>
          </a:prstGeom>
        </p:spPr>
      </p:pic>
      <p:pic>
        <p:nvPicPr>
          <p:cNvPr id="7" name="Image 6">
            <a:extLst>
              <a:ext uri="{FF2B5EF4-FFF2-40B4-BE49-F238E27FC236}">
                <a16:creationId xmlns:a16="http://schemas.microsoft.com/office/drawing/2014/main" id="{81101127-0A4D-9768-3054-C8B3228AF992}"/>
              </a:ext>
            </a:extLst>
          </p:cNvPr>
          <p:cNvPicPr>
            <a:picLocks noChangeAspect="1"/>
          </p:cNvPicPr>
          <p:nvPr/>
        </p:nvPicPr>
        <p:blipFill>
          <a:blip r:embed="rId14"/>
          <a:stretch>
            <a:fillRect/>
          </a:stretch>
        </p:blipFill>
        <p:spPr>
          <a:xfrm>
            <a:off x="6106488" y="384923"/>
            <a:ext cx="1322947" cy="536494"/>
          </a:xfrm>
          <a:prstGeom prst="rect">
            <a:avLst/>
          </a:prstGeom>
        </p:spPr>
      </p:pic>
      <p:pic>
        <p:nvPicPr>
          <p:cNvPr id="9" name="Image 8">
            <a:extLst>
              <a:ext uri="{FF2B5EF4-FFF2-40B4-BE49-F238E27FC236}">
                <a16:creationId xmlns:a16="http://schemas.microsoft.com/office/drawing/2014/main" id="{C04EDA85-E91A-0F3E-8293-159BE8CB5411}"/>
              </a:ext>
            </a:extLst>
          </p:cNvPr>
          <p:cNvPicPr>
            <a:picLocks noChangeAspect="1"/>
          </p:cNvPicPr>
          <p:nvPr/>
        </p:nvPicPr>
        <p:blipFill>
          <a:blip r:embed="rId15"/>
          <a:stretch>
            <a:fillRect/>
          </a:stretch>
        </p:blipFill>
        <p:spPr>
          <a:xfrm>
            <a:off x="6055902" y="819429"/>
            <a:ext cx="1371719" cy="542591"/>
          </a:xfrm>
          <a:prstGeom prst="rect">
            <a:avLst/>
          </a:prstGeom>
        </p:spPr>
      </p:pic>
      <p:pic>
        <p:nvPicPr>
          <p:cNvPr id="11" name="Image 10">
            <a:extLst>
              <a:ext uri="{FF2B5EF4-FFF2-40B4-BE49-F238E27FC236}">
                <a16:creationId xmlns:a16="http://schemas.microsoft.com/office/drawing/2014/main" id="{8CE30050-67B6-55A3-F6A2-B3895C00753E}"/>
              </a:ext>
            </a:extLst>
          </p:cNvPr>
          <p:cNvPicPr>
            <a:picLocks noChangeAspect="1"/>
          </p:cNvPicPr>
          <p:nvPr/>
        </p:nvPicPr>
        <p:blipFill>
          <a:blip r:embed="rId16"/>
          <a:stretch>
            <a:fillRect/>
          </a:stretch>
        </p:blipFill>
        <p:spPr>
          <a:xfrm>
            <a:off x="4747850" y="818635"/>
            <a:ext cx="1322947" cy="542591"/>
          </a:xfrm>
          <a:prstGeom prst="rect">
            <a:avLst/>
          </a:prstGeom>
        </p:spPr>
      </p:pic>
      <p:pic>
        <p:nvPicPr>
          <p:cNvPr id="13" name="Image 12">
            <a:extLst>
              <a:ext uri="{FF2B5EF4-FFF2-40B4-BE49-F238E27FC236}">
                <a16:creationId xmlns:a16="http://schemas.microsoft.com/office/drawing/2014/main" id="{1BF850A0-086B-CE26-464E-302A059AB2F4}"/>
              </a:ext>
            </a:extLst>
          </p:cNvPr>
          <p:cNvPicPr>
            <a:picLocks noChangeAspect="1"/>
          </p:cNvPicPr>
          <p:nvPr/>
        </p:nvPicPr>
        <p:blipFill>
          <a:blip r:embed="rId17"/>
          <a:stretch>
            <a:fillRect/>
          </a:stretch>
        </p:blipFill>
        <p:spPr>
          <a:xfrm>
            <a:off x="3387789" y="818635"/>
            <a:ext cx="1322947" cy="536494"/>
          </a:xfrm>
          <a:prstGeom prst="rect">
            <a:avLst/>
          </a:prstGeom>
        </p:spPr>
      </p:pic>
      <p:pic>
        <p:nvPicPr>
          <p:cNvPr id="15" name="Image 14">
            <a:extLst>
              <a:ext uri="{FF2B5EF4-FFF2-40B4-BE49-F238E27FC236}">
                <a16:creationId xmlns:a16="http://schemas.microsoft.com/office/drawing/2014/main" id="{C0DF39C5-1E83-09EB-0066-B15F233D6C07}"/>
              </a:ext>
            </a:extLst>
          </p:cNvPr>
          <p:cNvPicPr>
            <a:picLocks noChangeAspect="1"/>
          </p:cNvPicPr>
          <p:nvPr/>
        </p:nvPicPr>
        <p:blipFill>
          <a:blip r:embed="rId18"/>
          <a:stretch>
            <a:fillRect/>
          </a:stretch>
        </p:blipFill>
        <p:spPr>
          <a:xfrm>
            <a:off x="4766612" y="1254241"/>
            <a:ext cx="1322947" cy="542591"/>
          </a:xfrm>
          <a:prstGeom prst="rect">
            <a:avLst/>
          </a:prstGeom>
        </p:spPr>
      </p:pic>
      <p:pic>
        <p:nvPicPr>
          <p:cNvPr id="17" name="Image 16">
            <a:extLst>
              <a:ext uri="{FF2B5EF4-FFF2-40B4-BE49-F238E27FC236}">
                <a16:creationId xmlns:a16="http://schemas.microsoft.com/office/drawing/2014/main" id="{D7D8416A-92CE-E989-BB32-7531ED2CA9F5}"/>
              </a:ext>
            </a:extLst>
          </p:cNvPr>
          <p:cNvPicPr>
            <a:picLocks noChangeAspect="1"/>
          </p:cNvPicPr>
          <p:nvPr/>
        </p:nvPicPr>
        <p:blipFill>
          <a:blip r:embed="rId19"/>
          <a:stretch>
            <a:fillRect/>
          </a:stretch>
        </p:blipFill>
        <p:spPr>
          <a:xfrm>
            <a:off x="3356128" y="1266826"/>
            <a:ext cx="1365622" cy="536494"/>
          </a:xfrm>
          <a:prstGeom prst="rect">
            <a:avLst/>
          </a:prstGeom>
        </p:spPr>
      </p:pic>
      <p:pic>
        <p:nvPicPr>
          <p:cNvPr id="19" name="Image 18">
            <a:extLst>
              <a:ext uri="{FF2B5EF4-FFF2-40B4-BE49-F238E27FC236}">
                <a16:creationId xmlns:a16="http://schemas.microsoft.com/office/drawing/2014/main" id="{D2D7684B-D2AA-48F5-DE24-B87F40508207}"/>
              </a:ext>
            </a:extLst>
          </p:cNvPr>
          <p:cNvPicPr>
            <a:picLocks noChangeAspect="1"/>
          </p:cNvPicPr>
          <p:nvPr/>
        </p:nvPicPr>
        <p:blipFill>
          <a:blip r:embed="rId20"/>
          <a:stretch>
            <a:fillRect/>
          </a:stretch>
        </p:blipFill>
        <p:spPr>
          <a:xfrm>
            <a:off x="3852038" y="2495821"/>
            <a:ext cx="1438781" cy="536494"/>
          </a:xfrm>
          <a:prstGeom prst="rect">
            <a:avLst/>
          </a:prstGeom>
        </p:spPr>
      </p:pic>
      <p:pic>
        <p:nvPicPr>
          <p:cNvPr id="22" name="Image 21">
            <a:extLst>
              <a:ext uri="{FF2B5EF4-FFF2-40B4-BE49-F238E27FC236}">
                <a16:creationId xmlns:a16="http://schemas.microsoft.com/office/drawing/2014/main" id="{63D137D5-7AE7-8FF0-D8B3-8C64FC8C9BAC}"/>
              </a:ext>
            </a:extLst>
          </p:cNvPr>
          <p:cNvPicPr>
            <a:picLocks noChangeAspect="1"/>
          </p:cNvPicPr>
          <p:nvPr/>
        </p:nvPicPr>
        <p:blipFill>
          <a:blip r:embed="rId21"/>
          <a:stretch>
            <a:fillRect/>
          </a:stretch>
        </p:blipFill>
        <p:spPr>
          <a:xfrm>
            <a:off x="3909954" y="3170889"/>
            <a:ext cx="1322947" cy="536494"/>
          </a:xfrm>
          <a:prstGeom prst="rect">
            <a:avLst/>
          </a:prstGeom>
        </p:spPr>
      </p:pic>
      <p:pic>
        <p:nvPicPr>
          <p:cNvPr id="24" name="Image 23">
            <a:extLst>
              <a:ext uri="{FF2B5EF4-FFF2-40B4-BE49-F238E27FC236}">
                <a16:creationId xmlns:a16="http://schemas.microsoft.com/office/drawing/2014/main" id="{0C89925C-6464-09A9-A949-4CA002D292AB}"/>
              </a:ext>
            </a:extLst>
          </p:cNvPr>
          <p:cNvPicPr>
            <a:picLocks noChangeAspect="1"/>
          </p:cNvPicPr>
          <p:nvPr/>
        </p:nvPicPr>
        <p:blipFill>
          <a:blip r:embed="rId22"/>
          <a:stretch>
            <a:fillRect/>
          </a:stretch>
        </p:blipFill>
        <p:spPr>
          <a:xfrm>
            <a:off x="6453189" y="2536150"/>
            <a:ext cx="1438781" cy="536494"/>
          </a:xfrm>
          <a:prstGeom prst="rect">
            <a:avLst/>
          </a:prstGeom>
        </p:spPr>
      </p:pic>
      <p:pic>
        <p:nvPicPr>
          <p:cNvPr id="26" name="Image 25">
            <a:extLst>
              <a:ext uri="{FF2B5EF4-FFF2-40B4-BE49-F238E27FC236}">
                <a16:creationId xmlns:a16="http://schemas.microsoft.com/office/drawing/2014/main" id="{A3EB2AB6-7D57-EF3C-8951-4BAF5E69B1B3}"/>
              </a:ext>
            </a:extLst>
          </p:cNvPr>
          <p:cNvPicPr>
            <a:picLocks noChangeAspect="1"/>
          </p:cNvPicPr>
          <p:nvPr/>
        </p:nvPicPr>
        <p:blipFill>
          <a:blip r:embed="rId23"/>
          <a:stretch>
            <a:fillRect/>
          </a:stretch>
        </p:blipFill>
        <p:spPr>
          <a:xfrm>
            <a:off x="6511105" y="3190159"/>
            <a:ext cx="1322947" cy="542591"/>
          </a:xfrm>
          <a:prstGeom prst="rect">
            <a:avLst/>
          </a:prstGeom>
        </p:spPr>
      </p:pic>
    </p:spTree>
    <p:extLst>
      <p:ext uri="{BB962C8B-B14F-4D97-AF65-F5344CB8AC3E}">
        <p14:creationId xmlns:p14="http://schemas.microsoft.com/office/powerpoint/2010/main" val="410012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10;&#10;Description générée automatiquement">
            <a:extLst>
              <a:ext uri="{FF2B5EF4-FFF2-40B4-BE49-F238E27FC236}">
                <a16:creationId xmlns:a16="http://schemas.microsoft.com/office/drawing/2014/main" id="{43CBC884-2C13-085F-88D1-C29AE61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542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10;&#10;Description générée automatiquement">
            <a:extLst>
              <a:ext uri="{FF2B5EF4-FFF2-40B4-BE49-F238E27FC236}">
                <a16:creationId xmlns:a16="http://schemas.microsoft.com/office/drawing/2014/main" id="{5DD4DDA6-0FE8-DAEF-0780-B5AA17DFC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378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2AC75DB9-14C3-0D15-DB54-0C51DE2CB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698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4D0E5AC4-0299-A185-DE9C-462DCF30B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019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B21F824A-82C1-2DBE-A892-FBBA77174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781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4D0E089F-B673-A22D-A5E5-1EF45B0C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55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062D6E3F-BD0A-ABEF-50BD-CEBACAA53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154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492E3550-4D19-19DC-388C-3AC9C0E8E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65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clipart, graphisme&#10;&#10;Description générée automatiquement">
            <a:extLst>
              <a:ext uri="{FF2B5EF4-FFF2-40B4-BE49-F238E27FC236}">
                <a16:creationId xmlns:a16="http://schemas.microsoft.com/office/drawing/2014/main" id="{C1E635EF-BF64-D11C-8513-9377C7D1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956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4E4D9F1C-70BB-2891-6908-DC3FC1D27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966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102E789F-D5E5-2F8F-0D32-B56F19E26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110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2E31D1E0-56F2-B5CB-DCA2-4964F0F9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382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885D79F0-0C06-0842-F4E8-8E8124234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46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D6DFDC38-0EF0-09FC-EAE5-C9ADF0D1F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09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CBB73404-0600-9B92-8453-49295EE21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158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affichage, logiciel&#10;&#10;Description générée automatiquement">
            <a:extLst>
              <a:ext uri="{FF2B5EF4-FFF2-40B4-BE49-F238E27FC236}">
                <a16:creationId xmlns:a16="http://schemas.microsoft.com/office/drawing/2014/main" id="{9F579E7B-8A4E-3C91-A2F7-EC780181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846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dessin humoristique&#10;&#10;Description générée automatiquement">
            <a:extLst>
              <a:ext uri="{FF2B5EF4-FFF2-40B4-BE49-F238E27FC236}">
                <a16:creationId xmlns:a16="http://schemas.microsoft.com/office/drawing/2014/main" id="{1965E67F-4805-AB20-401B-FB914D7B4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760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affichage&#10;&#10;Description générée automatiquement">
            <a:extLst>
              <a:ext uri="{FF2B5EF4-FFF2-40B4-BE49-F238E27FC236}">
                <a16:creationId xmlns:a16="http://schemas.microsoft.com/office/drawing/2014/main" id="{006AE805-AFF6-AB26-D3BC-F43620AE7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01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texte, capture d’écran, fleur&#10;&#10;Description générée automatiquement">
            <a:extLst>
              <a:ext uri="{FF2B5EF4-FFF2-40B4-BE49-F238E27FC236}">
                <a16:creationId xmlns:a16="http://schemas.microsoft.com/office/drawing/2014/main" id="{877DBFED-F29B-A961-07D0-D1ACA4D2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36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diagramme&#10;&#10;Description générée automatiquement">
            <a:extLst>
              <a:ext uri="{FF2B5EF4-FFF2-40B4-BE49-F238E27FC236}">
                <a16:creationId xmlns:a16="http://schemas.microsoft.com/office/drawing/2014/main" id="{5D2C0807-EEA1-2534-B623-574CEB82B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625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10;&#10;Description générée automatiquement">
            <a:extLst>
              <a:ext uri="{FF2B5EF4-FFF2-40B4-BE49-F238E27FC236}">
                <a16:creationId xmlns:a16="http://schemas.microsoft.com/office/drawing/2014/main" id="{464256B9-2790-0424-1431-C006CD13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166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08206A7F-4EE4-0EAA-A59D-E0A6FA9CF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621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capture d’écran, calendrier&#10;&#10;Description générée automatiquement">
            <a:extLst>
              <a:ext uri="{FF2B5EF4-FFF2-40B4-BE49-F238E27FC236}">
                <a16:creationId xmlns:a16="http://schemas.microsoft.com/office/drawing/2014/main" id="{4380E0AE-59B0-640A-C1EF-CD5605931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938381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A02FB-D482-4D29-9404-CB2DCBF837C1}">
  <ds:schemaRefs>
    <ds:schemaRef ds:uri="http://schemas.microsoft.com/sharepoint/v3/contenttype/forms"/>
  </ds:schemaRefs>
</ds:datastoreItem>
</file>

<file path=customXml/itemProps2.xml><?xml version="1.0" encoding="utf-8"?>
<ds:datastoreItem xmlns:ds="http://schemas.openxmlformats.org/officeDocument/2006/customXml" ds:itemID="{010496E3-B7DD-445B-BA91-64EADB669628}">
  <ds:schemaRef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CE0480C-DBC2-49A3-B68B-96941CCDBAF6}"/>
</file>

<file path=docProps/app.xml><?xml version="1.0" encoding="utf-8"?>
<Properties xmlns="http://schemas.openxmlformats.org/officeDocument/2006/extended-properties" xmlns:vt="http://schemas.openxmlformats.org/officeDocument/2006/docPropsVTypes">
  <Template>Office Theme</Template>
  <TotalTime>939</TotalTime>
  <Words>1583</Words>
  <Application>Microsoft Office PowerPoint</Application>
  <PresentationFormat>Affichage à l'écran (4:3)</PresentationFormat>
  <Paragraphs>152</Paragraphs>
  <Slides>25</Slides>
  <Notes>25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FSAlbert-Bold</vt:lpstr>
      <vt:lpstr>FSAlbert-Regular</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4</cp:revision>
  <dcterms:created xsi:type="dcterms:W3CDTF">2023-02-21T16:44:40Z</dcterms:created>
  <dcterms:modified xsi:type="dcterms:W3CDTF">2023-08-30T08:30:40Z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