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265" r:id="rId6"/>
    <p:sldId id="266" r:id="rId7"/>
    <p:sldId id="268" r:id="rId8"/>
    <p:sldId id="267" r:id="rId9"/>
    <p:sldId id="270" r:id="rId10"/>
    <p:sldId id="271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37CAD-DA3F-4DEF-935B-1B2877BC2703}" v="14" dt="2023-08-30T08:34:43.185"/>
    <p1510:client id="{E48168B5-8CD6-4FCF-B0B7-F2422DA71B32}" v="6" dt="2023-08-29T10:46:03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62010" autoAdjust="0"/>
  </p:normalViewPr>
  <p:slideViewPr>
    <p:cSldViewPr snapToGrid="0">
      <p:cViewPr varScale="1">
        <p:scale>
          <a:sx n="71" d="100"/>
          <a:sy n="71" d="100"/>
        </p:scale>
        <p:origin x="1266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8BA37CAD-DA3F-4DEF-935B-1B2877BC2703}"/>
    <pc:docChg chg="undo redo custSel modSld addSection delSection">
      <pc:chgData name="BELLEMIN SANDRA" userId="5fe4e071-d3f4-40df-970f-ee8fcf898346" providerId="ADAL" clId="{8BA37CAD-DA3F-4DEF-935B-1B2877BC2703}" dt="2023-08-30T08:34:43.532" v="96" actId="962"/>
      <pc:docMkLst>
        <pc:docMk/>
      </pc:docMkLst>
      <pc:sldChg chg="addSp delSp modSp mod modClrScheme chgLayout">
        <pc:chgData name="BELLEMIN SANDRA" userId="5fe4e071-d3f4-40df-970f-ee8fcf898346" providerId="ADAL" clId="{8BA37CAD-DA3F-4DEF-935B-1B2877BC2703}" dt="2023-08-30T08:33:38.982" v="39" actId="962"/>
        <pc:sldMkLst>
          <pc:docMk/>
          <pc:sldMk cId="3680193669" sldId="257"/>
        </pc:sldMkLst>
        <pc:spChg chg="del">
          <ac:chgData name="BELLEMIN SANDRA" userId="5fe4e071-d3f4-40df-970f-ee8fcf898346" providerId="ADAL" clId="{8BA37CAD-DA3F-4DEF-935B-1B2877BC2703}" dt="2023-08-30T08:33:37.548" v="36" actId="478"/>
          <ac:spMkLst>
            <pc:docMk/>
            <pc:sldMk cId="3680193669" sldId="257"/>
            <ac:spMk id="2" creationId="{A77781BE-F12D-B2E4-EC10-527FFDC7F43F}"/>
          </ac:spMkLst>
        </pc:spChg>
        <pc:spChg chg="del">
          <ac:chgData name="BELLEMIN SANDRA" userId="5fe4e071-d3f4-40df-970f-ee8fcf898346" providerId="ADAL" clId="{8BA37CAD-DA3F-4DEF-935B-1B2877BC2703}" dt="2023-08-30T08:33:37.548" v="36" actId="478"/>
          <ac:spMkLst>
            <pc:docMk/>
            <pc:sldMk cId="3680193669" sldId="257"/>
            <ac:spMk id="3" creationId="{4F073C4F-18C7-10E8-10AF-07A5C9EDDD35}"/>
          </ac:spMkLst>
        </pc:spChg>
        <pc:picChg chg="del">
          <ac:chgData name="BELLEMIN SANDRA" userId="5fe4e071-d3f4-40df-970f-ee8fcf898346" providerId="ADAL" clId="{8BA37CAD-DA3F-4DEF-935B-1B2877BC2703}" dt="2023-08-30T08:33:37.548" v="36" actId="478"/>
          <ac:picMkLst>
            <pc:docMk/>
            <pc:sldMk cId="3680193669" sldId="257"/>
            <ac:picMk id="4" creationId="{78EB6021-660B-FCE6-DF3B-D6C2E3122A3A}"/>
          </ac:picMkLst>
        </pc:picChg>
        <pc:picChg chg="add mod">
          <ac:chgData name="BELLEMIN SANDRA" userId="5fe4e071-d3f4-40df-970f-ee8fcf898346" providerId="ADAL" clId="{8BA37CAD-DA3F-4DEF-935B-1B2877BC2703}" dt="2023-08-30T08:33:38.982" v="39" actId="962"/>
          <ac:picMkLst>
            <pc:docMk/>
            <pc:sldMk cId="3680193669" sldId="257"/>
            <ac:picMk id="6" creationId="{8AAC3C10-7717-719C-8F2C-5F39EC38BFA9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12.646" v="68" actId="962"/>
        <pc:sldMkLst>
          <pc:docMk/>
          <pc:sldMk cId="1705890689" sldId="258"/>
        </pc:sldMkLst>
        <pc:spChg chg="del">
          <ac:chgData name="BELLEMIN SANDRA" userId="5fe4e071-d3f4-40df-970f-ee8fcf898346" providerId="ADAL" clId="{8BA37CAD-DA3F-4DEF-935B-1B2877BC2703}" dt="2023-08-30T08:34:08.536" v="65" actId="478"/>
          <ac:spMkLst>
            <pc:docMk/>
            <pc:sldMk cId="1705890689" sldId="258"/>
            <ac:spMk id="3" creationId="{8A93E9FA-22C2-0C84-8A07-5CB3D072BDFD}"/>
          </ac:spMkLst>
        </pc:spChg>
        <pc:picChg chg="del">
          <ac:chgData name="BELLEMIN SANDRA" userId="5fe4e071-d3f4-40df-970f-ee8fcf898346" providerId="ADAL" clId="{8BA37CAD-DA3F-4DEF-935B-1B2877BC2703}" dt="2023-08-30T08:34:08.536" v="65" actId="478"/>
          <ac:picMkLst>
            <pc:docMk/>
            <pc:sldMk cId="1705890689" sldId="258"/>
            <ac:picMk id="2" creationId="{C97D1653-D3A0-6626-6AAD-4D695F91C8FE}"/>
          </ac:picMkLst>
        </pc:picChg>
        <pc:picChg chg="add mod">
          <ac:chgData name="BELLEMIN SANDRA" userId="5fe4e071-d3f4-40df-970f-ee8fcf898346" providerId="ADAL" clId="{8BA37CAD-DA3F-4DEF-935B-1B2877BC2703}" dt="2023-08-30T08:34:12.646" v="68" actId="962"/>
          <ac:picMkLst>
            <pc:docMk/>
            <pc:sldMk cId="1705890689" sldId="258"/>
            <ac:picMk id="6" creationId="{3FADB89A-9CB4-CBC6-3AA2-22E94DA5D15F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18.560" v="72" actId="962"/>
        <pc:sldMkLst>
          <pc:docMk/>
          <pc:sldMk cId="331005884" sldId="259"/>
        </pc:sldMkLst>
        <pc:picChg chg="del">
          <ac:chgData name="BELLEMIN SANDRA" userId="5fe4e071-d3f4-40df-970f-ee8fcf898346" providerId="ADAL" clId="{8BA37CAD-DA3F-4DEF-935B-1B2877BC2703}" dt="2023-08-30T08:34:17.110" v="69" actId="478"/>
          <ac:picMkLst>
            <pc:docMk/>
            <pc:sldMk cId="331005884" sldId="259"/>
            <ac:picMk id="3" creationId="{A75D5CF6-2719-C379-B768-BEB1715DCE41}"/>
          </ac:picMkLst>
        </pc:picChg>
        <pc:picChg chg="del">
          <ac:chgData name="BELLEMIN SANDRA" userId="5fe4e071-d3f4-40df-970f-ee8fcf898346" providerId="ADAL" clId="{8BA37CAD-DA3F-4DEF-935B-1B2877BC2703}" dt="2023-08-30T08:34:17.110" v="69" actId="478"/>
          <ac:picMkLst>
            <pc:docMk/>
            <pc:sldMk cId="331005884" sldId="259"/>
            <ac:picMk id="4" creationId="{49293DE1-C542-DC43-D2EC-30F2C96C4D9E}"/>
          </ac:picMkLst>
        </pc:picChg>
        <pc:picChg chg="add mod">
          <ac:chgData name="BELLEMIN SANDRA" userId="5fe4e071-d3f4-40df-970f-ee8fcf898346" providerId="ADAL" clId="{8BA37CAD-DA3F-4DEF-935B-1B2877BC2703}" dt="2023-08-30T08:34:18.560" v="72" actId="962"/>
          <ac:picMkLst>
            <pc:docMk/>
            <pc:sldMk cId="331005884" sldId="259"/>
            <ac:picMk id="5" creationId="{B47918F3-7583-B4E1-CD59-0DCB89940FBF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23.601" v="76" actId="27614"/>
        <pc:sldMkLst>
          <pc:docMk/>
          <pc:sldMk cId="3701064241" sldId="260"/>
        </pc:sldMkLst>
        <pc:picChg chg="del">
          <ac:chgData name="BELLEMIN SANDRA" userId="5fe4e071-d3f4-40df-970f-ee8fcf898346" providerId="ADAL" clId="{8BA37CAD-DA3F-4DEF-935B-1B2877BC2703}" dt="2023-08-30T08:34:21.334" v="73" actId="478"/>
          <ac:picMkLst>
            <pc:docMk/>
            <pc:sldMk cId="3701064241" sldId="260"/>
            <ac:picMk id="3" creationId="{0AC71B9F-310C-2E91-E95D-46D0A2F5A1CA}"/>
          </ac:picMkLst>
        </pc:picChg>
        <pc:picChg chg="add mod">
          <ac:chgData name="BELLEMIN SANDRA" userId="5fe4e071-d3f4-40df-970f-ee8fcf898346" providerId="ADAL" clId="{8BA37CAD-DA3F-4DEF-935B-1B2877BC2703}" dt="2023-08-30T08:34:23.601" v="76" actId="27614"/>
          <ac:picMkLst>
            <pc:docMk/>
            <pc:sldMk cId="3701064241" sldId="260"/>
            <ac:picMk id="4" creationId="{36791ED8-689D-DCD0-84C6-F5ECDE63D64F}"/>
          </ac:picMkLst>
        </pc:picChg>
        <pc:picChg chg="del">
          <ac:chgData name="BELLEMIN SANDRA" userId="5fe4e071-d3f4-40df-970f-ee8fcf898346" providerId="ADAL" clId="{8BA37CAD-DA3F-4DEF-935B-1B2877BC2703}" dt="2023-08-30T08:34:21.804" v="74" actId="478"/>
          <ac:picMkLst>
            <pc:docMk/>
            <pc:sldMk cId="3701064241" sldId="260"/>
            <ac:picMk id="5" creationId="{4451907A-DFDC-6499-5796-9A7E22F2516E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26.675" v="81" actId="962"/>
        <pc:sldMkLst>
          <pc:docMk/>
          <pc:sldMk cId="3343351312" sldId="261"/>
        </pc:sldMkLst>
        <pc:picChg chg="del">
          <ac:chgData name="BELLEMIN SANDRA" userId="5fe4e071-d3f4-40df-970f-ee8fcf898346" providerId="ADAL" clId="{8BA37CAD-DA3F-4DEF-935B-1B2877BC2703}" dt="2023-08-30T08:34:25.092" v="78" actId="478"/>
          <ac:picMkLst>
            <pc:docMk/>
            <pc:sldMk cId="3343351312" sldId="261"/>
            <ac:picMk id="2" creationId="{B4FEAD96-9AAC-9394-A8CA-06D66DF2D78B}"/>
          </ac:picMkLst>
        </pc:picChg>
        <pc:picChg chg="del">
          <ac:chgData name="BELLEMIN SANDRA" userId="5fe4e071-d3f4-40df-970f-ee8fcf898346" providerId="ADAL" clId="{8BA37CAD-DA3F-4DEF-935B-1B2877BC2703}" dt="2023-08-30T08:34:24.488" v="77" actId="478"/>
          <ac:picMkLst>
            <pc:docMk/>
            <pc:sldMk cId="3343351312" sldId="261"/>
            <ac:picMk id="3" creationId="{D50D4478-D5B8-C339-B3FA-DFB633FB1869}"/>
          </ac:picMkLst>
        </pc:picChg>
        <pc:picChg chg="add mod">
          <ac:chgData name="BELLEMIN SANDRA" userId="5fe4e071-d3f4-40df-970f-ee8fcf898346" providerId="ADAL" clId="{8BA37CAD-DA3F-4DEF-935B-1B2877BC2703}" dt="2023-08-30T08:34:26.675" v="81" actId="962"/>
          <ac:picMkLst>
            <pc:docMk/>
            <pc:sldMk cId="3343351312" sldId="261"/>
            <ac:picMk id="5" creationId="{9BB0B2C3-93BB-60BE-555D-6B1E00D06489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32.675" v="86" actId="962"/>
        <pc:sldMkLst>
          <pc:docMk/>
          <pc:sldMk cId="3119594368" sldId="262"/>
        </pc:sldMkLst>
        <pc:picChg chg="del">
          <ac:chgData name="BELLEMIN SANDRA" userId="5fe4e071-d3f4-40df-970f-ee8fcf898346" providerId="ADAL" clId="{8BA37CAD-DA3F-4DEF-935B-1B2877BC2703}" dt="2023-08-30T08:34:28.448" v="82" actId="478"/>
          <ac:picMkLst>
            <pc:docMk/>
            <pc:sldMk cId="3119594368" sldId="262"/>
            <ac:picMk id="2" creationId="{B256029B-F790-FB5A-900E-6BEBCE740781}"/>
          </ac:picMkLst>
        </pc:picChg>
        <pc:picChg chg="del">
          <ac:chgData name="BELLEMIN SANDRA" userId="5fe4e071-d3f4-40df-970f-ee8fcf898346" providerId="ADAL" clId="{8BA37CAD-DA3F-4DEF-935B-1B2877BC2703}" dt="2023-08-30T08:34:28.903" v="83" actId="478"/>
          <ac:picMkLst>
            <pc:docMk/>
            <pc:sldMk cId="3119594368" sldId="262"/>
            <ac:picMk id="4" creationId="{1AF04F97-E2F5-8FD1-D46C-AA8E22A82F98}"/>
          </ac:picMkLst>
        </pc:picChg>
        <pc:picChg chg="add mod">
          <ac:chgData name="BELLEMIN SANDRA" userId="5fe4e071-d3f4-40df-970f-ee8fcf898346" providerId="ADAL" clId="{8BA37CAD-DA3F-4DEF-935B-1B2877BC2703}" dt="2023-08-30T08:34:32.675" v="86" actId="962"/>
          <ac:picMkLst>
            <pc:docMk/>
            <pc:sldMk cId="3119594368" sldId="262"/>
            <ac:picMk id="5" creationId="{26CDFAFB-0BFA-C60F-6A78-A8A18E06FA6B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38.071" v="91" actId="962"/>
        <pc:sldMkLst>
          <pc:docMk/>
          <pc:sldMk cId="1086276692" sldId="263"/>
        </pc:sldMkLst>
        <pc:picChg chg="del">
          <ac:chgData name="BELLEMIN SANDRA" userId="5fe4e071-d3f4-40df-970f-ee8fcf898346" providerId="ADAL" clId="{8BA37CAD-DA3F-4DEF-935B-1B2877BC2703}" dt="2023-08-30T08:34:34.564" v="87" actId="478"/>
          <ac:picMkLst>
            <pc:docMk/>
            <pc:sldMk cId="1086276692" sldId="263"/>
            <ac:picMk id="2" creationId="{7195B18C-427E-EC57-D097-4FC9D76B6C8D}"/>
          </ac:picMkLst>
        </pc:picChg>
        <pc:picChg chg="del">
          <ac:chgData name="BELLEMIN SANDRA" userId="5fe4e071-d3f4-40df-970f-ee8fcf898346" providerId="ADAL" clId="{8BA37CAD-DA3F-4DEF-935B-1B2877BC2703}" dt="2023-08-30T08:34:35.565" v="88" actId="478"/>
          <ac:picMkLst>
            <pc:docMk/>
            <pc:sldMk cId="1086276692" sldId="263"/>
            <ac:picMk id="3" creationId="{81E58372-6EE9-CAE4-4BE2-8A79311DF612}"/>
          </ac:picMkLst>
        </pc:picChg>
        <pc:picChg chg="add mod">
          <ac:chgData name="BELLEMIN SANDRA" userId="5fe4e071-d3f4-40df-970f-ee8fcf898346" providerId="ADAL" clId="{8BA37CAD-DA3F-4DEF-935B-1B2877BC2703}" dt="2023-08-30T08:34:38.071" v="91" actId="962"/>
          <ac:picMkLst>
            <pc:docMk/>
            <pc:sldMk cId="1086276692" sldId="263"/>
            <ac:picMk id="5" creationId="{9DD4DB27-1D5A-CC91-C6A5-2BC0B65AD7D4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43.532" v="96" actId="962"/>
        <pc:sldMkLst>
          <pc:docMk/>
          <pc:sldMk cId="1373273775" sldId="264"/>
        </pc:sldMkLst>
        <pc:picChg chg="del">
          <ac:chgData name="BELLEMIN SANDRA" userId="5fe4e071-d3f4-40df-970f-ee8fcf898346" providerId="ADAL" clId="{8BA37CAD-DA3F-4DEF-935B-1B2877BC2703}" dt="2023-08-30T08:34:40.030" v="92" actId="478"/>
          <ac:picMkLst>
            <pc:docMk/>
            <pc:sldMk cId="1373273775" sldId="264"/>
            <ac:picMk id="2" creationId="{AECA0688-C953-13C8-E1EC-FC64309B9055}"/>
          </ac:picMkLst>
        </pc:picChg>
        <pc:picChg chg="add mod">
          <ac:chgData name="BELLEMIN SANDRA" userId="5fe4e071-d3f4-40df-970f-ee8fcf898346" providerId="ADAL" clId="{8BA37CAD-DA3F-4DEF-935B-1B2877BC2703}" dt="2023-08-30T08:34:43.532" v="96" actId="962"/>
          <ac:picMkLst>
            <pc:docMk/>
            <pc:sldMk cId="1373273775" sldId="264"/>
            <ac:picMk id="4" creationId="{7D104B7B-FA3A-35FC-66E7-CA8E559926CC}"/>
          </ac:picMkLst>
        </pc:picChg>
        <pc:picChg chg="del">
          <ac:chgData name="BELLEMIN SANDRA" userId="5fe4e071-d3f4-40df-970f-ee8fcf898346" providerId="ADAL" clId="{8BA37CAD-DA3F-4DEF-935B-1B2877BC2703}" dt="2023-08-30T08:34:40.647" v="93" actId="478"/>
          <ac:picMkLst>
            <pc:docMk/>
            <pc:sldMk cId="1373273775" sldId="264"/>
            <ac:picMk id="6" creationId="{C9FD73C3-FDA2-2EE4-5FB5-D6E37DB61B77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3:41.156" v="43" actId="962"/>
        <pc:sldMkLst>
          <pc:docMk/>
          <pc:sldMk cId="14391997" sldId="265"/>
        </pc:sldMkLst>
        <pc:spChg chg="add del mod ord">
          <ac:chgData name="BELLEMIN SANDRA" userId="5fe4e071-d3f4-40df-970f-ee8fcf898346" providerId="ADAL" clId="{8BA37CAD-DA3F-4DEF-935B-1B2877BC2703}" dt="2023-08-30T08:32:09.994" v="2" actId="700"/>
          <ac:spMkLst>
            <pc:docMk/>
            <pc:sldMk cId="14391997" sldId="265"/>
            <ac:spMk id="3" creationId="{C2FD33E8-BA5E-BB7A-CF05-FB70819BF5AA}"/>
          </ac:spMkLst>
        </pc:spChg>
        <pc:spChg chg="add del mod ord">
          <ac:chgData name="BELLEMIN SANDRA" userId="5fe4e071-d3f4-40df-970f-ee8fcf898346" providerId="ADAL" clId="{8BA37CAD-DA3F-4DEF-935B-1B2877BC2703}" dt="2023-08-30T08:32:09.994" v="2" actId="700"/>
          <ac:spMkLst>
            <pc:docMk/>
            <pc:sldMk cId="14391997" sldId="265"/>
            <ac:spMk id="4" creationId="{4135FEF1-D4E7-62DB-9604-5F8599DF41C1}"/>
          </ac:spMkLst>
        </pc:spChg>
        <pc:spChg chg="add del mod ord">
          <ac:chgData name="BELLEMIN SANDRA" userId="5fe4e071-d3f4-40df-970f-ee8fcf898346" providerId="ADAL" clId="{8BA37CAD-DA3F-4DEF-935B-1B2877BC2703}" dt="2023-08-30T08:32:09.994" v="2" actId="700"/>
          <ac:spMkLst>
            <pc:docMk/>
            <pc:sldMk cId="14391997" sldId="265"/>
            <ac:spMk id="5" creationId="{1B784F63-2ED6-9BD4-4BFF-8EBB4E919233}"/>
          </ac:spMkLst>
        </pc:spChg>
        <pc:picChg chg="del">
          <ac:chgData name="BELLEMIN SANDRA" userId="5fe4e071-d3f4-40df-970f-ee8fcf898346" providerId="ADAL" clId="{8BA37CAD-DA3F-4DEF-935B-1B2877BC2703}" dt="2023-08-30T08:33:39.906" v="40" actId="478"/>
          <ac:picMkLst>
            <pc:docMk/>
            <pc:sldMk cId="14391997" sldId="265"/>
            <ac:picMk id="2" creationId="{0C515E28-8ADB-AE08-0CF0-A17484A7CAC9}"/>
          </ac:picMkLst>
        </pc:picChg>
        <pc:picChg chg="add mod">
          <ac:chgData name="BELLEMIN SANDRA" userId="5fe4e071-d3f4-40df-970f-ee8fcf898346" providerId="ADAL" clId="{8BA37CAD-DA3F-4DEF-935B-1B2877BC2703}" dt="2023-08-30T08:33:41.156" v="43" actId="962"/>
          <ac:picMkLst>
            <pc:docMk/>
            <pc:sldMk cId="14391997" sldId="265"/>
            <ac:picMk id="7" creationId="{9DE87FF5-6705-2F2A-1620-742E92C01265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3:45.519" v="47" actId="962"/>
        <pc:sldMkLst>
          <pc:docMk/>
          <pc:sldMk cId="548646438" sldId="266"/>
        </pc:sldMkLst>
        <pc:graphicFrameChg chg="del">
          <ac:chgData name="BELLEMIN SANDRA" userId="5fe4e071-d3f4-40df-970f-ee8fcf898346" providerId="ADAL" clId="{8BA37CAD-DA3F-4DEF-935B-1B2877BC2703}" dt="2023-08-30T08:33:43.898" v="44" actId="478"/>
          <ac:graphicFrameMkLst>
            <pc:docMk/>
            <pc:sldMk cId="548646438" sldId="266"/>
            <ac:graphicFrameMk id="3" creationId="{F0634CBF-DC4A-455A-579D-4A30A8BDD367}"/>
          </ac:graphicFrameMkLst>
        </pc:graphicFrameChg>
        <pc:picChg chg="add mod">
          <ac:chgData name="BELLEMIN SANDRA" userId="5fe4e071-d3f4-40df-970f-ee8fcf898346" providerId="ADAL" clId="{8BA37CAD-DA3F-4DEF-935B-1B2877BC2703}" dt="2023-08-30T08:33:45.519" v="47" actId="962"/>
          <ac:picMkLst>
            <pc:docMk/>
            <pc:sldMk cId="548646438" sldId="266"/>
            <ac:picMk id="4" creationId="{CF06A38F-77B2-7A3E-453A-FF29F3BA21FE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3:56.753" v="56" actId="962"/>
        <pc:sldMkLst>
          <pc:docMk/>
          <pc:sldMk cId="1894241632" sldId="267"/>
        </pc:sldMkLst>
        <pc:graphicFrameChg chg="del modGraphic">
          <ac:chgData name="BELLEMIN SANDRA" userId="5fe4e071-d3f4-40df-970f-ee8fcf898346" providerId="ADAL" clId="{8BA37CAD-DA3F-4DEF-935B-1B2877BC2703}" dt="2023-08-30T08:33:55.064" v="53" actId="478"/>
          <ac:graphicFrameMkLst>
            <pc:docMk/>
            <pc:sldMk cId="1894241632" sldId="267"/>
            <ac:graphicFrameMk id="2" creationId="{4294E5A3-6D65-47D5-7C08-C7E64F0F4E79}"/>
          </ac:graphicFrameMkLst>
        </pc:graphicFrameChg>
        <pc:picChg chg="add mod">
          <ac:chgData name="BELLEMIN SANDRA" userId="5fe4e071-d3f4-40df-970f-ee8fcf898346" providerId="ADAL" clId="{8BA37CAD-DA3F-4DEF-935B-1B2877BC2703}" dt="2023-08-30T08:33:56.753" v="56" actId="962"/>
          <ac:picMkLst>
            <pc:docMk/>
            <pc:sldMk cId="1894241632" sldId="267"/>
            <ac:picMk id="4" creationId="{F92708C9-3442-7FD4-3BF5-3152492920B2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3:50.521" v="51" actId="962"/>
        <pc:sldMkLst>
          <pc:docMk/>
          <pc:sldMk cId="4135380660" sldId="268"/>
        </pc:sldMkLst>
        <pc:spChg chg="del">
          <ac:chgData name="BELLEMIN SANDRA" userId="5fe4e071-d3f4-40df-970f-ee8fcf898346" providerId="ADAL" clId="{8BA37CAD-DA3F-4DEF-935B-1B2877BC2703}" dt="2023-08-30T08:33:48.986" v="48" actId="478"/>
          <ac:spMkLst>
            <pc:docMk/>
            <pc:sldMk cId="4135380660" sldId="268"/>
            <ac:spMk id="6" creationId="{A77B6F34-3056-0A93-D8E1-1ED05492F946}"/>
          </ac:spMkLst>
        </pc:spChg>
        <pc:graphicFrameChg chg="del">
          <ac:chgData name="BELLEMIN SANDRA" userId="5fe4e071-d3f4-40df-970f-ee8fcf898346" providerId="ADAL" clId="{8BA37CAD-DA3F-4DEF-935B-1B2877BC2703}" dt="2023-08-30T08:33:48.986" v="48" actId="478"/>
          <ac:graphicFrameMkLst>
            <pc:docMk/>
            <pc:sldMk cId="4135380660" sldId="268"/>
            <ac:graphicFrameMk id="5" creationId="{B9239E1F-CA1E-CF90-4526-31EF74DD917E}"/>
          </ac:graphicFrameMkLst>
        </pc:graphicFrameChg>
        <pc:picChg chg="add mod">
          <ac:chgData name="BELLEMIN SANDRA" userId="5fe4e071-d3f4-40df-970f-ee8fcf898346" providerId="ADAL" clId="{8BA37CAD-DA3F-4DEF-935B-1B2877BC2703}" dt="2023-08-30T08:33:50.521" v="51" actId="962"/>
          <ac:picMkLst>
            <pc:docMk/>
            <pc:sldMk cId="4135380660" sldId="268"/>
            <ac:picMk id="3" creationId="{514552A7-E71D-94C5-642D-0D2D21D6C586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00.662" v="60" actId="962"/>
        <pc:sldMkLst>
          <pc:docMk/>
          <pc:sldMk cId="475415721" sldId="270"/>
        </pc:sldMkLst>
        <pc:graphicFrameChg chg="del">
          <ac:chgData name="BELLEMIN SANDRA" userId="5fe4e071-d3f4-40df-970f-ee8fcf898346" providerId="ADAL" clId="{8BA37CAD-DA3F-4DEF-935B-1B2877BC2703}" dt="2023-08-30T08:33:58.495" v="57" actId="478"/>
          <ac:graphicFrameMkLst>
            <pc:docMk/>
            <pc:sldMk cId="475415721" sldId="270"/>
            <ac:graphicFrameMk id="2" creationId="{4294E5A3-6D65-47D5-7C08-C7E64F0F4E79}"/>
          </ac:graphicFrameMkLst>
        </pc:graphicFrameChg>
        <pc:picChg chg="add mod">
          <ac:chgData name="BELLEMIN SANDRA" userId="5fe4e071-d3f4-40df-970f-ee8fcf898346" providerId="ADAL" clId="{8BA37CAD-DA3F-4DEF-935B-1B2877BC2703}" dt="2023-08-30T08:34:00.662" v="60" actId="962"/>
          <ac:picMkLst>
            <pc:docMk/>
            <pc:sldMk cId="475415721" sldId="270"/>
            <ac:picMk id="4" creationId="{DB9EEF65-D83D-ED42-A338-783C9B0FE14A}"/>
          </ac:picMkLst>
        </pc:picChg>
      </pc:sldChg>
      <pc:sldChg chg="addSp delSp modSp mod modClrScheme chgLayout">
        <pc:chgData name="BELLEMIN SANDRA" userId="5fe4e071-d3f4-40df-970f-ee8fcf898346" providerId="ADAL" clId="{8BA37CAD-DA3F-4DEF-935B-1B2877BC2703}" dt="2023-08-30T08:34:04.804" v="64" actId="962"/>
        <pc:sldMkLst>
          <pc:docMk/>
          <pc:sldMk cId="2191397421" sldId="271"/>
        </pc:sldMkLst>
        <pc:spChg chg="del">
          <ac:chgData name="BELLEMIN SANDRA" userId="5fe4e071-d3f4-40df-970f-ee8fcf898346" providerId="ADAL" clId="{8BA37CAD-DA3F-4DEF-935B-1B2877BC2703}" dt="2023-08-30T08:34:03.438" v="61" actId="478"/>
          <ac:spMkLst>
            <pc:docMk/>
            <pc:sldMk cId="2191397421" sldId="271"/>
            <ac:spMk id="2" creationId="{67A4E8A0-616B-5CB5-A8CA-A892C1329005}"/>
          </ac:spMkLst>
        </pc:spChg>
        <pc:spChg chg="del">
          <ac:chgData name="BELLEMIN SANDRA" userId="5fe4e071-d3f4-40df-970f-ee8fcf898346" providerId="ADAL" clId="{8BA37CAD-DA3F-4DEF-935B-1B2877BC2703}" dt="2023-08-30T08:34:03.438" v="61" actId="478"/>
          <ac:spMkLst>
            <pc:docMk/>
            <pc:sldMk cId="2191397421" sldId="271"/>
            <ac:spMk id="3" creationId="{21D750DE-201E-6A2B-729F-F6111F971287}"/>
          </ac:spMkLst>
        </pc:spChg>
        <pc:picChg chg="add mod">
          <ac:chgData name="BELLEMIN SANDRA" userId="5fe4e071-d3f4-40df-970f-ee8fcf898346" providerId="ADAL" clId="{8BA37CAD-DA3F-4DEF-935B-1B2877BC2703}" dt="2023-08-30T08:34:04.804" v="64" actId="962"/>
          <ac:picMkLst>
            <pc:docMk/>
            <pc:sldMk cId="2191397421" sldId="271"/>
            <ac:picMk id="5" creationId="{AF384864-4592-78A9-5AA1-722EBCF222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1293-D069-402B-B165-0541D3720B8D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773B-A2A7-4CDA-A795-4C4B44E6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47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solidFill>
                  <a:schemeClr val="tx1"/>
                </a:solidFill>
                <a:latin typeface="+mn-lt"/>
              </a:rPr>
              <a:t>DISTINGUER NOM ET VERBE </a:t>
            </a:r>
            <a:r>
              <a:rPr lang="fr-FR" sz="1800" b="0" i="1" dirty="0">
                <a:solidFill>
                  <a:schemeClr val="tx1"/>
                </a:solidFill>
                <a:latin typeface="+mn-lt"/>
              </a:rPr>
              <a:t>– Le mot dans la phrase</a:t>
            </a:r>
          </a:p>
          <a:p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Leçon 9 : « La porte » et « elle porte » (1)</a:t>
            </a:r>
          </a:p>
          <a:p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1800" b="0" i="1" dirty="0">
                <a:solidFill>
                  <a:schemeClr val="tx1"/>
                </a:solidFill>
                <a:latin typeface="+mn-lt"/>
              </a:rPr>
              <a:t>NB : </a:t>
            </a:r>
            <a:r>
              <a:rPr lang="fr-FR" sz="1800" b="1" i="1" u="none" strike="noStrike" baseline="0" dirty="0">
                <a:latin typeface="FSAlbert-Bold"/>
              </a:rPr>
              <a:t>Attention ! </a:t>
            </a:r>
            <a:r>
              <a:rPr lang="fr-FR" sz="1800" b="0" i="1" dirty="0">
                <a:solidFill>
                  <a:schemeClr val="tx1"/>
                </a:solidFill>
                <a:latin typeface="+mn-lt"/>
              </a:rPr>
              <a:t>Dans cette leçon, </a:t>
            </a:r>
            <a:r>
              <a:rPr lang="fr-FR" sz="1800" b="0" i="1" u="none" strike="noStrike" baseline="0" dirty="0">
                <a:solidFill>
                  <a:schemeClr val="tx1"/>
                </a:solidFill>
                <a:latin typeface="FSAlbert-Regular"/>
              </a:rPr>
              <a:t>i</a:t>
            </a:r>
            <a:r>
              <a:rPr lang="fr-FR" sz="1800" b="0" i="1" u="none" strike="noStrike" baseline="0" dirty="0">
                <a:latin typeface="FSAlbert-Regular"/>
              </a:rPr>
              <a:t>l faut se défendre d’ajouter déterminant ou pronom sujet, il faut énoncer les mots sèchement. Sinon, les élèves auraient trop d’indices et leur posture de recherche serait biaisée.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algn="l"/>
            <a:endParaRPr lang="fr-FR" sz="18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8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1</a:t>
            </a:r>
          </a:p>
          <a:p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Les élèves peuvent justifier en distinguant le mot qui dit une chose, une personne que l’on voit (un nom) et le mot qui dit ce qui se passe (un verbe) : « Dans la phrase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on voit un élève » ; « Dans la phrase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b.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qu’est-ce qui se passe ? Il élève un escargot. On ne voit pas un élève. »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6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2</a:t>
            </a:r>
          </a:p>
          <a:p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On peut réduire le nombre de phrases pour les élèves fragiles.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4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On peut réduire le nombre de phrases pour les élèves fragiles.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97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3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Dictée :</a:t>
            </a:r>
          </a:p>
          <a:p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portes</a:t>
            </a:r>
            <a:endParaRPr lang="fr-FR" sz="1800" b="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fr-FR" sz="1800" b="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2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3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Dictée :</a:t>
            </a:r>
          </a:p>
          <a:p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portes</a:t>
            </a:r>
            <a:endParaRPr lang="fr-FR" sz="1800" b="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fr-FR" sz="1800" b="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22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PHASE 1 : </a:t>
            </a:r>
            <a:r>
              <a:rPr lang="fr-FR" sz="1800" b="1" i="1" dirty="0">
                <a:solidFill>
                  <a:schemeClr val="tx1"/>
                </a:solidFill>
                <a:latin typeface="+mn-lt"/>
              </a:rPr>
              <a:t>Enrôlement</a:t>
            </a:r>
          </a:p>
          <a:p>
            <a:endParaRPr lang="fr-FR" sz="1800" b="1" i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« Qu’est-ce que nous dit un nom ? Qu’est-ce que nous dit un verbe ? 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Réponse attendue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: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Les noms disent ce qu’on voit, les verbes disent ce qui se passe.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Annoncer 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« Aujourd’hui, nous allons continuer à réfléchir à ce qu’est un nom et ce qu’est un verbe.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78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PHASE 2 : </a:t>
            </a:r>
            <a:r>
              <a:rPr lang="fr-FR" sz="1800" b="1" i="1" dirty="0">
                <a:solidFill>
                  <a:schemeClr val="tx1"/>
                </a:solidFill>
                <a:latin typeface="+mn-lt"/>
              </a:rPr>
              <a:t>Classement et observation.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Le contexte de la phrase</a:t>
            </a:r>
          </a:p>
          <a:p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 Voici deux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mots :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porte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ferme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 »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Annoncer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« Nous allons faire un classement.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Demander 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Porte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c’est un nom ou un verbe ? Dans quelle colonne je dois le mettre ? 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ferme 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Certains élèves voient des noms, d’autres voient des verbes.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65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Je vous donne une aide en mettant ces mots dans des phrases.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Faire constater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porte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présente les deux fois la même suite de lettres, comme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ferme.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Demander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 Maintenant, est-ce que vous savez dans quelle colonne je dois mettre ces phrases ? »</a:t>
            </a:r>
            <a:endParaRPr lang="fr-FR" sz="18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Noter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les propositions et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dire :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La classe y reviendra. »</a:t>
            </a:r>
          </a:p>
          <a:p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2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« Cherchez pourquoi le mot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porte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avec la même suite de lettres, est placé dans la colonne "Nom" et dans la colonne "Verbe". Posez-vous la même question pour le mot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ferme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 »</a:t>
            </a:r>
          </a:p>
          <a:p>
            <a:r>
              <a:rPr lang="fr-FR" sz="1800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possible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Une « porte » et une « ferme » sont des choses.</a:t>
            </a:r>
          </a:p>
          <a:p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La fille porte », « le garçon ferme », c’est ce qu’ils font, ce qui se passe. Ce n’est pas pareil.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7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Wingdings 3" pitchFamily="2" charset="2"/>
              </a:rPr>
              <a:t>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Expliquer 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Pour savoir si un mot est un nom ou un verbe, on peut se demander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s’il dit une chose qu’on voit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s’il dit ce qui se passe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Mais on a parfois besoin de regarder aussi la phrase où le mot est utilisé. Ici, c’est seulement dans la phrase qu’on comprend si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porte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ferme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disent des choses qu’on voit ou s’ils disent ce qui se passe.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8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« On va appeler cette leçon </a:t>
            </a:r>
            <a:r>
              <a:rPr lang="fr-FR" sz="12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"La porte" et "elle porte"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 Quelqu’un peut-il dire pourquoi ? »</a:t>
            </a:r>
            <a:endParaRPr lang="fr-FR" sz="1200" b="0" u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Parce qu’on a vu que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même mot, écrit pareil, peut être un nom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qui dit une chose ou une personne,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ou bien peut être un verbe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qui dit ce qui se passe.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Annoncer </a:t>
            </a:r>
            <a:r>
              <a:rPr lang="fr-FR" sz="1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Nous continuerons la réflexion la prochaine fois qu’on fera de la grammaire. On fera une trace écrite à ce moment-là.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3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Activités d’entrainement</a:t>
            </a:r>
            <a:endParaRPr lang="fr-FR" sz="18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Livret 3, page 3</a:t>
            </a:r>
            <a:endParaRPr lang="fr-FR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8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Exercice 1</a:t>
            </a:r>
          </a:p>
          <a:p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Les élèves peuvent justifier en distinguant le mot qui dit une chose, une personne que l’on voit (un nom) et le mot qui dit ce qui se passe (un verbe) : « Dans la phrase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on voit un élève » ; « Dans la phrase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b.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qu’est-ce qui se passe ? Il élève un escargot. On ne voit pas un élève. »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773B-A2A7-4CDA-A795-4C4B44E649A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2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6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30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5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9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1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4699B-66DA-4DB3-A1E9-4DCB7A484D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4E2A-20E9-4B39-B1FB-6D36297AF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2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Visage humain, garçon&#10;&#10;Description générée automatiquement">
            <a:extLst>
              <a:ext uri="{FF2B5EF4-FFF2-40B4-BE49-F238E27FC236}">
                <a16:creationId xmlns:a16="http://schemas.microsoft.com/office/drawing/2014/main" id="{8AAC3C10-7717-719C-8F2C-5F39EC38B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36791ED8-689D-DCD0-84C6-F5ECDE63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nombre&#10;&#10;Description générée automatiquement">
            <a:extLst>
              <a:ext uri="{FF2B5EF4-FFF2-40B4-BE49-F238E27FC236}">
                <a16:creationId xmlns:a16="http://schemas.microsoft.com/office/drawing/2014/main" id="{9BB0B2C3-93BB-60BE-555D-6B1E00D06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26CDFAFB-0BFA-C60F-6A78-A8A18E06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9DD4DB27-1D5A-CC91-C6A5-2BC0B65AD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7D104B7B-FA3A-35FC-66E7-CA8E55992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9DE87FF5-6705-2F2A-1620-742E92C01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CF06A38F-77B2-7A3E-453A-FF29F3BA2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14552A7-E71D-94C5-642D-0D2D21D6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F92708C9-3442-7FD4-3BF5-31524929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DB9EEF65-D83D-ED42-A338-783C9B0F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F384864-4592-78A9-5AA1-722EBCF22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BDBFD9-34F6-A55D-ED01-4F931007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7" b="959"/>
          <a:stretch/>
        </p:blipFill>
        <p:spPr>
          <a:xfrm>
            <a:off x="1092706" y="3641749"/>
            <a:ext cx="1359507" cy="2940062"/>
          </a:xfrm>
          <a:prstGeom prst="rect">
            <a:avLst/>
          </a:prstGeom>
        </p:spPr>
      </p:pic>
      <p:pic>
        <p:nvPicPr>
          <p:cNvPr id="6" name="Image 5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3FADB89A-9CB4-CBC6-3AA2-22E94DA5D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B47918F3-7583-B4E1-CD59-0DCB89940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BE46C3-630F-46C1-9657-B4FD5DCAE5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7BA67D-7DFC-47CD-9A7E-290FE5099E71}"/>
</file>

<file path=customXml/itemProps3.xml><?xml version="1.0" encoding="utf-8"?>
<ds:datastoreItem xmlns:ds="http://schemas.openxmlformats.org/officeDocument/2006/customXml" ds:itemID="{790DD573-4082-4313-82C7-9B31968E0231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78930844-7ca7-4771-ad53-9658c2095a47"/>
    <ds:schemaRef ds:uri="http://schemas.openxmlformats.org/package/2006/metadata/core-properties"/>
    <ds:schemaRef ds:uri="http://schemas.microsoft.com/office/infopath/2007/PartnerControls"/>
    <ds:schemaRef ds:uri="85c0154b-c1f1-454a-9cce-58d1a6831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803</Words>
  <Application>Microsoft Office PowerPoint</Application>
  <PresentationFormat>Affichage à l'écran (4:3)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FSAlbert-Bold</vt:lpstr>
      <vt:lpstr>FSAlbert-Regular</vt:lpstr>
      <vt:lpstr>Helvetica</vt:lpstr>
      <vt:lpstr>Symbol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4</cp:revision>
  <dcterms:created xsi:type="dcterms:W3CDTF">2023-02-21T16:46:27Z</dcterms:created>
  <dcterms:modified xsi:type="dcterms:W3CDTF">2023-08-30T08:34:50Z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