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79" r:id="rId6"/>
    <p:sldId id="280" r:id="rId7"/>
    <p:sldId id="281" r:id="rId8"/>
    <p:sldId id="291" r:id="rId9"/>
    <p:sldId id="282" r:id="rId10"/>
    <p:sldId id="292" r:id="rId11"/>
    <p:sldId id="284" r:id="rId12"/>
    <p:sldId id="293" r:id="rId13"/>
    <p:sldId id="283" r:id="rId14"/>
    <p:sldId id="286" r:id="rId15"/>
    <p:sldId id="287" r:id="rId16"/>
    <p:sldId id="285" r:id="rId17"/>
    <p:sldId id="288" r:id="rId18"/>
    <p:sldId id="289" r:id="rId19"/>
    <p:sldId id="290"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2AA8F-E14E-452F-9938-D725FBCC476D}" v="31" dt="2023-08-30T08:41:55.669"/>
    <p1510:client id="{D1857AF2-A408-4F23-BE2A-6242A461C49C}" v="6" dt="2023-08-29T13:17:28.6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65" autoAdjust="0"/>
  </p:normalViewPr>
  <p:slideViewPr>
    <p:cSldViewPr snapToGrid="0">
      <p:cViewPr varScale="1">
        <p:scale>
          <a:sx n="74" d="100"/>
          <a:sy n="74"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4242AA8F-E14E-452F-9938-D725FBCC476D}"/>
    <pc:docChg chg="custSel modSld">
      <pc:chgData name="BELLEMIN SANDRA" userId="5fe4e071-d3f4-40df-970f-ee8fcf898346" providerId="ADAL" clId="{4242AA8F-E14E-452F-9938-D725FBCC476D}" dt="2023-08-30T08:41:56.186" v="157" actId="962"/>
      <pc:docMkLst>
        <pc:docMk/>
      </pc:docMkLst>
      <pc:sldChg chg="addSp delSp modSp mod modClrScheme chgLayout">
        <pc:chgData name="BELLEMIN SANDRA" userId="5fe4e071-d3f4-40df-970f-ee8fcf898346" providerId="ADAL" clId="{4242AA8F-E14E-452F-9938-D725FBCC476D}" dt="2023-08-30T08:37:44.741" v="34" actId="962"/>
        <pc:sldMkLst>
          <pc:docMk/>
          <pc:sldMk cId="4271471522" sldId="257"/>
        </pc:sldMkLst>
        <pc:spChg chg="del">
          <ac:chgData name="BELLEMIN SANDRA" userId="5fe4e071-d3f4-40df-970f-ee8fcf898346" providerId="ADAL" clId="{4242AA8F-E14E-452F-9938-D725FBCC476D}" dt="2023-08-30T08:37:40.750" v="31" actId="478"/>
          <ac:spMkLst>
            <pc:docMk/>
            <pc:sldMk cId="4271471522" sldId="257"/>
            <ac:spMk id="4" creationId="{C94D3597-88EE-5AEF-3866-727ACC15E892}"/>
          </ac:spMkLst>
        </pc:spChg>
        <pc:spChg chg="del">
          <ac:chgData name="BELLEMIN SANDRA" userId="5fe4e071-d3f4-40df-970f-ee8fcf898346" providerId="ADAL" clId="{4242AA8F-E14E-452F-9938-D725FBCC476D}" dt="2023-08-30T08:37:40.750" v="31" actId="478"/>
          <ac:spMkLst>
            <pc:docMk/>
            <pc:sldMk cId="4271471522" sldId="257"/>
            <ac:spMk id="5" creationId="{25B8236D-0AB8-5E8D-D418-D354AB82DCF4}"/>
          </ac:spMkLst>
        </pc:spChg>
        <pc:picChg chg="add mod">
          <ac:chgData name="BELLEMIN SANDRA" userId="5fe4e071-d3f4-40df-970f-ee8fcf898346" providerId="ADAL" clId="{4242AA8F-E14E-452F-9938-D725FBCC476D}" dt="2023-08-30T08:37:44.741" v="34" actId="962"/>
          <ac:picMkLst>
            <pc:docMk/>
            <pc:sldMk cId="4271471522" sldId="257"/>
            <ac:picMk id="3" creationId="{1FCEC7E5-AB93-11B1-1F4D-C529D4E2E97E}"/>
          </ac:picMkLst>
        </pc:picChg>
      </pc:sldChg>
      <pc:sldChg chg="addSp delSp modSp mod modClrScheme chgLayout">
        <pc:chgData name="BELLEMIN SANDRA" userId="5fe4e071-d3f4-40df-970f-ee8fcf898346" providerId="ADAL" clId="{4242AA8F-E14E-452F-9938-D725FBCC476D}" dt="2023-08-30T08:39:32.508" v="98" actId="962"/>
        <pc:sldMkLst>
          <pc:docMk/>
          <pc:sldMk cId="3154481147" sldId="258"/>
        </pc:sldMkLst>
        <pc:spChg chg="del">
          <ac:chgData name="BELLEMIN SANDRA" userId="5fe4e071-d3f4-40df-970f-ee8fcf898346" providerId="ADAL" clId="{4242AA8F-E14E-452F-9938-D725FBCC476D}" dt="2023-08-30T08:39:23.237" v="95" actId="478"/>
          <ac:spMkLst>
            <pc:docMk/>
            <pc:sldMk cId="3154481147" sldId="258"/>
            <ac:spMk id="3" creationId="{7E439EE8-EC3C-E1EE-B5AE-2E3DC2F39DBD}"/>
          </ac:spMkLst>
        </pc:spChg>
        <pc:picChg chg="del">
          <ac:chgData name="BELLEMIN SANDRA" userId="5fe4e071-d3f4-40df-970f-ee8fcf898346" providerId="ADAL" clId="{4242AA8F-E14E-452F-9938-D725FBCC476D}" dt="2023-08-30T08:39:23.237" v="95" actId="478"/>
          <ac:picMkLst>
            <pc:docMk/>
            <pc:sldMk cId="3154481147" sldId="258"/>
            <ac:picMk id="2" creationId="{621E845C-B4EB-DE02-C4CC-DC377D85995B}"/>
          </ac:picMkLst>
        </pc:picChg>
        <pc:picChg chg="del">
          <ac:chgData name="BELLEMIN SANDRA" userId="5fe4e071-d3f4-40df-970f-ee8fcf898346" providerId="ADAL" clId="{4242AA8F-E14E-452F-9938-D725FBCC476D}" dt="2023-08-30T08:39:23.237" v="95" actId="478"/>
          <ac:picMkLst>
            <pc:docMk/>
            <pc:sldMk cId="3154481147" sldId="258"/>
            <ac:picMk id="4" creationId="{BF87EDCE-BA46-DE9C-3FC7-BAB45790BBE6}"/>
          </ac:picMkLst>
        </pc:picChg>
        <pc:picChg chg="add mod">
          <ac:chgData name="BELLEMIN SANDRA" userId="5fe4e071-d3f4-40df-970f-ee8fcf898346" providerId="ADAL" clId="{4242AA8F-E14E-452F-9938-D725FBCC476D}" dt="2023-08-30T08:39:32.508" v="98" actId="962"/>
          <ac:picMkLst>
            <pc:docMk/>
            <pc:sldMk cId="3154481147" sldId="258"/>
            <ac:picMk id="6" creationId="{EF6A52EA-6CA7-9B76-FF77-95A9E51C56A2}"/>
          </ac:picMkLst>
        </pc:picChg>
      </pc:sldChg>
      <pc:sldChg chg="addSp delSp modSp mod modClrScheme chgLayout">
        <pc:chgData name="BELLEMIN SANDRA" userId="5fe4e071-d3f4-40df-970f-ee8fcf898346" providerId="ADAL" clId="{4242AA8F-E14E-452F-9938-D725FBCC476D}" dt="2023-08-30T08:39:38.645" v="102" actId="962"/>
        <pc:sldMkLst>
          <pc:docMk/>
          <pc:sldMk cId="4131699915" sldId="259"/>
        </pc:sldMkLst>
        <pc:picChg chg="del">
          <ac:chgData name="BELLEMIN SANDRA" userId="5fe4e071-d3f4-40df-970f-ee8fcf898346" providerId="ADAL" clId="{4242AA8F-E14E-452F-9938-D725FBCC476D}" dt="2023-08-30T08:39:35.421" v="99" actId="478"/>
          <ac:picMkLst>
            <pc:docMk/>
            <pc:sldMk cId="4131699915" sldId="259"/>
            <ac:picMk id="2" creationId="{AA544C94-F5A8-08E4-CE80-E09A69513D7E}"/>
          </ac:picMkLst>
        </pc:picChg>
        <pc:picChg chg="add mod">
          <ac:chgData name="BELLEMIN SANDRA" userId="5fe4e071-d3f4-40df-970f-ee8fcf898346" providerId="ADAL" clId="{4242AA8F-E14E-452F-9938-D725FBCC476D}" dt="2023-08-30T08:39:38.645" v="102" actId="962"/>
          <ac:picMkLst>
            <pc:docMk/>
            <pc:sldMk cId="4131699915" sldId="259"/>
            <ac:picMk id="4" creationId="{720C4724-4186-2C64-D1D4-2D3575D9ED81}"/>
          </ac:picMkLst>
        </pc:picChg>
        <pc:picChg chg="del">
          <ac:chgData name="BELLEMIN SANDRA" userId="5fe4e071-d3f4-40df-970f-ee8fcf898346" providerId="ADAL" clId="{4242AA8F-E14E-452F-9938-D725FBCC476D}" dt="2023-08-30T08:39:35.421" v="99" actId="478"/>
          <ac:picMkLst>
            <pc:docMk/>
            <pc:sldMk cId="4131699915" sldId="259"/>
            <ac:picMk id="7" creationId="{A60F71F8-7F35-AA99-B655-2558E27600DD}"/>
          </ac:picMkLst>
        </pc:picChg>
      </pc:sldChg>
      <pc:sldChg chg="addSp delSp modSp mod modClrScheme chgLayout">
        <pc:chgData name="BELLEMIN SANDRA" userId="5fe4e071-d3f4-40df-970f-ee8fcf898346" providerId="ADAL" clId="{4242AA8F-E14E-452F-9938-D725FBCC476D}" dt="2023-08-30T08:39:43.259" v="106" actId="962"/>
        <pc:sldMkLst>
          <pc:docMk/>
          <pc:sldMk cId="3607565660" sldId="260"/>
        </pc:sldMkLst>
        <pc:picChg chg="del">
          <ac:chgData name="BELLEMIN SANDRA" userId="5fe4e071-d3f4-40df-970f-ee8fcf898346" providerId="ADAL" clId="{4242AA8F-E14E-452F-9938-D725FBCC476D}" dt="2023-08-30T08:39:41.152" v="103" actId="478"/>
          <ac:picMkLst>
            <pc:docMk/>
            <pc:sldMk cId="3607565660" sldId="260"/>
            <ac:picMk id="2" creationId="{B2FA514B-6E7F-A2C7-FF35-B274BF373A2A}"/>
          </ac:picMkLst>
        </pc:picChg>
        <pc:picChg chg="del">
          <ac:chgData name="BELLEMIN SANDRA" userId="5fe4e071-d3f4-40df-970f-ee8fcf898346" providerId="ADAL" clId="{4242AA8F-E14E-452F-9938-D725FBCC476D}" dt="2023-08-30T08:39:41.152" v="103" actId="478"/>
          <ac:picMkLst>
            <pc:docMk/>
            <pc:sldMk cId="3607565660" sldId="260"/>
            <ac:picMk id="4" creationId="{89599863-374A-4561-E9CB-1EC35634064A}"/>
          </ac:picMkLst>
        </pc:picChg>
        <pc:picChg chg="add mod">
          <ac:chgData name="BELLEMIN SANDRA" userId="5fe4e071-d3f4-40df-970f-ee8fcf898346" providerId="ADAL" clId="{4242AA8F-E14E-452F-9938-D725FBCC476D}" dt="2023-08-30T08:39:43.259" v="106" actId="962"/>
          <ac:picMkLst>
            <pc:docMk/>
            <pc:sldMk cId="3607565660" sldId="260"/>
            <ac:picMk id="5" creationId="{4AB9A53B-2CCA-9C92-ABE8-3457FD5D4EFE}"/>
          </ac:picMkLst>
        </pc:picChg>
      </pc:sldChg>
      <pc:sldChg chg="addSp delSp modSp mod modClrScheme chgLayout">
        <pc:chgData name="BELLEMIN SANDRA" userId="5fe4e071-d3f4-40df-970f-ee8fcf898346" providerId="ADAL" clId="{4242AA8F-E14E-452F-9938-D725FBCC476D}" dt="2023-08-30T08:39:51.466" v="110" actId="962"/>
        <pc:sldMkLst>
          <pc:docMk/>
          <pc:sldMk cId="1905648777" sldId="261"/>
        </pc:sldMkLst>
        <pc:picChg chg="del">
          <ac:chgData name="BELLEMIN SANDRA" userId="5fe4e071-d3f4-40df-970f-ee8fcf898346" providerId="ADAL" clId="{4242AA8F-E14E-452F-9938-D725FBCC476D}" dt="2023-08-30T08:39:46.600" v="107" actId="478"/>
          <ac:picMkLst>
            <pc:docMk/>
            <pc:sldMk cId="1905648777" sldId="261"/>
            <ac:picMk id="2" creationId="{0F0A18DD-9457-ABF0-73CA-A44C89013FA1}"/>
          </ac:picMkLst>
        </pc:picChg>
        <pc:picChg chg="del">
          <ac:chgData name="BELLEMIN SANDRA" userId="5fe4e071-d3f4-40df-970f-ee8fcf898346" providerId="ADAL" clId="{4242AA8F-E14E-452F-9938-D725FBCC476D}" dt="2023-08-30T08:39:46.600" v="107" actId="478"/>
          <ac:picMkLst>
            <pc:docMk/>
            <pc:sldMk cId="1905648777" sldId="261"/>
            <ac:picMk id="3" creationId="{CAA6D8A7-972A-839E-EAA7-7A8C32C5ED5E}"/>
          </ac:picMkLst>
        </pc:picChg>
        <pc:picChg chg="add mod">
          <ac:chgData name="BELLEMIN SANDRA" userId="5fe4e071-d3f4-40df-970f-ee8fcf898346" providerId="ADAL" clId="{4242AA8F-E14E-452F-9938-D725FBCC476D}" dt="2023-08-30T08:39:51.466" v="110" actId="962"/>
          <ac:picMkLst>
            <pc:docMk/>
            <pc:sldMk cId="1905648777" sldId="261"/>
            <ac:picMk id="5" creationId="{B7B1B3F6-6397-9F66-0555-4C119B36B91E}"/>
          </ac:picMkLst>
        </pc:picChg>
      </pc:sldChg>
      <pc:sldChg chg="addSp delSp modSp mod modClrScheme chgLayout">
        <pc:chgData name="BELLEMIN SANDRA" userId="5fe4e071-d3f4-40df-970f-ee8fcf898346" providerId="ADAL" clId="{4242AA8F-E14E-452F-9938-D725FBCC476D}" dt="2023-08-30T08:40:48.675" v="114" actId="962"/>
        <pc:sldMkLst>
          <pc:docMk/>
          <pc:sldMk cId="984629326" sldId="262"/>
        </pc:sldMkLst>
        <pc:picChg chg="del">
          <ac:chgData name="BELLEMIN SANDRA" userId="5fe4e071-d3f4-40df-970f-ee8fcf898346" providerId="ADAL" clId="{4242AA8F-E14E-452F-9938-D725FBCC476D}" dt="2023-08-30T08:40:44.753" v="111" actId="478"/>
          <ac:picMkLst>
            <pc:docMk/>
            <pc:sldMk cId="984629326" sldId="262"/>
            <ac:picMk id="2" creationId="{F361C2A2-BCA1-2B6C-B5EC-C8B01F3FC19C}"/>
          </ac:picMkLst>
        </pc:picChg>
        <pc:picChg chg="add mod">
          <ac:chgData name="BELLEMIN SANDRA" userId="5fe4e071-d3f4-40df-970f-ee8fcf898346" providerId="ADAL" clId="{4242AA8F-E14E-452F-9938-D725FBCC476D}" dt="2023-08-30T08:40:48.675" v="114" actId="962"/>
          <ac:picMkLst>
            <pc:docMk/>
            <pc:sldMk cId="984629326" sldId="262"/>
            <ac:picMk id="4" creationId="{55E5116E-BB52-9967-1378-4EB7ACC37213}"/>
          </ac:picMkLst>
        </pc:picChg>
        <pc:picChg chg="del">
          <ac:chgData name="BELLEMIN SANDRA" userId="5fe4e071-d3f4-40df-970f-ee8fcf898346" providerId="ADAL" clId="{4242AA8F-E14E-452F-9938-D725FBCC476D}" dt="2023-08-30T08:40:44.753" v="111" actId="478"/>
          <ac:picMkLst>
            <pc:docMk/>
            <pc:sldMk cId="984629326" sldId="262"/>
            <ac:picMk id="5" creationId="{F6BECC4F-D845-149B-357D-4DF63DC0D90E}"/>
          </ac:picMkLst>
        </pc:picChg>
      </pc:sldChg>
      <pc:sldChg chg="addSp delSp modSp mod modClrScheme chgLayout">
        <pc:chgData name="BELLEMIN SANDRA" userId="5fe4e071-d3f4-40df-970f-ee8fcf898346" providerId="ADAL" clId="{4242AA8F-E14E-452F-9938-D725FBCC476D}" dt="2023-08-30T08:40:59.880" v="118" actId="962"/>
        <pc:sldMkLst>
          <pc:docMk/>
          <pc:sldMk cId="1523411476" sldId="263"/>
        </pc:sldMkLst>
        <pc:picChg chg="del">
          <ac:chgData name="BELLEMIN SANDRA" userId="5fe4e071-d3f4-40df-970f-ee8fcf898346" providerId="ADAL" clId="{4242AA8F-E14E-452F-9938-D725FBCC476D}" dt="2023-08-30T08:40:57.575" v="115" actId="478"/>
          <ac:picMkLst>
            <pc:docMk/>
            <pc:sldMk cId="1523411476" sldId="263"/>
            <ac:picMk id="2" creationId="{B91E1490-1861-C90C-D408-D439B0C64344}"/>
          </ac:picMkLst>
        </pc:picChg>
        <pc:picChg chg="del">
          <ac:chgData name="BELLEMIN SANDRA" userId="5fe4e071-d3f4-40df-970f-ee8fcf898346" providerId="ADAL" clId="{4242AA8F-E14E-452F-9938-D725FBCC476D}" dt="2023-08-30T08:40:57.575" v="115" actId="478"/>
          <ac:picMkLst>
            <pc:docMk/>
            <pc:sldMk cId="1523411476" sldId="263"/>
            <ac:picMk id="3" creationId="{F9FA26C0-725D-7A72-DDCF-9CE86BC6A4B5}"/>
          </ac:picMkLst>
        </pc:picChg>
        <pc:picChg chg="add mod">
          <ac:chgData name="BELLEMIN SANDRA" userId="5fe4e071-d3f4-40df-970f-ee8fcf898346" providerId="ADAL" clId="{4242AA8F-E14E-452F-9938-D725FBCC476D}" dt="2023-08-30T08:40:59.880" v="118" actId="962"/>
          <ac:picMkLst>
            <pc:docMk/>
            <pc:sldMk cId="1523411476" sldId="263"/>
            <ac:picMk id="5" creationId="{E07A551F-20D3-0189-472B-C77DFEE55FB5}"/>
          </ac:picMkLst>
        </pc:picChg>
      </pc:sldChg>
      <pc:sldChg chg="addSp delSp modSp mod modClrScheme chgLayout">
        <pc:chgData name="BELLEMIN SANDRA" userId="5fe4e071-d3f4-40df-970f-ee8fcf898346" providerId="ADAL" clId="{4242AA8F-E14E-452F-9938-D725FBCC476D}" dt="2023-08-30T08:41:09.778" v="122" actId="962"/>
        <pc:sldMkLst>
          <pc:docMk/>
          <pc:sldMk cId="2986251697" sldId="264"/>
        </pc:sldMkLst>
        <pc:picChg chg="del">
          <ac:chgData name="BELLEMIN SANDRA" userId="5fe4e071-d3f4-40df-970f-ee8fcf898346" providerId="ADAL" clId="{4242AA8F-E14E-452F-9938-D725FBCC476D}" dt="2023-08-30T08:41:08.012" v="119" actId="478"/>
          <ac:picMkLst>
            <pc:docMk/>
            <pc:sldMk cId="2986251697" sldId="264"/>
            <ac:picMk id="2" creationId="{803C6578-3BC1-E634-21DD-C80E1912B03D}"/>
          </ac:picMkLst>
        </pc:picChg>
        <pc:picChg chg="add mod">
          <ac:chgData name="BELLEMIN SANDRA" userId="5fe4e071-d3f4-40df-970f-ee8fcf898346" providerId="ADAL" clId="{4242AA8F-E14E-452F-9938-D725FBCC476D}" dt="2023-08-30T08:41:09.778" v="122" actId="962"/>
          <ac:picMkLst>
            <pc:docMk/>
            <pc:sldMk cId="2986251697" sldId="264"/>
            <ac:picMk id="4" creationId="{B666C292-DDD2-2885-B701-9FB6D3771A41}"/>
          </ac:picMkLst>
        </pc:picChg>
        <pc:picChg chg="del">
          <ac:chgData name="BELLEMIN SANDRA" userId="5fe4e071-d3f4-40df-970f-ee8fcf898346" providerId="ADAL" clId="{4242AA8F-E14E-452F-9938-D725FBCC476D}" dt="2023-08-30T08:41:08.012" v="119" actId="478"/>
          <ac:picMkLst>
            <pc:docMk/>
            <pc:sldMk cId="2986251697" sldId="264"/>
            <ac:picMk id="5" creationId="{9C328BEC-DD18-D7DF-DF49-5C82447FA5D6}"/>
          </ac:picMkLst>
        </pc:picChg>
      </pc:sldChg>
      <pc:sldChg chg="addSp delSp modSp mod modClrScheme chgLayout">
        <pc:chgData name="BELLEMIN SANDRA" userId="5fe4e071-d3f4-40df-970f-ee8fcf898346" providerId="ADAL" clId="{4242AA8F-E14E-452F-9938-D725FBCC476D}" dt="2023-08-30T08:41:15.497" v="126" actId="962"/>
        <pc:sldMkLst>
          <pc:docMk/>
          <pc:sldMk cId="4280085712" sldId="265"/>
        </pc:sldMkLst>
        <pc:picChg chg="add mod">
          <ac:chgData name="BELLEMIN SANDRA" userId="5fe4e071-d3f4-40df-970f-ee8fcf898346" providerId="ADAL" clId="{4242AA8F-E14E-452F-9938-D725FBCC476D}" dt="2023-08-30T08:41:15.497" v="126" actId="962"/>
          <ac:picMkLst>
            <pc:docMk/>
            <pc:sldMk cId="4280085712" sldId="265"/>
            <ac:picMk id="3" creationId="{BD78EC5F-26C0-4981-7994-0888969DFF02}"/>
          </ac:picMkLst>
        </pc:picChg>
        <pc:picChg chg="del">
          <ac:chgData name="BELLEMIN SANDRA" userId="5fe4e071-d3f4-40df-970f-ee8fcf898346" providerId="ADAL" clId="{4242AA8F-E14E-452F-9938-D725FBCC476D}" dt="2023-08-30T08:41:13.409" v="123" actId="478"/>
          <ac:picMkLst>
            <pc:docMk/>
            <pc:sldMk cId="4280085712" sldId="265"/>
            <ac:picMk id="4" creationId="{1AC2BD29-053D-BA5E-C912-E5DFC75EB7E9}"/>
          </ac:picMkLst>
        </pc:picChg>
        <pc:picChg chg="del">
          <ac:chgData name="BELLEMIN SANDRA" userId="5fe4e071-d3f4-40df-970f-ee8fcf898346" providerId="ADAL" clId="{4242AA8F-E14E-452F-9938-D725FBCC476D}" dt="2023-08-30T08:41:13.409" v="123" actId="478"/>
          <ac:picMkLst>
            <pc:docMk/>
            <pc:sldMk cId="4280085712" sldId="265"/>
            <ac:picMk id="6" creationId="{D708B781-894D-3610-DB8E-B6A14A6691DD}"/>
          </ac:picMkLst>
        </pc:picChg>
      </pc:sldChg>
      <pc:sldChg chg="addSp delSp modSp mod modClrScheme chgLayout">
        <pc:chgData name="BELLEMIN SANDRA" userId="5fe4e071-d3f4-40df-970f-ee8fcf898346" providerId="ADAL" clId="{4242AA8F-E14E-452F-9938-D725FBCC476D}" dt="2023-08-30T08:41:25.003" v="130" actId="962"/>
        <pc:sldMkLst>
          <pc:docMk/>
          <pc:sldMk cId="1104111913" sldId="266"/>
        </pc:sldMkLst>
        <pc:picChg chg="del">
          <ac:chgData name="BELLEMIN SANDRA" userId="5fe4e071-d3f4-40df-970f-ee8fcf898346" providerId="ADAL" clId="{4242AA8F-E14E-452F-9938-D725FBCC476D}" dt="2023-08-30T08:41:20.007" v="127" actId="478"/>
          <ac:picMkLst>
            <pc:docMk/>
            <pc:sldMk cId="1104111913" sldId="266"/>
            <ac:picMk id="2" creationId="{EC66BC9E-A7E4-BE12-3C2C-D676A37BD6B6}"/>
          </ac:picMkLst>
        </pc:picChg>
        <pc:picChg chg="del">
          <ac:chgData name="BELLEMIN SANDRA" userId="5fe4e071-d3f4-40df-970f-ee8fcf898346" providerId="ADAL" clId="{4242AA8F-E14E-452F-9938-D725FBCC476D}" dt="2023-08-30T08:41:20.007" v="127" actId="478"/>
          <ac:picMkLst>
            <pc:docMk/>
            <pc:sldMk cId="1104111913" sldId="266"/>
            <ac:picMk id="3" creationId="{7684955F-28EB-9E4A-0450-3BFEDAC5CF38}"/>
          </ac:picMkLst>
        </pc:picChg>
        <pc:picChg chg="add mod">
          <ac:chgData name="BELLEMIN SANDRA" userId="5fe4e071-d3f4-40df-970f-ee8fcf898346" providerId="ADAL" clId="{4242AA8F-E14E-452F-9938-D725FBCC476D}" dt="2023-08-30T08:41:25.003" v="130" actId="962"/>
          <ac:picMkLst>
            <pc:docMk/>
            <pc:sldMk cId="1104111913" sldId="266"/>
            <ac:picMk id="5" creationId="{2A8EC180-DE25-22DC-42A3-4F0480E0DFA6}"/>
          </ac:picMkLst>
        </pc:picChg>
      </pc:sldChg>
      <pc:sldChg chg="addSp delSp modSp mod modClrScheme chgLayout">
        <pc:chgData name="BELLEMIN SANDRA" userId="5fe4e071-d3f4-40df-970f-ee8fcf898346" providerId="ADAL" clId="{4242AA8F-E14E-452F-9938-D725FBCC476D}" dt="2023-08-30T08:41:31.139" v="134" actId="962"/>
        <pc:sldMkLst>
          <pc:docMk/>
          <pc:sldMk cId="2769090070" sldId="267"/>
        </pc:sldMkLst>
        <pc:spChg chg="del">
          <ac:chgData name="BELLEMIN SANDRA" userId="5fe4e071-d3f4-40df-970f-ee8fcf898346" providerId="ADAL" clId="{4242AA8F-E14E-452F-9938-D725FBCC476D}" dt="2023-08-30T08:41:28.200" v="131" actId="478"/>
          <ac:spMkLst>
            <pc:docMk/>
            <pc:sldMk cId="2769090070" sldId="267"/>
            <ac:spMk id="3" creationId="{7E439EE8-EC3C-E1EE-B5AE-2E3DC2F39DBD}"/>
          </ac:spMkLst>
        </pc:spChg>
        <pc:picChg chg="del">
          <ac:chgData name="BELLEMIN SANDRA" userId="5fe4e071-d3f4-40df-970f-ee8fcf898346" providerId="ADAL" clId="{4242AA8F-E14E-452F-9938-D725FBCC476D}" dt="2023-08-30T08:41:28.200" v="131" actId="478"/>
          <ac:picMkLst>
            <pc:docMk/>
            <pc:sldMk cId="2769090070" sldId="267"/>
            <ac:picMk id="2" creationId="{621E845C-B4EB-DE02-C4CC-DC377D85995B}"/>
          </ac:picMkLst>
        </pc:picChg>
        <pc:picChg chg="del">
          <ac:chgData name="BELLEMIN SANDRA" userId="5fe4e071-d3f4-40df-970f-ee8fcf898346" providerId="ADAL" clId="{4242AA8F-E14E-452F-9938-D725FBCC476D}" dt="2023-08-30T08:41:28.200" v="131" actId="478"/>
          <ac:picMkLst>
            <pc:docMk/>
            <pc:sldMk cId="2769090070" sldId="267"/>
            <ac:picMk id="4" creationId="{BF87EDCE-BA46-DE9C-3FC7-BAB45790BBE6}"/>
          </ac:picMkLst>
        </pc:picChg>
        <pc:picChg chg="add mod">
          <ac:chgData name="BELLEMIN SANDRA" userId="5fe4e071-d3f4-40df-970f-ee8fcf898346" providerId="ADAL" clId="{4242AA8F-E14E-452F-9938-D725FBCC476D}" dt="2023-08-30T08:41:31.139" v="134" actId="962"/>
          <ac:picMkLst>
            <pc:docMk/>
            <pc:sldMk cId="2769090070" sldId="267"/>
            <ac:picMk id="6" creationId="{9C6C60BC-C932-0CE5-11EC-8CE870C429DA}"/>
          </ac:picMkLst>
        </pc:picChg>
      </pc:sldChg>
      <pc:sldChg chg="addSp delSp modSp mod modClrScheme chgLayout">
        <pc:chgData name="BELLEMIN SANDRA" userId="5fe4e071-d3f4-40df-970f-ee8fcf898346" providerId="ADAL" clId="{4242AA8F-E14E-452F-9938-D725FBCC476D}" dt="2023-08-30T08:41:35.503" v="138" actId="962"/>
        <pc:sldMkLst>
          <pc:docMk/>
          <pc:sldMk cId="3967555485" sldId="268"/>
        </pc:sldMkLst>
        <pc:picChg chg="del">
          <ac:chgData name="BELLEMIN SANDRA" userId="5fe4e071-d3f4-40df-970f-ee8fcf898346" providerId="ADAL" clId="{4242AA8F-E14E-452F-9938-D725FBCC476D}" dt="2023-08-30T08:41:33.661" v="135" actId="478"/>
          <ac:picMkLst>
            <pc:docMk/>
            <pc:sldMk cId="3967555485" sldId="268"/>
            <ac:picMk id="3" creationId="{52658E4D-7834-F48E-1C73-EC81ADB9B09E}"/>
          </ac:picMkLst>
        </pc:picChg>
        <pc:picChg chg="add mod">
          <ac:chgData name="BELLEMIN SANDRA" userId="5fe4e071-d3f4-40df-970f-ee8fcf898346" providerId="ADAL" clId="{4242AA8F-E14E-452F-9938-D725FBCC476D}" dt="2023-08-30T08:41:35.503" v="138" actId="962"/>
          <ac:picMkLst>
            <pc:docMk/>
            <pc:sldMk cId="3967555485" sldId="268"/>
            <ac:picMk id="4" creationId="{D0537BA4-551A-769D-9678-5F5F31D89936}"/>
          </ac:picMkLst>
        </pc:picChg>
        <pc:picChg chg="del">
          <ac:chgData name="BELLEMIN SANDRA" userId="5fe4e071-d3f4-40df-970f-ee8fcf898346" providerId="ADAL" clId="{4242AA8F-E14E-452F-9938-D725FBCC476D}" dt="2023-08-30T08:41:33.661" v="135" actId="478"/>
          <ac:picMkLst>
            <pc:docMk/>
            <pc:sldMk cId="3967555485" sldId="268"/>
            <ac:picMk id="5" creationId="{C3A8CB08-CD62-E744-0A4F-E29B45649D1E}"/>
          </ac:picMkLst>
        </pc:picChg>
      </pc:sldChg>
      <pc:sldChg chg="addSp delSp modSp mod modClrScheme chgLayout">
        <pc:chgData name="BELLEMIN SANDRA" userId="5fe4e071-d3f4-40df-970f-ee8fcf898346" providerId="ADAL" clId="{4242AA8F-E14E-452F-9938-D725FBCC476D}" dt="2023-08-30T08:41:42.521" v="142" actId="962"/>
        <pc:sldMkLst>
          <pc:docMk/>
          <pc:sldMk cId="2938179658" sldId="269"/>
        </pc:sldMkLst>
        <pc:picChg chg="del">
          <ac:chgData name="BELLEMIN SANDRA" userId="5fe4e071-d3f4-40df-970f-ee8fcf898346" providerId="ADAL" clId="{4242AA8F-E14E-452F-9938-D725FBCC476D}" dt="2023-08-30T08:41:40.600" v="139" actId="478"/>
          <ac:picMkLst>
            <pc:docMk/>
            <pc:sldMk cId="2938179658" sldId="269"/>
            <ac:picMk id="2" creationId="{17D46A18-3CC3-B2F4-F3F8-49860B50E2B5}"/>
          </ac:picMkLst>
        </pc:picChg>
        <pc:picChg chg="add mod">
          <ac:chgData name="BELLEMIN SANDRA" userId="5fe4e071-d3f4-40df-970f-ee8fcf898346" providerId="ADAL" clId="{4242AA8F-E14E-452F-9938-D725FBCC476D}" dt="2023-08-30T08:41:42.521" v="142" actId="962"/>
          <ac:picMkLst>
            <pc:docMk/>
            <pc:sldMk cId="2938179658" sldId="269"/>
            <ac:picMk id="4" creationId="{53A2A522-FCC7-A523-C5AF-E81CFB37DA61}"/>
          </ac:picMkLst>
        </pc:picChg>
        <pc:picChg chg="del">
          <ac:chgData name="BELLEMIN SANDRA" userId="5fe4e071-d3f4-40df-970f-ee8fcf898346" providerId="ADAL" clId="{4242AA8F-E14E-452F-9938-D725FBCC476D}" dt="2023-08-30T08:41:40.600" v="139" actId="478"/>
          <ac:picMkLst>
            <pc:docMk/>
            <pc:sldMk cId="2938179658" sldId="269"/>
            <ac:picMk id="7" creationId="{E7186B0C-F374-473C-3C04-4D870842823D}"/>
          </ac:picMkLst>
        </pc:picChg>
      </pc:sldChg>
      <pc:sldChg chg="addSp delSp modSp mod modClrScheme chgLayout">
        <pc:chgData name="BELLEMIN SANDRA" userId="5fe4e071-d3f4-40df-970f-ee8fcf898346" providerId="ADAL" clId="{4242AA8F-E14E-452F-9938-D725FBCC476D}" dt="2023-08-30T08:41:46.810" v="147" actId="962"/>
        <pc:sldMkLst>
          <pc:docMk/>
          <pc:sldMk cId="3685665291" sldId="270"/>
        </pc:sldMkLst>
        <pc:picChg chg="del">
          <ac:chgData name="BELLEMIN SANDRA" userId="5fe4e071-d3f4-40df-970f-ee8fcf898346" providerId="ADAL" clId="{4242AA8F-E14E-452F-9938-D725FBCC476D}" dt="2023-08-30T08:41:44.558" v="143" actId="478"/>
          <ac:picMkLst>
            <pc:docMk/>
            <pc:sldMk cId="3685665291" sldId="270"/>
            <ac:picMk id="2" creationId="{CDCD7938-4E87-6B43-A4A7-BD95E792ED09}"/>
          </ac:picMkLst>
        </pc:picChg>
        <pc:picChg chg="del">
          <ac:chgData name="BELLEMIN SANDRA" userId="5fe4e071-d3f4-40df-970f-ee8fcf898346" providerId="ADAL" clId="{4242AA8F-E14E-452F-9938-D725FBCC476D}" dt="2023-08-30T08:41:44.958" v="144" actId="478"/>
          <ac:picMkLst>
            <pc:docMk/>
            <pc:sldMk cId="3685665291" sldId="270"/>
            <ac:picMk id="4" creationId="{700D21C7-226C-F3A3-6073-5E01CA70C2F6}"/>
          </ac:picMkLst>
        </pc:picChg>
        <pc:picChg chg="add mod">
          <ac:chgData name="BELLEMIN SANDRA" userId="5fe4e071-d3f4-40df-970f-ee8fcf898346" providerId="ADAL" clId="{4242AA8F-E14E-452F-9938-D725FBCC476D}" dt="2023-08-30T08:41:46.810" v="147" actId="962"/>
          <ac:picMkLst>
            <pc:docMk/>
            <pc:sldMk cId="3685665291" sldId="270"/>
            <ac:picMk id="5" creationId="{BBD90669-4BB3-2EC5-6F7C-4A058EFBC44D}"/>
          </ac:picMkLst>
        </pc:picChg>
      </pc:sldChg>
      <pc:sldChg chg="addSp delSp modSp mod modClrScheme chgLayout">
        <pc:chgData name="BELLEMIN SANDRA" userId="5fe4e071-d3f4-40df-970f-ee8fcf898346" providerId="ADAL" clId="{4242AA8F-E14E-452F-9938-D725FBCC476D}" dt="2023-08-30T08:41:50.504" v="152" actId="962"/>
        <pc:sldMkLst>
          <pc:docMk/>
          <pc:sldMk cId="4291407365" sldId="271"/>
        </pc:sldMkLst>
        <pc:picChg chg="del">
          <ac:chgData name="BELLEMIN SANDRA" userId="5fe4e071-d3f4-40df-970f-ee8fcf898346" providerId="ADAL" clId="{4242AA8F-E14E-452F-9938-D725FBCC476D}" dt="2023-08-30T08:41:48.452" v="149" actId="478"/>
          <ac:picMkLst>
            <pc:docMk/>
            <pc:sldMk cId="4291407365" sldId="271"/>
            <ac:picMk id="2" creationId="{02CB69E8-8798-2A8F-4FA6-700E7656C19B}"/>
          </ac:picMkLst>
        </pc:picChg>
        <pc:picChg chg="del">
          <ac:chgData name="BELLEMIN SANDRA" userId="5fe4e071-d3f4-40df-970f-ee8fcf898346" providerId="ADAL" clId="{4242AA8F-E14E-452F-9938-D725FBCC476D}" dt="2023-08-30T08:41:48.035" v="148" actId="478"/>
          <ac:picMkLst>
            <pc:docMk/>
            <pc:sldMk cId="4291407365" sldId="271"/>
            <ac:picMk id="3" creationId="{EE97A512-4EA3-33B3-0A3F-98BE686780D6}"/>
          </ac:picMkLst>
        </pc:picChg>
        <pc:picChg chg="add mod">
          <ac:chgData name="BELLEMIN SANDRA" userId="5fe4e071-d3f4-40df-970f-ee8fcf898346" providerId="ADAL" clId="{4242AA8F-E14E-452F-9938-D725FBCC476D}" dt="2023-08-30T08:41:50.504" v="152" actId="962"/>
          <ac:picMkLst>
            <pc:docMk/>
            <pc:sldMk cId="4291407365" sldId="271"/>
            <ac:picMk id="5" creationId="{7C2B1E83-A199-1195-09FB-86757F4AB906}"/>
          </ac:picMkLst>
        </pc:picChg>
      </pc:sldChg>
      <pc:sldChg chg="addSp delSp modSp mod modClrScheme chgLayout">
        <pc:chgData name="BELLEMIN SANDRA" userId="5fe4e071-d3f4-40df-970f-ee8fcf898346" providerId="ADAL" clId="{4242AA8F-E14E-452F-9938-D725FBCC476D}" dt="2023-08-30T08:41:56.186" v="157" actId="962"/>
        <pc:sldMkLst>
          <pc:docMk/>
          <pc:sldMk cId="2744438664" sldId="272"/>
        </pc:sldMkLst>
        <pc:spChg chg="del">
          <ac:chgData name="BELLEMIN SANDRA" userId="5fe4e071-d3f4-40df-970f-ee8fcf898346" providerId="ADAL" clId="{4242AA8F-E14E-452F-9938-D725FBCC476D}" dt="2023-08-30T08:41:53.832" v="154" actId="478"/>
          <ac:spMkLst>
            <pc:docMk/>
            <pc:sldMk cId="2744438664" sldId="272"/>
            <ac:spMk id="3" creationId="{3B51BE6E-5479-23AB-4504-6479E533B00F}"/>
          </ac:spMkLst>
        </pc:spChg>
        <pc:picChg chg="del">
          <ac:chgData name="BELLEMIN SANDRA" userId="5fe4e071-d3f4-40df-970f-ee8fcf898346" providerId="ADAL" clId="{4242AA8F-E14E-452F-9938-D725FBCC476D}" dt="2023-08-30T08:41:52.109" v="153" actId="478"/>
          <ac:picMkLst>
            <pc:docMk/>
            <pc:sldMk cId="2744438664" sldId="272"/>
            <ac:picMk id="2" creationId="{A427D0D7-73F8-C3E8-E9DE-FDC1E4C6E7C1}"/>
          </ac:picMkLst>
        </pc:picChg>
        <pc:picChg chg="add mod">
          <ac:chgData name="BELLEMIN SANDRA" userId="5fe4e071-d3f4-40df-970f-ee8fcf898346" providerId="ADAL" clId="{4242AA8F-E14E-452F-9938-D725FBCC476D}" dt="2023-08-30T08:41:56.186" v="157" actId="962"/>
          <ac:picMkLst>
            <pc:docMk/>
            <pc:sldMk cId="2744438664" sldId="272"/>
            <ac:picMk id="5" creationId="{6082BFF0-4A1A-ED7A-F1E0-ADBBFED7624A}"/>
          </ac:picMkLst>
        </pc:picChg>
      </pc:sldChg>
      <pc:sldChg chg="addSp delSp modSp mod modClrScheme chgLayout">
        <pc:chgData name="BELLEMIN SANDRA" userId="5fe4e071-d3f4-40df-970f-ee8fcf898346" providerId="ADAL" clId="{4242AA8F-E14E-452F-9938-D725FBCC476D}" dt="2023-08-30T08:37:47.047" v="38" actId="962"/>
        <pc:sldMkLst>
          <pc:docMk/>
          <pc:sldMk cId="2085399699" sldId="279"/>
        </pc:sldMkLst>
        <pc:picChg chg="del">
          <ac:chgData name="BELLEMIN SANDRA" userId="5fe4e071-d3f4-40df-970f-ee8fcf898346" providerId="ADAL" clId="{4242AA8F-E14E-452F-9938-D725FBCC476D}" dt="2023-08-30T08:37:45.496" v="35" actId="478"/>
          <ac:picMkLst>
            <pc:docMk/>
            <pc:sldMk cId="2085399699" sldId="279"/>
            <ac:picMk id="2" creationId="{7F13E743-AAA7-6B7E-B683-3748A1D18CFF}"/>
          </ac:picMkLst>
        </pc:picChg>
        <pc:picChg chg="add mod">
          <ac:chgData name="BELLEMIN SANDRA" userId="5fe4e071-d3f4-40df-970f-ee8fcf898346" providerId="ADAL" clId="{4242AA8F-E14E-452F-9938-D725FBCC476D}" dt="2023-08-30T08:37:47.047" v="38" actId="962"/>
          <ac:picMkLst>
            <pc:docMk/>
            <pc:sldMk cId="2085399699" sldId="279"/>
            <ac:picMk id="4" creationId="{5B658A78-51A7-C501-B988-168FEC61FFBF}"/>
          </ac:picMkLst>
        </pc:picChg>
      </pc:sldChg>
      <pc:sldChg chg="addSp delSp modSp mod modClrScheme chgLayout">
        <pc:chgData name="BELLEMIN SANDRA" userId="5fe4e071-d3f4-40df-970f-ee8fcf898346" providerId="ADAL" clId="{4242AA8F-E14E-452F-9938-D725FBCC476D}" dt="2023-08-30T08:37:50.570" v="41" actId="27614"/>
        <pc:sldMkLst>
          <pc:docMk/>
          <pc:sldMk cId="3518880014" sldId="280"/>
        </pc:sldMkLst>
        <pc:graphicFrameChg chg="del">
          <ac:chgData name="BELLEMIN SANDRA" userId="5fe4e071-d3f4-40df-970f-ee8fcf898346" providerId="ADAL" clId="{4242AA8F-E14E-452F-9938-D725FBCC476D}" dt="2023-08-30T08:37:48.666" v="39" actId="478"/>
          <ac:graphicFrameMkLst>
            <pc:docMk/>
            <pc:sldMk cId="3518880014" sldId="280"/>
            <ac:graphicFrameMk id="2" creationId="{A897DC77-C0FE-5B12-0FD3-CAD655380DA5}"/>
          </ac:graphicFrameMkLst>
        </pc:graphicFrameChg>
        <pc:picChg chg="add mod">
          <ac:chgData name="BELLEMIN SANDRA" userId="5fe4e071-d3f4-40df-970f-ee8fcf898346" providerId="ADAL" clId="{4242AA8F-E14E-452F-9938-D725FBCC476D}" dt="2023-08-30T08:37:50.570" v="41" actId="27614"/>
          <ac:picMkLst>
            <pc:docMk/>
            <pc:sldMk cId="3518880014" sldId="280"/>
            <ac:picMk id="4" creationId="{26276BC0-5B38-CAB2-4812-16767A315862}"/>
          </ac:picMkLst>
        </pc:picChg>
      </pc:sldChg>
      <pc:sldChg chg="addSp delSp modSp mod modClrScheme chgLayout">
        <pc:chgData name="BELLEMIN SANDRA" userId="5fe4e071-d3f4-40df-970f-ee8fcf898346" providerId="ADAL" clId="{4242AA8F-E14E-452F-9938-D725FBCC476D}" dt="2023-08-30T08:37:53.130" v="45" actId="962"/>
        <pc:sldMkLst>
          <pc:docMk/>
          <pc:sldMk cId="1984078704" sldId="281"/>
        </pc:sldMkLst>
        <pc:picChg chg="del">
          <ac:chgData name="BELLEMIN SANDRA" userId="5fe4e071-d3f4-40df-970f-ee8fcf898346" providerId="ADAL" clId="{4242AA8F-E14E-452F-9938-D725FBCC476D}" dt="2023-08-30T08:37:51.225" v="42" actId="478"/>
          <ac:picMkLst>
            <pc:docMk/>
            <pc:sldMk cId="1984078704" sldId="281"/>
            <ac:picMk id="3" creationId="{BAC9FAEE-A573-D138-1B97-01BCB0DCFE54}"/>
          </ac:picMkLst>
        </pc:picChg>
        <pc:picChg chg="add mod">
          <ac:chgData name="BELLEMIN SANDRA" userId="5fe4e071-d3f4-40df-970f-ee8fcf898346" providerId="ADAL" clId="{4242AA8F-E14E-452F-9938-D725FBCC476D}" dt="2023-08-30T08:37:53.130" v="45" actId="962"/>
          <ac:picMkLst>
            <pc:docMk/>
            <pc:sldMk cId="1984078704" sldId="281"/>
            <ac:picMk id="4" creationId="{79FEBE86-7083-7EF9-866A-5558F8EB1047}"/>
          </ac:picMkLst>
        </pc:picChg>
      </pc:sldChg>
      <pc:sldChg chg="addSp delSp modSp mod modClrScheme chgLayout">
        <pc:chgData name="BELLEMIN SANDRA" userId="5fe4e071-d3f4-40df-970f-ee8fcf898346" providerId="ADAL" clId="{4242AA8F-E14E-452F-9938-D725FBCC476D}" dt="2023-08-30T08:37:59.847" v="53" actId="962"/>
        <pc:sldMkLst>
          <pc:docMk/>
          <pc:sldMk cId="1831734044" sldId="282"/>
        </pc:sldMkLst>
        <pc:graphicFrameChg chg="del">
          <ac:chgData name="BELLEMIN SANDRA" userId="5fe4e071-d3f4-40df-970f-ee8fcf898346" providerId="ADAL" clId="{4242AA8F-E14E-452F-9938-D725FBCC476D}" dt="2023-08-30T08:37:58.076" v="50" actId="478"/>
          <ac:graphicFrameMkLst>
            <pc:docMk/>
            <pc:sldMk cId="1831734044" sldId="282"/>
            <ac:graphicFrameMk id="3" creationId="{FD4CCF59-E15D-FFEB-34BF-BEF8A58BEB91}"/>
          </ac:graphicFrameMkLst>
        </pc:graphicFrameChg>
        <pc:picChg chg="add mod">
          <ac:chgData name="BELLEMIN SANDRA" userId="5fe4e071-d3f4-40df-970f-ee8fcf898346" providerId="ADAL" clId="{4242AA8F-E14E-452F-9938-D725FBCC476D}" dt="2023-08-30T08:37:59.847" v="53" actId="962"/>
          <ac:picMkLst>
            <pc:docMk/>
            <pc:sldMk cId="1831734044" sldId="282"/>
            <ac:picMk id="4" creationId="{6DA8E2DE-2CA3-EF5E-1676-158F586CCEC7}"/>
          </ac:picMkLst>
        </pc:picChg>
      </pc:sldChg>
      <pc:sldChg chg="addSp delSp modSp mod modClrScheme chgLayout">
        <pc:chgData name="BELLEMIN SANDRA" userId="5fe4e071-d3f4-40df-970f-ee8fcf898346" providerId="ADAL" clId="{4242AA8F-E14E-452F-9938-D725FBCC476D}" dt="2023-08-30T08:38:25.248" v="69" actId="962"/>
        <pc:sldMkLst>
          <pc:docMk/>
          <pc:sldMk cId="3041255039" sldId="283"/>
        </pc:sldMkLst>
        <pc:graphicFrameChg chg="del">
          <ac:chgData name="BELLEMIN SANDRA" userId="5fe4e071-d3f4-40df-970f-ee8fcf898346" providerId="ADAL" clId="{4242AA8F-E14E-452F-9938-D725FBCC476D}" dt="2023-08-30T08:38:23.343" v="66" actId="478"/>
          <ac:graphicFrameMkLst>
            <pc:docMk/>
            <pc:sldMk cId="3041255039" sldId="283"/>
            <ac:graphicFrameMk id="2" creationId="{4BD79D0B-2A63-38C1-E8CF-089337AF49BA}"/>
          </ac:graphicFrameMkLst>
        </pc:graphicFrameChg>
        <pc:picChg chg="add mod">
          <ac:chgData name="BELLEMIN SANDRA" userId="5fe4e071-d3f4-40df-970f-ee8fcf898346" providerId="ADAL" clId="{4242AA8F-E14E-452F-9938-D725FBCC476D}" dt="2023-08-30T08:38:25.248" v="69" actId="962"/>
          <ac:picMkLst>
            <pc:docMk/>
            <pc:sldMk cId="3041255039" sldId="283"/>
            <ac:picMk id="4" creationId="{AC8D21F0-A76B-597C-3F4B-DDB6D967D949}"/>
          </ac:picMkLst>
        </pc:picChg>
      </pc:sldChg>
      <pc:sldChg chg="addSp delSp modSp mod modClrScheme chgLayout">
        <pc:chgData name="BELLEMIN SANDRA" userId="5fe4e071-d3f4-40df-970f-ee8fcf898346" providerId="ADAL" clId="{4242AA8F-E14E-452F-9938-D725FBCC476D}" dt="2023-08-30T08:38:16.058" v="61" actId="962"/>
        <pc:sldMkLst>
          <pc:docMk/>
          <pc:sldMk cId="24736892" sldId="284"/>
        </pc:sldMkLst>
        <pc:graphicFrameChg chg="del">
          <ac:chgData name="BELLEMIN SANDRA" userId="5fe4e071-d3f4-40df-970f-ee8fcf898346" providerId="ADAL" clId="{4242AA8F-E14E-452F-9938-D725FBCC476D}" dt="2023-08-30T08:38:13.572" v="58" actId="478"/>
          <ac:graphicFrameMkLst>
            <pc:docMk/>
            <pc:sldMk cId="24736892" sldId="284"/>
            <ac:graphicFrameMk id="2" creationId="{F0205412-162C-9908-E4F5-61E0612D6701}"/>
          </ac:graphicFrameMkLst>
        </pc:graphicFrameChg>
        <pc:picChg chg="add mod">
          <ac:chgData name="BELLEMIN SANDRA" userId="5fe4e071-d3f4-40df-970f-ee8fcf898346" providerId="ADAL" clId="{4242AA8F-E14E-452F-9938-D725FBCC476D}" dt="2023-08-30T08:38:16.058" v="61" actId="962"/>
          <ac:picMkLst>
            <pc:docMk/>
            <pc:sldMk cId="24736892" sldId="284"/>
            <ac:picMk id="4" creationId="{935B379F-8575-6724-EBF6-8EA51A20BDB1}"/>
          </ac:picMkLst>
        </pc:picChg>
      </pc:sldChg>
      <pc:sldChg chg="addSp delSp modSp mod modClrScheme chgLayout">
        <pc:chgData name="BELLEMIN SANDRA" userId="5fe4e071-d3f4-40df-970f-ee8fcf898346" providerId="ADAL" clId="{4242AA8F-E14E-452F-9938-D725FBCC476D}" dt="2023-08-30T08:38:41.758" v="81" actId="962"/>
        <pc:sldMkLst>
          <pc:docMk/>
          <pc:sldMk cId="2202146884" sldId="285"/>
        </pc:sldMkLst>
        <pc:graphicFrameChg chg="del">
          <ac:chgData name="BELLEMIN SANDRA" userId="5fe4e071-d3f4-40df-970f-ee8fcf898346" providerId="ADAL" clId="{4242AA8F-E14E-452F-9938-D725FBCC476D}" dt="2023-08-30T08:38:39.436" v="78" actId="478"/>
          <ac:graphicFrameMkLst>
            <pc:docMk/>
            <pc:sldMk cId="2202146884" sldId="285"/>
            <ac:graphicFrameMk id="4" creationId="{1AF25018-D5D9-E31E-8482-FE63F931364F}"/>
          </ac:graphicFrameMkLst>
        </pc:graphicFrameChg>
        <pc:picChg chg="add mod">
          <ac:chgData name="BELLEMIN SANDRA" userId="5fe4e071-d3f4-40df-970f-ee8fcf898346" providerId="ADAL" clId="{4242AA8F-E14E-452F-9938-D725FBCC476D}" dt="2023-08-30T08:38:41.758" v="81" actId="962"/>
          <ac:picMkLst>
            <pc:docMk/>
            <pc:sldMk cId="2202146884" sldId="285"/>
            <ac:picMk id="3" creationId="{83E6430A-830B-348E-0FAF-1C203A3B5DB0}"/>
          </ac:picMkLst>
        </pc:picChg>
      </pc:sldChg>
      <pc:sldChg chg="addSp delSp modSp mod modClrScheme chgLayout">
        <pc:chgData name="BELLEMIN SANDRA" userId="5fe4e071-d3f4-40df-970f-ee8fcf898346" providerId="ADAL" clId="{4242AA8F-E14E-452F-9938-D725FBCC476D}" dt="2023-08-30T08:38:32.521" v="73" actId="962"/>
        <pc:sldMkLst>
          <pc:docMk/>
          <pc:sldMk cId="4247471447" sldId="286"/>
        </pc:sldMkLst>
        <pc:graphicFrameChg chg="del">
          <ac:chgData name="BELLEMIN SANDRA" userId="5fe4e071-d3f4-40df-970f-ee8fcf898346" providerId="ADAL" clId="{4242AA8F-E14E-452F-9938-D725FBCC476D}" dt="2023-08-30T08:38:30.717" v="70" actId="478"/>
          <ac:graphicFrameMkLst>
            <pc:docMk/>
            <pc:sldMk cId="4247471447" sldId="286"/>
            <ac:graphicFrameMk id="2" creationId="{D23A424C-8A52-E6A8-3C00-F1B0B1D73C3A}"/>
          </ac:graphicFrameMkLst>
        </pc:graphicFrameChg>
        <pc:picChg chg="add mod">
          <ac:chgData name="BELLEMIN SANDRA" userId="5fe4e071-d3f4-40df-970f-ee8fcf898346" providerId="ADAL" clId="{4242AA8F-E14E-452F-9938-D725FBCC476D}" dt="2023-08-30T08:38:32.521" v="73" actId="962"/>
          <ac:picMkLst>
            <pc:docMk/>
            <pc:sldMk cId="4247471447" sldId="286"/>
            <ac:picMk id="4" creationId="{51F937A0-3683-BE97-1F82-ED04C075A136}"/>
          </ac:picMkLst>
        </pc:picChg>
      </pc:sldChg>
      <pc:sldChg chg="addSp delSp modSp mod modClrScheme chgLayout">
        <pc:chgData name="BELLEMIN SANDRA" userId="5fe4e071-d3f4-40df-970f-ee8fcf898346" providerId="ADAL" clId="{4242AA8F-E14E-452F-9938-D725FBCC476D}" dt="2023-08-30T08:38:36.811" v="77" actId="962"/>
        <pc:sldMkLst>
          <pc:docMk/>
          <pc:sldMk cId="1026935020" sldId="287"/>
        </pc:sldMkLst>
        <pc:graphicFrameChg chg="del">
          <ac:chgData name="BELLEMIN SANDRA" userId="5fe4e071-d3f4-40df-970f-ee8fcf898346" providerId="ADAL" clId="{4242AA8F-E14E-452F-9938-D725FBCC476D}" dt="2023-08-30T08:38:34.805" v="74" actId="478"/>
          <ac:graphicFrameMkLst>
            <pc:docMk/>
            <pc:sldMk cId="1026935020" sldId="287"/>
            <ac:graphicFrameMk id="4" creationId="{1AF25018-D5D9-E31E-8482-FE63F931364F}"/>
          </ac:graphicFrameMkLst>
        </pc:graphicFrameChg>
        <pc:picChg chg="add mod">
          <ac:chgData name="BELLEMIN SANDRA" userId="5fe4e071-d3f4-40df-970f-ee8fcf898346" providerId="ADAL" clId="{4242AA8F-E14E-452F-9938-D725FBCC476D}" dt="2023-08-30T08:38:36.811" v="77" actId="962"/>
          <ac:picMkLst>
            <pc:docMk/>
            <pc:sldMk cId="1026935020" sldId="287"/>
            <ac:picMk id="3" creationId="{7A686B82-64B6-1ABA-26C7-4E2812808D53}"/>
          </ac:picMkLst>
        </pc:picChg>
      </pc:sldChg>
      <pc:sldChg chg="addSp delSp modSp mod modClrScheme chgLayout">
        <pc:chgData name="BELLEMIN SANDRA" userId="5fe4e071-d3f4-40df-970f-ee8fcf898346" providerId="ADAL" clId="{4242AA8F-E14E-452F-9938-D725FBCC476D}" dt="2023-08-30T08:38:47.656" v="85" actId="962"/>
        <pc:sldMkLst>
          <pc:docMk/>
          <pc:sldMk cId="1030301814" sldId="288"/>
        </pc:sldMkLst>
        <pc:grpChg chg="del">
          <ac:chgData name="BELLEMIN SANDRA" userId="5fe4e071-d3f4-40df-970f-ee8fcf898346" providerId="ADAL" clId="{4242AA8F-E14E-452F-9938-D725FBCC476D}" dt="2023-08-30T08:38:42.733" v="82" actId="478"/>
          <ac:grpSpMkLst>
            <pc:docMk/>
            <pc:sldMk cId="1030301814" sldId="288"/>
            <ac:grpSpMk id="2" creationId="{806D1E13-A3D9-321F-9321-1542FF8AE79A}"/>
          </ac:grpSpMkLst>
        </pc:grpChg>
        <pc:picChg chg="add mod">
          <ac:chgData name="BELLEMIN SANDRA" userId="5fe4e071-d3f4-40df-970f-ee8fcf898346" providerId="ADAL" clId="{4242AA8F-E14E-452F-9938-D725FBCC476D}" dt="2023-08-30T08:38:47.656" v="85" actId="962"/>
          <ac:picMkLst>
            <pc:docMk/>
            <pc:sldMk cId="1030301814" sldId="288"/>
            <ac:picMk id="10" creationId="{61622F93-9163-A36D-110A-6F1DA0A0BA3E}"/>
          </ac:picMkLst>
        </pc:picChg>
      </pc:sldChg>
      <pc:sldChg chg="addSp delSp modSp mod modClrScheme chgLayout">
        <pc:chgData name="BELLEMIN SANDRA" userId="5fe4e071-d3f4-40df-970f-ee8fcf898346" providerId="ADAL" clId="{4242AA8F-E14E-452F-9938-D725FBCC476D}" dt="2023-08-30T08:39:06.719" v="90" actId="962"/>
        <pc:sldMkLst>
          <pc:docMk/>
          <pc:sldMk cId="3359168032" sldId="289"/>
        </pc:sldMkLst>
        <pc:spChg chg="del">
          <ac:chgData name="BELLEMIN SANDRA" userId="5fe4e071-d3f4-40df-970f-ee8fcf898346" providerId="ADAL" clId="{4242AA8F-E14E-452F-9938-D725FBCC476D}" dt="2023-08-30T08:38:53.990" v="86" actId="478"/>
          <ac:spMkLst>
            <pc:docMk/>
            <pc:sldMk cId="3359168032" sldId="289"/>
            <ac:spMk id="3" creationId="{612B56C6-9C09-5E65-D699-70A835AF7D46}"/>
          </ac:spMkLst>
        </pc:spChg>
        <pc:spChg chg="del">
          <ac:chgData name="BELLEMIN SANDRA" userId="5fe4e071-d3f4-40df-970f-ee8fcf898346" providerId="ADAL" clId="{4242AA8F-E14E-452F-9938-D725FBCC476D}" dt="2023-08-30T08:38:53.990" v="86" actId="478"/>
          <ac:spMkLst>
            <pc:docMk/>
            <pc:sldMk cId="3359168032" sldId="289"/>
            <ac:spMk id="4" creationId="{4C1FC38C-B37A-13BD-DCAF-296A86C88747}"/>
          </ac:spMkLst>
        </pc:spChg>
        <pc:spChg chg="del">
          <ac:chgData name="BELLEMIN SANDRA" userId="5fe4e071-d3f4-40df-970f-ee8fcf898346" providerId="ADAL" clId="{4242AA8F-E14E-452F-9938-D725FBCC476D}" dt="2023-08-30T08:39:02.863" v="87" actId="478"/>
          <ac:spMkLst>
            <pc:docMk/>
            <pc:sldMk cId="3359168032" sldId="289"/>
            <ac:spMk id="6" creationId="{91D89DF5-2158-9E46-D6CF-00EC0E4B4F51}"/>
          </ac:spMkLst>
        </pc:spChg>
        <pc:spChg chg="del">
          <ac:chgData name="BELLEMIN SANDRA" userId="5fe4e071-d3f4-40df-970f-ee8fcf898346" providerId="ADAL" clId="{4242AA8F-E14E-452F-9938-D725FBCC476D}" dt="2023-08-30T08:39:02.863" v="87" actId="478"/>
          <ac:spMkLst>
            <pc:docMk/>
            <pc:sldMk cId="3359168032" sldId="289"/>
            <ac:spMk id="8" creationId="{53E00238-CBD1-014F-7653-009E4D1B00B6}"/>
          </ac:spMkLst>
        </pc:spChg>
        <pc:picChg chg="add mod">
          <ac:chgData name="BELLEMIN SANDRA" userId="5fe4e071-d3f4-40df-970f-ee8fcf898346" providerId="ADAL" clId="{4242AA8F-E14E-452F-9938-D725FBCC476D}" dt="2023-08-30T08:39:06.719" v="90" actId="962"/>
          <ac:picMkLst>
            <pc:docMk/>
            <pc:sldMk cId="3359168032" sldId="289"/>
            <ac:picMk id="5" creationId="{24BC6E51-AE4B-6203-FFE1-65239673351D}"/>
          </ac:picMkLst>
        </pc:picChg>
      </pc:sldChg>
      <pc:sldChg chg="addSp delSp modSp mod modClrScheme chgLayout">
        <pc:chgData name="BELLEMIN SANDRA" userId="5fe4e071-d3f4-40df-970f-ee8fcf898346" providerId="ADAL" clId="{4242AA8F-E14E-452F-9938-D725FBCC476D}" dt="2023-08-30T08:39:16.057" v="94" actId="962"/>
        <pc:sldMkLst>
          <pc:docMk/>
          <pc:sldMk cId="3303319385" sldId="290"/>
        </pc:sldMkLst>
        <pc:spChg chg="del">
          <ac:chgData name="BELLEMIN SANDRA" userId="5fe4e071-d3f4-40df-970f-ee8fcf898346" providerId="ADAL" clId="{4242AA8F-E14E-452F-9938-D725FBCC476D}" dt="2023-08-30T08:39:13.786" v="91" actId="478"/>
          <ac:spMkLst>
            <pc:docMk/>
            <pc:sldMk cId="3303319385" sldId="290"/>
            <ac:spMk id="3" creationId="{612B56C6-9C09-5E65-D699-70A835AF7D46}"/>
          </ac:spMkLst>
        </pc:spChg>
        <pc:spChg chg="del">
          <ac:chgData name="BELLEMIN SANDRA" userId="5fe4e071-d3f4-40df-970f-ee8fcf898346" providerId="ADAL" clId="{4242AA8F-E14E-452F-9938-D725FBCC476D}" dt="2023-08-30T08:39:13.786" v="91" actId="478"/>
          <ac:spMkLst>
            <pc:docMk/>
            <pc:sldMk cId="3303319385" sldId="290"/>
            <ac:spMk id="4" creationId="{4C1FC38C-B37A-13BD-DCAF-296A86C88747}"/>
          </ac:spMkLst>
        </pc:spChg>
        <pc:spChg chg="del">
          <ac:chgData name="BELLEMIN SANDRA" userId="5fe4e071-d3f4-40df-970f-ee8fcf898346" providerId="ADAL" clId="{4242AA8F-E14E-452F-9938-D725FBCC476D}" dt="2023-08-30T08:39:13.786" v="91" actId="478"/>
          <ac:spMkLst>
            <pc:docMk/>
            <pc:sldMk cId="3303319385" sldId="290"/>
            <ac:spMk id="6" creationId="{91D89DF5-2158-9E46-D6CF-00EC0E4B4F51}"/>
          </ac:spMkLst>
        </pc:spChg>
        <pc:spChg chg="del">
          <ac:chgData name="BELLEMIN SANDRA" userId="5fe4e071-d3f4-40df-970f-ee8fcf898346" providerId="ADAL" clId="{4242AA8F-E14E-452F-9938-D725FBCC476D}" dt="2023-08-30T08:39:13.786" v="91" actId="478"/>
          <ac:spMkLst>
            <pc:docMk/>
            <pc:sldMk cId="3303319385" sldId="290"/>
            <ac:spMk id="8" creationId="{53E00238-CBD1-014F-7653-009E4D1B00B6}"/>
          </ac:spMkLst>
        </pc:spChg>
        <pc:picChg chg="add mod">
          <ac:chgData name="BELLEMIN SANDRA" userId="5fe4e071-d3f4-40df-970f-ee8fcf898346" providerId="ADAL" clId="{4242AA8F-E14E-452F-9938-D725FBCC476D}" dt="2023-08-30T08:39:16.057" v="94" actId="962"/>
          <ac:picMkLst>
            <pc:docMk/>
            <pc:sldMk cId="3303319385" sldId="290"/>
            <ac:picMk id="5" creationId="{B181028A-8BEE-0872-097A-6666144F0338}"/>
          </ac:picMkLst>
        </pc:picChg>
      </pc:sldChg>
      <pc:sldChg chg="addSp delSp modSp mod modClrScheme chgLayout">
        <pc:chgData name="BELLEMIN SANDRA" userId="5fe4e071-d3f4-40df-970f-ee8fcf898346" providerId="ADAL" clId="{4242AA8F-E14E-452F-9938-D725FBCC476D}" dt="2023-08-30T08:37:56.084" v="49" actId="962"/>
        <pc:sldMkLst>
          <pc:docMk/>
          <pc:sldMk cId="22475862" sldId="291"/>
        </pc:sldMkLst>
        <pc:picChg chg="del">
          <ac:chgData name="BELLEMIN SANDRA" userId="5fe4e071-d3f4-40df-970f-ee8fcf898346" providerId="ADAL" clId="{4242AA8F-E14E-452F-9938-D725FBCC476D}" dt="2023-08-30T08:37:54.417" v="46" actId="478"/>
          <ac:picMkLst>
            <pc:docMk/>
            <pc:sldMk cId="22475862" sldId="291"/>
            <ac:picMk id="3" creationId="{BAC9FAEE-A573-D138-1B97-01BCB0DCFE54}"/>
          </ac:picMkLst>
        </pc:picChg>
        <pc:picChg chg="add mod">
          <ac:chgData name="BELLEMIN SANDRA" userId="5fe4e071-d3f4-40df-970f-ee8fcf898346" providerId="ADAL" clId="{4242AA8F-E14E-452F-9938-D725FBCC476D}" dt="2023-08-30T08:37:56.084" v="49" actId="962"/>
          <ac:picMkLst>
            <pc:docMk/>
            <pc:sldMk cId="22475862" sldId="291"/>
            <ac:picMk id="4" creationId="{7C9787A1-4C0E-885E-03E8-5F2957343921}"/>
          </ac:picMkLst>
        </pc:picChg>
      </pc:sldChg>
      <pc:sldChg chg="addSp delSp modSp mod modClrScheme chgLayout">
        <pc:chgData name="BELLEMIN SANDRA" userId="5fe4e071-d3f4-40df-970f-ee8fcf898346" providerId="ADAL" clId="{4242AA8F-E14E-452F-9938-D725FBCC476D}" dt="2023-08-30T08:38:04.274" v="57" actId="962"/>
        <pc:sldMkLst>
          <pc:docMk/>
          <pc:sldMk cId="163032141" sldId="292"/>
        </pc:sldMkLst>
        <pc:graphicFrameChg chg="del">
          <ac:chgData name="BELLEMIN SANDRA" userId="5fe4e071-d3f4-40df-970f-ee8fcf898346" providerId="ADAL" clId="{4242AA8F-E14E-452F-9938-D725FBCC476D}" dt="2023-08-30T08:38:02.285" v="54" actId="478"/>
          <ac:graphicFrameMkLst>
            <pc:docMk/>
            <pc:sldMk cId="163032141" sldId="292"/>
            <ac:graphicFrameMk id="3" creationId="{FD4CCF59-E15D-FFEB-34BF-BEF8A58BEB91}"/>
          </ac:graphicFrameMkLst>
        </pc:graphicFrameChg>
        <pc:picChg chg="add mod">
          <ac:chgData name="BELLEMIN SANDRA" userId="5fe4e071-d3f4-40df-970f-ee8fcf898346" providerId="ADAL" clId="{4242AA8F-E14E-452F-9938-D725FBCC476D}" dt="2023-08-30T08:38:04.274" v="57" actId="962"/>
          <ac:picMkLst>
            <pc:docMk/>
            <pc:sldMk cId="163032141" sldId="292"/>
            <ac:picMk id="4" creationId="{C496932E-BA6A-B7F9-F539-130F9DA63200}"/>
          </ac:picMkLst>
        </pc:picChg>
      </pc:sldChg>
      <pc:sldChg chg="addSp delSp modSp mod modClrScheme chgLayout">
        <pc:chgData name="BELLEMIN SANDRA" userId="5fe4e071-d3f4-40df-970f-ee8fcf898346" providerId="ADAL" clId="{4242AA8F-E14E-452F-9938-D725FBCC476D}" dt="2023-08-30T08:38:21.139" v="65" actId="962"/>
        <pc:sldMkLst>
          <pc:docMk/>
          <pc:sldMk cId="281577373" sldId="293"/>
        </pc:sldMkLst>
        <pc:graphicFrameChg chg="del">
          <ac:chgData name="BELLEMIN SANDRA" userId="5fe4e071-d3f4-40df-970f-ee8fcf898346" providerId="ADAL" clId="{4242AA8F-E14E-452F-9938-D725FBCC476D}" dt="2023-08-30T08:38:19.249" v="62" actId="478"/>
          <ac:graphicFrameMkLst>
            <pc:docMk/>
            <pc:sldMk cId="281577373" sldId="293"/>
            <ac:graphicFrameMk id="2" creationId="{F0205412-162C-9908-E4F5-61E0612D6701}"/>
          </ac:graphicFrameMkLst>
        </pc:graphicFrameChg>
        <pc:picChg chg="add mod">
          <ac:chgData name="BELLEMIN SANDRA" userId="5fe4e071-d3f4-40df-970f-ee8fcf898346" providerId="ADAL" clId="{4242AA8F-E14E-452F-9938-D725FBCC476D}" dt="2023-08-30T08:38:21.139" v="65" actId="962"/>
          <ac:picMkLst>
            <pc:docMk/>
            <pc:sldMk cId="281577373" sldId="293"/>
            <ac:picMk id="4" creationId="{4C04B292-63B5-2DA5-56C8-8D195D9EDE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D5BE3-515A-43D5-852E-AA98D3AD3D88}"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A97A8-D3D1-4722-9FB2-12CBE7DEF7B5}" type="slidenum">
              <a:rPr lang="fr-FR" smtClean="0"/>
              <a:t>‹N°›</a:t>
            </a:fld>
            <a:endParaRPr lang="fr-FR"/>
          </a:p>
        </p:txBody>
      </p:sp>
    </p:spTree>
    <p:extLst>
      <p:ext uri="{BB962C8B-B14F-4D97-AF65-F5344CB8AC3E}">
        <p14:creationId xmlns:p14="http://schemas.microsoft.com/office/powerpoint/2010/main" val="159114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chemeClr val="tx1"/>
                </a:solidFill>
                <a:latin typeface="+mn-lt"/>
              </a:rPr>
              <a:t>DISTINGUER NOM ET VERBE </a:t>
            </a:r>
            <a:r>
              <a:rPr lang="fr-FR" sz="1800" b="0" i="1" dirty="0">
                <a:solidFill>
                  <a:schemeClr val="tx1"/>
                </a:solidFill>
                <a:latin typeface="+mn-lt"/>
              </a:rPr>
              <a:t>– Le mot dans la phrase</a:t>
            </a:r>
          </a:p>
          <a:p>
            <a:endParaRPr lang="fr-FR" sz="1800" b="1" dirty="0">
              <a:solidFill>
                <a:schemeClr val="tx1"/>
              </a:solidFill>
              <a:latin typeface="+mn-lt"/>
            </a:endParaRPr>
          </a:p>
          <a:p>
            <a:r>
              <a:rPr lang="fr-FR" sz="1800" b="1" dirty="0">
                <a:solidFill>
                  <a:schemeClr val="tx1"/>
                </a:solidFill>
                <a:latin typeface="+mn-lt"/>
              </a:rPr>
              <a:t>Leçon 10 : « La porte » et « elle porte »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8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endParaRPr lang="fr-FR" sz="1800" b="1">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a:t>
            </a:fld>
            <a:endParaRPr lang="fr-FR"/>
          </a:p>
        </p:txBody>
      </p:sp>
    </p:spTree>
    <p:extLst>
      <p:ext uri="{BB962C8B-B14F-4D97-AF65-F5344CB8AC3E}">
        <p14:creationId xmlns:p14="http://schemas.microsoft.com/office/powerpoint/2010/main" val="151616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latin typeface="+mn-lt"/>
              </a:rPr>
              <a:t>PHASE 3 : </a:t>
            </a:r>
            <a:r>
              <a:rPr lang="fr-FR" sz="1800" b="1" i="1">
                <a:latin typeface="+mn-lt"/>
              </a:rPr>
              <a:t>RETOUR SUR LES DERNIÈRES SÉANCES</a:t>
            </a:r>
          </a:p>
          <a:p>
            <a:endParaRPr lang="fr-FR" sz="18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rgbClr val="0070C0"/>
                </a:solidFill>
                <a:effectLst/>
                <a:latin typeface="+mn-lt"/>
                <a:ea typeface="Calibri" panose="020F0502020204030204" pitchFamily="34" charset="0"/>
                <a:cs typeface="Arial" panose="020B0604020202020204" pitchFamily="34" charset="0"/>
              </a:rPr>
              <a:t>« Quelles différences voyez-vous maintenant entre les noms et les verbes ? Y a-t-il des choses qu’on avait écrites qui ne sont pas justes ? »</a:t>
            </a:r>
            <a:endParaRPr lang="fr-FR" sz="180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10</a:t>
            </a:fld>
            <a:endParaRPr lang="fr-FR"/>
          </a:p>
        </p:txBody>
      </p:sp>
    </p:spTree>
    <p:extLst>
      <p:ext uri="{BB962C8B-B14F-4D97-AF65-F5344CB8AC3E}">
        <p14:creationId xmlns:p14="http://schemas.microsoft.com/office/powerpoint/2010/main" val="260971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0">
                <a:solidFill>
                  <a:schemeClr val="tx1"/>
                </a:solidFill>
              </a:rPr>
              <a:t>« Nous </a:t>
            </a:r>
            <a:r>
              <a:rPr lang="fr-FR" sz="1800">
                <a:solidFill>
                  <a:schemeClr val="tx1"/>
                </a:solidFill>
              </a:rPr>
              <a:t>avions commencé un tableau des différences entre nom et verbes dans la leçon </a:t>
            </a:r>
            <a:r>
              <a:rPr lang="fr-FR" sz="1800" i="1">
                <a:solidFill>
                  <a:schemeClr val="tx1"/>
                </a:solidFill>
              </a:rPr>
              <a:t>Imagier des mots / imagier des verbes</a:t>
            </a:r>
            <a:r>
              <a:rPr lang="fr-FR" sz="1800">
                <a:solidFill>
                  <a:schemeClr val="tx1"/>
                </a:solidFill>
              </a:rPr>
              <a:t>. </a:t>
            </a:r>
          </a:p>
          <a:p>
            <a:pPr marL="0" indent="0">
              <a:buFont typeface="Wingdings 3" panose="05040102010807070707" pitchFamily="18" charset="2"/>
              <a:buNone/>
            </a:pPr>
            <a:r>
              <a:rPr lang="fr-FR" sz="1800" b="0">
                <a:solidFill>
                  <a:schemeClr val="tx1"/>
                </a:solidFill>
              </a:rPr>
              <a:t>Nous pouvons le compléter aujourd’hui. </a:t>
            </a:r>
            <a:r>
              <a:rPr lang="fr-FR" sz="1800">
                <a:solidFill>
                  <a:schemeClr val="tx1"/>
                </a:solidFill>
              </a:rPr>
              <a:t>»</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11</a:t>
            </a:fld>
            <a:endParaRPr lang="fr-FR"/>
          </a:p>
        </p:txBody>
      </p:sp>
    </p:spTree>
    <p:extLst>
      <p:ext uri="{BB962C8B-B14F-4D97-AF65-F5344CB8AC3E}">
        <p14:creationId xmlns:p14="http://schemas.microsoft.com/office/powerpoint/2010/main" val="106445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a:solidFill>
                  <a:schemeClr val="tx1"/>
                </a:solidFill>
              </a:rPr>
              <a:t>Afficher</a:t>
            </a:r>
            <a:r>
              <a:rPr lang="fr-FR" sz="1800">
                <a:solidFill>
                  <a:schemeClr val="tx1"/>
                </a:solidFill>
              </a:rPr>
              <a:t> progressivement ce tableau en dévoilant successivement chaque élément de définition.</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12</a:t>
            </a:fld>
            <a:endParaRPr lang="fr-FR"/>
          </a:p>
        </p:txBody>
      </p:sp>
    </p:spTree>
    <p:extLst>
      <p:ext uri="{BB962C8B-B14F-4D97-AF65-F5344CB8AC3E}">
        <p14:creationId xmlns:p14="http://schemas.microsoft.com/office/powerpoint/2010/main" val="313839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a:solidFill>
                  <a:schemeClr val="tx1"/>
                </a:solidFill>
                <a:latin typeface="+mn-lt"/>
              </a:rPr>
              <a:t>Afficher</a:t>
            </a:r>
            <a:r>
              <a:rPr lang="fr-FR" sz="1800">
                <a:solidFill>
                  <a:schemeClr val="tx1"/>
                </a:solidFill>
                <a:latin typeface="+mn-lt"/>
              </a:rPr>
              <a:t> progressivement ce tableau en dévoilant successivement chaque élément de définition.</a:t>
            </a:r>
          </a:p>
          <a:p>
            <a:pPr marL="0" lvl="0" indent="0">
              <a:lnSpc>
                <a:spcPct val="107000"/>
              </a:lnSpc>
              <a:spcAft>
                <a:spcPts val="800"/>
              </a:spcAft>
              <a:buClr>
                <a:srgbClr val="00B050"/>
              </a:buClr>
              <a:buFont typeface="Symbol" panose="05050102010706020507" pitchFamily="18" charset="2"/>
              <a:buNone/>
            </a:pPr>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a:solidFill>
                  <a:schemeClr val="tx1"/>
                </a:solidFill>
                <a:effectLst/>
                <a:latin typeface="+mn-lt"/>
                <a:ea typeface="Calibri" panose="020F0502020204030204" pitchFamily="34" charset="0"/>
                <a:cs typeface="Arial" panose="020B0604020202020204" pitchFamily="34" charset="0"/>
              </a:rPr>
              <a:t>Revenir </a:t>
            </a:r>
            <a:r>
              <a:rPr lang="fr-FR" sz="1800">
                <a:solidFill>
                  <a:schemeClr val="tx1"/>
                </a:solidFill>
                <a:effectLst/>
                <a:latin typeface="+mn-lt"/>
                <a:ea typeface="Calibri" panose="020F0502020204030204" pitchFamily="34" charset="0"/>
                <a:cs typeface="Arial" panose="020B0604020202020204" pitchFamily="34" charset="0"/>
              </a:rPr>
              <a:t>aux remarques qui ont été faites lors des deux séances :</a:t>
            </a:r>
          </a:p>
          <a:p>
            <a:pPr marL="0" lvl="0" indent="0">
              <a:lnSpc>
                <a:spcPct val="107000"/>
              </a:lnSpc>
              <a:spcAft>
                <a:spcPts val="800"/>
              </a:spcAft>
              <a:buClr>
                <a:srgbClr val="00B050"/>
              </a:buClr>
              <a:buSzPts val="1200"/>
              <a:buFont typeface="Wingdings 3" panose="05040102010807070707" pitchFamily="18" charset="2"/>
              <a:buNone/>
            </a:pPr>
            <a:r>
              <a:rPr lang="fr-FR" sz="1800">
                <a:solidFill>
                  <a:schemeClr val="tx1"/>
                </a:solidFill>
                <a:effectLst/>
                <a:latin typeface="+mn-lt"/>
                <a:ea typeface="Calibri" panose="020F0502020204030204" pitchFamily="34" charset="0"/>
                <a:cs typeface="Times New Roman" panose="02020603050405020304" pitchFamily="18" charset="0"/>
              </a:rPr>
              <a:t>« Est-ce que ce tableau correspond à ce que vous pensiez au début des deux séances qui s’appellent </a:t>
            </a:r>
            <a:r>
              <a:rPr lang="fr-FR" sz="1800" i="1">
                <a:solidFill>
                  <a:schemeClr val="tx1"/>
                </a:solidFill>
                <a:effectLst/>
                <a:latin typeface="+mn-lt"/>
                <a:ea typeface="Calibri" panose="020F0502020204030204" pitchFamily="34" charset="0"/>
                <a:cs typeface="Times New Roman" panose="02020603050405020304" pitchFamily="18" charset="0"/>
              </a:rPr>
              <a:t>« La porte » et « elle porte » </a:t>
            </a:r>
            <a:r>
              <a:rPr lang="fr-FR" sz="1800">
                <a:solidFill>
                  <a:schemeClr val="tx1"/>
                </a:solidFill>
                <a:effectLst/>
                <a:latin typeface="+mn-lt"/>
                <a:ea typeface="Calibri" panose="020F0502020204030204" pitchFamily="34" charset="0"/>
                <a:cs typeface="Times New Roman" panose="02020603050405020304" pitchFamily="18" charset="0"/>
              </a:rPr>
              <a:t>? »</a:t>
            </a:r>
          </a:p>
          <a:p>
            <a:endParaRPr lang="fr-FR" sz="180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13</a:t>
            </a:fld>
            <a:endParaRPr lang="fr-FR"/>
          </a:p>
        </p:txBody>
      </p:sp>
    </p:spTree>
    <p:extLst>
      <p:ext uri="{BB962C8B-B14F-4D97-AF65-F5344CB8AC3E}">
        <p14:creationId xmlns:p14="http://schemas.microsoft.com/office/powerpoint/2010/main" val="80928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chemeClr val="tx1"/>
                </a:solidFill>
                <a:effectLst/>
                <a:latin typeface="+mn-lt"/>
                <a:ea typeface="Calibri" panose="020F0502020204030204" pitchFamily="34" charset="0"/>
                <a:cs typeface="Times New Roman" panose="02020603050405020304" pitchFamily="18" charset="0"/>
              </a:rPr>
              <a:t>« </a:t>
            </a:r>
            <a:r>
              <a:rPr lang="fr-FR" sz="1800">
                <a:solidFill>
                  <a:srgbClr val="000000"/>
                </a:solidFill>
                <a:effectLst/>
                <a:latin typeface="+mn-lt"/>
                <a:ea typeface="Times New Roman" panose="02020603050405020304" pitchFamily="18" charset="0"/>
              </a:rPr>
              <a:t>Dans la leçon </a:t>
            </a:r>
            <a:r>
              <a:rPr lang="fr-FR" sz="1800" i="1">
                <a:effectLst/>
                <a:latin typeface="+mn-lt"/>
              </a:rPr>
              <a:t>"</a:t>
            </a:r>
            <a:r>
              <a:rPr lang="fr-FR" sz="1800" b="0" i="1">
                <a:solidFill>
                  <a:srgbClr val="000000"/>
                </a:solidFill>
                <a:effectLst/>
                <a:latin typeface="+mn-lt"/>
                <a:ea typeface="Times New Roman" panose="02020603050405020304" pitchFamily="18" charset="0"/>
              </a:rPr>
              <a:t>La porte</a:t>
            </a:r>
            <a:r>
              <a:rPr lang="fr-FR" sz="1800" i="1">
                <a:effectLst/>
                <a:latin typeface="+mn-lt"/>
              </a:rPr>
              <a:t>"</a:t>
            </a:r>
            <a:r>
              <a:rPr lang="fr-FR" sz="1800" b="0" i="1">
                <a:solidFill>
                  <a:srgbClr val="000000"/>
                </a:solidFill>
                <a:effectLst/>
                <a:latin typeface="+mn-lt"/>
                <a:ea typeface="Times New Roman" panose="02020603050405020304" pitchFamily="18" charset="0"/>
              </a:rPr>
              <a:t> et </a:t>
            </a:r>
            <a:r>
              <a:rPr lang="fr-FR" sz="1800" i="1">
                <a:effectLst/>
                <a:latin typeface="+mn-lt"/>
              </a:rPr>
              <a:t>"</a:t>
            </a:r>
            <a:r>
              <a:rPr lang="fr-FR" sz="1800" b="0" i="1">
                <a:solidFill>
                  <a:srgbClr val="000000"/>
                </a:solidFill>
                <a:effectLst/>
                <a:latin typeface="+mn-lt"/>
                <a:ea typeface="Times New Roman" panose="02020603050405020304" pitchFamily="18" charset="0"/>
              </a:rPr>
              <a:t>elle porte</a:t>
            </a:r>
            <a:r>
              <a:rPr lang="fr-FR" sz="1800" i="1">
                <a:effectLst/>
                <a:latin typeface="+mn-lt"/>
              </a:rPr>
              <a:t>"</a:t>
            </a:r>
            <a:r>
              <a:rPr lang="fr-FR" sz="1800">
                <a:solidFill>
                  <a:srgbClr val="000000"/>
                </a:solidFill>
                <a:effectLst/>
                <a:latin typeface="+mn-lt"/>
                <a:ea typeface="Times New Roman" panose="02020603050405020304" pitchFamily="18" charset="0"/>
              </a:rPr>
              <a:t>, la présence et la place des petits mots comme </a:t>
            </a:r>
            <a:r>
              <a:rPr lang="fr-FR" sz="1800" b="1" i="1">
                <a:solidFill>
                  <a:srgbClr val="000000"/>
                </a:solidFill>
                <a:effectLst/>
                <a:latin typeface="+mn-lt"/>
                <a:ea typeface="Times New Roman" panose="02020603050405020304" pitchFamily="18" charset="0"/>
              </a:rPr>
              <a:t>les</a:t>
            </a:r>
            <a:r>
              <a:rPr lang="fr-FR" sz="1800">
                <a:solidFill>
                  <a:srgbClr val="000000"/>
                </a:solidFill>
                <a:effectLst/>
                <a:latin typeface="+mn-lt"/>
                <a:ea typeface="Times New Roman" panose="02020603050405020304" pitchFamily="18" charset="0"/>
              </a:rPr>
              <a:t> et </a:t>
            </a:r>
            <a:r>
              <a:rPr lang="fr-FR" sz="1800" b="1" i="1">
                <a:solidFill>
                  <a:srgbClr val="000000"/>
                </a:solidFill>
                <a:effectLst/>
                <a:latin typeface="+mn-lt"/>
                <a:ea typeface="Times New Roman" panose="02020603050405020304" pitchFamily="18" charset="0"/>
              </a:rPr>
              <a:t>ces</a:t>
            </a:r>
            <a:r>
              <a:rPr lang="fr-FR" sz="1800">
                <a:solidFill>
                  <a:srgbClr val="000000"/>
                </a:solidFill>
                <a:effectLst/>
                <a:latin typeface="+mn-lt"/>
                <a:ea typeface="Times New Roman" panose="02020603050405020304" pitchFamily="18" charset="0"/>
              </a:rPr>
              <a:t> sont très importantes. Quand vous ferez attention à cela, vous ferez de la grammaire. </a:t>
            </a:r>
            <a:endParaRPr lang="fr-FR" sz="1800">
              <a:effectLst/>
              <a:latin typeface="+mn-lt"/>
              <a:ea typeface="Times New Roman" panose="02020603050405020304" pitchFamily="18" charset="0"/>
            </a:endParaRPr>
          </a:p>
          <a:p>
            <a:r>
              <a:rPr lang="fr-FR" sz="1800">
                <a:solidFill>
                  <a:srgbClr val="000000"/>
                </a:solidFill>
                <a:effectLst/>
                <a:latin typeface="+mn-lt"/>
                <a:ea typeface="Times New Roman" panose="02020603050405020304" pitchFamily="18" charset="0"/>
              </a:rPr>
              <a:t>L’explication des différences d’écriture qu’on a apprises vient de la grammaire, c’est-à-dire l’étude des mots et la façon dont ils sont mis en ordre. </a:t>
            </a:r>
            <a:r>
              <a:rPr lang="fr-FR" sz="1800" b="1">
                <a:solidFill>
                  <a:srgbClr val="000000"/>
                </a:solidFill>
                <a:effectLst/>
                <a:latin typeface="+mn-lt"/>
                <a:ea typeface="Times New Roman" panose="02020603050405020304" pitchFamily="18" charset="0"/>
              </a:rPr>
              <a:t>C’est réfléchir à la grammaire qui permet d’écrire les mots. </a:t>
            </a:r>
            <a:r>
              <a:rPr lang="fr-FR" sz="1800">
                <a:solidFill>
                  <a:srgbClr val="000000"/>
                </a:solidFill>
                <a:effectLst/>
                <a:latin typeface="+mn-lt"/>
                <a:ea typeface="Times New Roman" panose="02020603050405020304" pitchFamily="18" charset="0"/>
              </a:rPr>
              <a:t>»</a:t>
            </a:r>
            <a:endParaRPr lang="fr-FR" sz="180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i="1">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i="1">
              <a:solidFill>
                <a:schemeClr val="tx1"/>
              </a:solidFill>
              <a:effectLst/>
              <a:latin typeface="+mn-lt"/>
              <a:ea typeface="Calibri" panose="020F0502020204030204" pitchFamily="34" charset="0"/>
              <a:cs typeface="Times New Roman" panose="02020603050405020304" pitchFamily="18" charset="0"/>
            </a:endParaRPr>
          </a:p>
          <a:p>
            <a:endParaRPr lang="fr-FR" sz="180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14</a:t>
            </a:fld>
            <a:endParaRPr lang="fr-FR"/>
          </a:p>
        </p:txBody>
      </p:sp>
    </p:spTree>
    <p:extLst>
      <p:ext uri="{BB962C8B-B14F-4D97-AF65-F5344CB8AC3E}">
        <p14:creationId xmlns:p14="http://schemas.microsoft.com/office/powerpoint/2010/main" val="364659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chemeClr val="tx1"/>
                </a:solidFill>
                <a:effectLst/>
                <a:latin typeface="+mn-lt"/>
                <a:ea typeface="Calibri" panose="020F0502020204030204" pitchFamily="34" charset="0"/>
                <a:cs typeface="Times New Roman" panose="02020603050405020304" pitchFamily="18" charset="0"/>
              </a:rPr>
              <a:t>« Voilà les mots et les exemples importants de la leçon. On va les lire ensemble. »</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15</a:t>
            </a:fld>
            <a:endParaRPr lang="fr-FR"/>
          </a:p>
        </p:txBody>
      </p:sp>
    </p:spTree>
    <p:extLst>
      <p:ext uri="{BB962C8B-B14F-4D97-AF65-F5344CB8AC3E}">
        <p14:creationId xmlns:p14="http://schemas.microsoft.com/office/powerpoint/2010/main" val="30800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spcAft>
                <a:spcPts val="800"/>
              </a:spcAft>
              <a:buFont typeface="Wingdings 3" panose="05040102010807070707" pitchFamily="18" charset="2"/>
              <a:buChar char="u"/>
            </a:pPr>
            <a:r>
              <a:rPr lang="fr-FR" sz="1800" b="1" dirty="0">
                <a:solidFill>
                  <a:schemeClr val="tx1"/>
                </a:solidFill>
                <a:effectLst/>
                <a:latin typeface="+mn-lt"/>
                <a:ea typeface="Calibri" panose="020F0502020204030204" pitchFamily="34" charset="0"/>
                <a:cs typeface="Arial" panose="020B0604020202020204" pitchFamily="34" charset="0"/>
              </a:rPr>
              <a:t>Distribuer </a:t>
            </a:r>
            <a:r>
              <a:rPr lang="fr-FR" sz="1800" dirty="0">
                <a:solidFill>
                  <a:schemeClr val="tx1"/>
                </a:solidFill>
                <a:effectLst/>
                <a:latin typeface="+mn-lt"/>
                <a:ea typeface="Calibri" panose="020F0502020204030204" pitchFamily="34" charset="0"/>
                <a:cs typeface="Arial" panose="020B0604020202020204" pitchFamily="34"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chemeClr val="tx1"/>
                </a:solidFill>
                <a:effectLst/>
                <a:latin typeface="+mn-lt"/>
                <a:ea typeface="Calibri" panose="020F0502020204030204" pitchFamily="34" charset="0"/>
                <a:cs typeface="Arial" panose="020B0604020202020204" pitchFamily="34" charset="0"/>
              </a:rPr>
              <a:t>.</a:t>
            </a:r>
          </a:p>
          <a:p>
            <a:pPr marL="0" indent="0">
              <a:spcAft>
                <a:spcPts val="800"/>
              </a:spcAft>
              <a:buFont typeface="Wingdings 3" panose="05040102010807070707" pitchFamily="18" charset="2"/>
              <a:buNone/>
            </a:pPr>
            <a:r>
              <a:rPr lang="fr-FR" sz="1800" dirty="0">
                <a:solidFill>
                  <a:schemeClr val="tx1"/>
                </a:solidFill>
                <a:effectLst/>
                <a:latin typeface="+mn-lt"/>
                <a:ea typeface="Calibri" panose="020F0502020204030204" pitchFamily="34" charset="0"/>
                <a:cs typeface="Arial" panose="020B0604020202020204" pitchFamily="34" charset="0"/>
              </a:rPr>
              <a:t>« </a:t>
            </a:r>
            <a:r>
              <a:rPr lang="fr-FR" sz="1800" dirty="0">
                <a:solidFill>
                  <a:schemeClr val="tx1"/>
                </a:solidFill>
                <a:effectLst/>
                <a:latin typeface="+mn-lt"/>
                <a:ea typeface="Times New Roman" panose="02020603050405020304" pitchFamily="18" charset="0"/>
              </a:rPr>
              <a:t>Voilà votre trace écrite. Avec votre crayon noir, ajoutez les mots qui manquent. </a:t>
            </a:r>
            <a:br>
              <a:rPr lang="fr-FR" sz="1800" dirty="0">
                <a:solidFill>
                  <a:schemeClr val="tx1"/>
                </a:solidFill>
                <a:effectLst/>
                <a:latin typeface="+mn-lt"/>
                <a:ea typeface="Times New Roman" panose="02020603050405020304" pitchFamily="18" charset="0"/>
              </a:rPr>
            </a:br>
            <a:r>
              <a:rPr lang="fr-FR" sz="1800" dirty="0">
                <a:solidFill>
                  <a:schemeClr val="tx1"/>
                </a:solidFill>
                <a:effectLst/>
                <a:latin typeface="+mn-lt"/>
                <a:ea typeface="Times New Roman" panose="02020603050405020304" pitchFamily="18" charset="0"/>
              </a:rPr>
              <a:t>Avec votre crayon vert, coloriez légèrement l’intérieur du cadre qui est autour du </a:t>
            </a:r>
            <a:r>
              <a:rPr lang="fr-FR" sz="1800" b="1" i="1" dirty="0">
                <a:solidFill>
                  <a:schemeClr val="tx1"/>
                </a:solidFill>
                <a:effectLst/>
                <a:latin typeface="+mn-lt"/>
                <a:ea typeface="Times New Roman" panose="02020603050405020304" pitchFamily="18" charset="0"/>
              </a:rPr>
              <a:t>-s</a:t>
            </a:r>
            <a:r>
              <a:rPr lang="fr-FR" sz="1800" dirty="0">
                <a:solidFill>
                  <a:schemeClr val="tx1"/>
                </a:solidFill>
                <a:effectLst/>
                <a:latin typeface="+mn-lt"/>
                <a:ea typeface="Times New Roman" panose="02020603050405020304" pitchFamily="18" charset="0"/>
              </a:rPr>
              <a:t> de "les portes". </a:t>
            </a:r>
            <a:br>
              <a:rPr lang="fr-FR" sz="1800" dirty="0">
                <a:solidFill>
                  <a:schemeClr val="tx1"/>
                </a:solidFill>
                <a:effectLst/>
                <a:latin typeface="+mn-lt"/>
                <a:ea typeface="Times New Roman" panose="02020603050405020304" pitchFamily="18" charset="0"/>
              </a:rPr>
            </a:br>
            <a:r>
              <a:rPr lang="fr-FR" sz="1800" dirty="0">
                <a:solidFill>
                  <a:schemeClr val="tx1"/>
                </a:solidFill>
                <a:effectLst/>
                <a:latin typeface="+mn-lt"/>
                <a:ea typeface="Times New Roman" panose="02020603050405020304" pitchFamily="18" charset="0"/>
              </a:rPr>
              <a:t>Puis, avec votre crayon rouge, coloriez légèrement l’intérieur du cadre qui est autour du </a:t>
            </a:r>
            <a:r>
              <a:rPr lang="fr-FR" sz="1800" b="1" i="1" dirty="0">
                <a:solidFill>
                  <a:schemeClr val="tx1"/>
                </a:solidFill>
                <a:effectLst/>
                <a:latin typeface="+mn-lt"/>
                <a:ea typeface="Times New Roman" panose="02020603050405020304" pitchFamily="18" charset="0"/>
              </a:rPr>
              <a:t>-nt</a:t>
            </a:r>
            <a:r>
              <a:rPr lang="fr-FR" sz="1800" dirty="0">
                <a:solidFill>
                  <a:schemeClr val="tx1"/>
                </a:solidFill>
                <a:effectLst/>
                <a:latin typeface="+mn-lt"/>
                <a:ea typeface="Times New Roman" panose="02020603050405020304" pitchFamily="18" charset="0"/>
              </a:rPr>
              <a:t> de "Elles portent".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16</a:t>
            </a:fld>
            <a:endParaRPr lang="fr-FR"/>
          </a:p>
        </p:txBody>
      </p:sp>
    </p:spTree>
    <p:extLst>
      <p:ext uri="{BB962C8B-B14F-4D97-AF65-F5344CB8AC3E}">
        <p14:creationId xmlns:p14="http://schemas.microsoft.com/office/powerpoint/2010/main" val="203764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solidFill>
                  <a:schemeClr val="tx1"/>
                </a:solidFill>
                <a:latin typeface="+mn-lt"/>
              </a:rPr>
              <a:t>Activités d’entrainement</a:t>
            </a:r>
            <a:endParaRPr lang="fr-FR" sz="1800" b="1">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solidFill>
                  <a:schemeClr val="tx1"/>
                </a:solidFill>
                <a:effectLst/>
                <a:latin typeface="+mn-lt"/>
                <a:ea typeface="Calibri" panose="020F0502020204030204" pitchFamily="34" charset="0"/>
                <a:cs typeface="Times New Roman" panose="02020603050405020304" pitchFamily="18" charset="0"/>
                <a:sym typeface="Wingdings 3" pitchFamily="2" charset="2"/>
              </a:rPr>
              <a:t>L</a:t>
            </a:r>
            <a:r>
              <a:rPr lang="fr-FR" sz="1800" b="0">
                <a:solidFill>
                  <a:schemeClr val="tx1"/>
                </a:solidFill>
                <a:effectLst/>
                <a:latin typeface="+mn-lt"/>
                <a:ea typeface="Calibri" panose="020F0502020204030204" pitchFamily="34" charset="0"/>
                <a:cs typeface="Calibri" panose="020F0502020204030204" pitchFamily="34" charset="0"/>
                <a:sym typeface="Wingdings 3" pitchFamily="2" charset="2"/>
              </a:rPr>
              <a:t>ivret 3, page 4</a:t>
            </a:r>
            <a:endParaRPr lang="fr-FR" sz="180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17</a:t>
            </a:fld>
            <a:endParaRPr lang="fr-FR"/>
          </a:p>
        </p:txBody>
      </p:sp>
    </p:spTree>
    <p:extLst>
      <p:ext uri="{BB962C8B-B14F-4D97-AF65-F5344CB8AC3E}">
        <p14:creationId xmlns:p14="http://schemas.microsoft.com/office/powerpoint/2010/main" val="28134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solidFill>
                  <a:schemeClr val="tx1"/>
                </a:solidFill>
                <a:latin typeface="+mn-lt"/>
              </a:rPr>
              <a:t>Exercice 1</a:t>
            </a:r>
          </a:p>
          <a:p>
            <a:pPr>
              <a:spcAft>
                <a:spcPts val="200"/>
              </a:spcAft>
            </a:pPr>
            <a:r>
              <a:rPr lang="fr-FR" sz="1800" b="1">
                <a:solidFill>
                  <a:schemeClr val="tx1"/>
                </a:solidFill>
                <a:effectLst/>
                <a:latin typeface="+mn-lt"/>
                <a:ea typeface="Times New Roman" panose="02020603050405020304" pitchFamily="18" charset="0"/>
              </a:rPr>
              <a:t>a. lance </a:t>
            </a:r>
            <a:r>
              <a:rPr lang="fr-FR" sz="1800">
                <a:solidFill>
                  <a:schemeClr val="tx1"/>
                </a:solidFill>
                <a:effectLst/>
                <a:latin typeface="+mn-lt"/>
                <a:ea typeface="Times New Roman" panose="02020603050405020304" pitchFamily="18" charset="0"/>
              </a:rPr>
              <a:t>est : un nom / un verbe / </a:t>
            </a:r>
            <a:r>
              <a:rPr lang="fr-FR" sz="1800" b="1">
                <a:solidFill>
                  <a:schemeClr val="tx1"/>
                </a:solidFill>
                <a:effectLst/>
                <a:latin typeface="+mn-lt"/>
                <a:ea typeface="Times New Roman" panose="02020603050405020304" pitchFamily="18" charset="0"/>
              </a:rPr>
              <a:t>on ne peut pas savoir</a:t>
            </a:r>
            <a:r>
              <a:rPr lang="fr-FR" sz="1800">
                <a:solidFill>
                  <a:schemeClr val="tx1"/>
                </a:solidFill>
                <a:effectLst/>
                <a:latin typeface="+mn-lt"/>
                <a:ea typeface="Times New Roman" panose="02020603050405020304" pitchFamily="18" charset="0"/>
              </a:rPr>
              <a:t>.</a:t>
            </a:r>
          </a:p>
          <a:p>
            <a:pPr>
              <a:spcAft>
                <a:spcPts val="200"/>
              </a:spcAft>
            </a:pPr>
            <a:r>
              <a:rPr lang="fr-FR" sz="1800" i="1">
                <a:solidFill>
                  <a:schemeClr val="tx1"/>
                </a:solidFill>
                <a:effectLst/>
                <a:latin typeface="+mn-lt"/>
                <a:ea typeface="Times New Roman" panose="02020603050405020304" pitchFamily="18" charset="0"/>
              </a:rPr>
              <a:t>Différentes justifications peuvent apparaitre : « C’est un nom parce qu’on voit une lance », « C’est un verbe parce que ça dit ce qui se passe : il lance une pierre. »</a:t>
            </a:r>
            <a:endParaRPr lang="fr-FR" sz="1800" i="0">
              <a:solidFill>
                <a:schemeClr val="tx1"/>
              </a:solidFill>
              <a:effectLst/>
              <a:latin typeface="+mn-lt"/>
              <a:ea typeface="Times New Roman" panose="02020603050405020304" pitchFamily="18" charset="0"/>
            </a:endParaRPr>
          </a:p>
          <a:p>
            <a:pPr>
              <a:spcAft>
                <a:spcPts val="200"/>
              </a:spcAft>
            </a:pPr>
            <a:r>
              <a:rPr lang="fr-FR" sz="1800" i="1">
                <a:solidFill>
                  <a:schemeClr val="tx1"/>
                </a:solidFill>
                <a:effectLst/>
                <a:latin typeface="+mn-lt"/>
                <a:ea typeface="Times New Roman" panose="02020603050405020304" pitchFamily="18" charset="0"/>
              </a:rPr>
              <a:t>Les élèves peuvent affirmer qu’on ne peut pas savoir parce qu’il est tout seul, parce qu’il n’est pas dans une phrase.</a:t>
            </a:r>
          </a:p>
          <a:p>
            <a:pPr>
              <a:spcAft>
                <a:spcPts val="200"/>
              </a:spcAft>
            </a:pPr>
            <a:endParaRPr lang="fr-FR" sz="1800" i="1">
              <a:solidFill>
                <a:schemeClr val="tx1"/>
              </a:solidFill>
              <a:effectLst/>
              <a:latin typeface="+mn-lt"/>
              <a:ea typeface="Times New Roman" panose="02020603050405020304" pitchFamily="18" charset="0"/>
            </a:endParaRPr>
          </a:p>
          <a:p>
            <a:pPr indent="-179705"/>
            <a:r>
              <a:rPr lang="fr-FR" sz="1800" b="1">
                <a:solidFill>
                  <a:schemeClr val="tx1"/>
                </a:solidFill>
                <a:effectLst/>
                <a:latin typeface="+mn-lt"/>
                <a:ea typeface="Times New Roman" panose="02020603050405020304" pitchFamily="18" charset="0"/>
              </a:rPr>
              <a:t>b. lancent </a:t>
            </a:r>
            <a:r>
              <a:rPr lang="fr-FR" sz="1800">
                <a:solidFill>
                  <a:schemeClr val="tx1"/>
                </a:solidFill>
                <a:effectLst/>
                <a:latin typeface="+mn-lt"/>
                <a:ea typeface="Times New Roman" panose="02020603050405020304" pitchFamily="18" charset="0"/>
              </a:rPr>
              <a:t>est : un nom / </a:t>
            </a:r>
            <a:r>
              <a:rPr lang="fr-FR" sz="1800" b="1">
                <a:solidFill>
                  <a:schemeClr val="tx1"/>
                </a:solidFill>
                <a:effectLst/>
                <a:latin typeface="+mn-lt"/>
                <a:ea typeface="Times New Roman" panose="02020603050405020304" pitchFamily="18" charset="0"/>
              </a:rPr>
              <a:t>un verbe </a:t>
            </a:r>
            <a:r>
              <a:rPr lang="fr-FR" sz="1800">
                <a:solidFill>
                  <a:schemeClr val="tx1"/>
                </a:solidFill>
                <a:effectLst/>
                <a:latin typeface="+mn-lt"/>
                <a:ea typeface="Times New Roman" panose="02020603050405020304" pitchFamily="18" charset="0"/>
              </a:rPr>
              <a:t>/ on ne peut pas savoir.</a:t>
            </a:r>
          </a:p>
          <a:p>
            <a:pPr indent="-179705"/>
            <a:r>
              <a:rPr lang="fr-FR" sz="1800" i="1">
                <a:solidFill>
                  <a:schemeClr val="tx1"/>
                </a:solidFill>
                <a:effectLst/>
                <a:latin typeface="+mn-lt"/>
                <a:ea typeface="Times New Roman" panose="02020603050405020304" pitchFamily="18" charset="0"/>
              </a:rPr>
              <a:t>Les élèves peuvent affirmer que c’est un verbe parce qu’il y a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comme dans </a:t>
            </a:r>
            <a:r>
              <a:rPr lang="fr-FR" sz="1800" b="1">
                <a:solidFill>
                  <a:schemeClr val="tx1"/>
                </a:solidFill>
                <a:effectLst/>
                <a:latin typeface="+mn-lt"/>
                <a:ea typeface="Times New Roman" panose="02020603050405020304" pitchFamily="18" charset="0"/>
              </a:rPr>
              <a:t>elles ferment</a:t>
            </a:r>
            <a:r>
              <a:rPr lang="fr-FR" sz="1800" i="1">
                <a:solidFill>
                  <a:schemeClr val="tx1"/>
                </a:solidFill>
                <a:effectLst/>
                <a:latin typeface="+mn-lt"/>
                <a:ea typeface="Times New Roman" panose="02020603050405020304" pitchFamily="18" charset="0"/>
              </a:rPr>
              <a:t>. C’est donc un verbe au pluriel. Si c’était un nom, on l’écrirait </a:t>
            </a:r>
            <a:r>
              <a:rPr lang="fr-FR" sz="1800" b="1">
                <a:solidFill>
                  <a:schemeClr val="tx1"/>
                </a:solidFill>
                <a:effectLst/>
                <a:latin typeface="+mn-lt"/>
                <a:ea typeface="Times New Roman" panose="02020603050405020304" pitchFamily="18" charset="0"/>
              </a:rPr>
              <a:t>lances</a:t>
            </a:r>
            <a:r>
              <a:rPr lang="fr-FR" sz="1800" i="1">
                <a:solidFill>
                  <a:schemeClr val="tx1"/>
                </a:solidFill>
                <a:effectLst/>
                <a:latin typeface="+mn-lt"/>
                <a:ea typeface="Times New Roman" panose="02020603050405020304" pitchFamily="18" charset="0"/>
              </a:rPr>
              <a:t>.</a:t>
            </a:r>
            <a:endParaRPr lang="fr-FR" sz="180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18</a:t>
            </a:fld>
            <a:endParaRPr lang="fr-FR"/>
          </a:p>
        </p:txBody>
      </p:sp>
    </p:spTree>
    <p:extLst>
      <p:ext uri="{BB962C8B-B14F-4D97-AF65-F5344CB8AC3E}">
        <p14:creationId xmlns:p14="http://schemas.microsoft.com/office/powerpoint/2010/main" val="79788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t>(Affichage avec le mémo)</a:t>
            </a:r>
          </a:p>
          <a:p>
            <a:r>
              <a:rPr lang="fr-FR" sz="1800" b="1">
                <a:solidFill>
                  <a:schemeClr val="tx1"/>
                </a:solidFill>
                <a:latin typeface="+mn-lt"/>
              </a:rPr>
              <a:t>Exercice 1</a:t>
            </a:r>
          </a:p>
          <a:p>
            <a:pPr>
              <a:spcAft>
                <a:spcPts val="200"/>
              </a:spcAft>
            </a:pPr>
            <a:r>
              <a:rPr lang="fr-FR" sz="1800" b="1">
                <a:solidFill>
                  <a:schemeClr val="tx1"/>
                </a:solidFill>
                <a:effectLst/>
                <a:latin typeface="+mn-lt"/>
                <a:ea typeface="Times New Roman" panose="02020603050405020304" pitchFamily="18" charset="0"/>
              </a:rPr>
              <a:t>a. lance </a:t>
            </a:r>
            <a:r>
              <a:rPr lang="fr-FR" sz="1800">
                <a:solidFill>
                  <a:schemeClr val="tx1"/>
                </a:solidFill>
                <a:effectLst/>
                <a:latin typeface="+mn-lt"/>
                <a:ea typeface="Times New Roman" panose="02020603050405020304" pitchFamily="18" charset="0"/>
              </a:rPr>
              <a:t>est : un nom / un verbe / </a:t>
            </a:r>
            <a:r>
              <a:rPr lang="fr-FR" sz="1800" b="1">
                <a:solidFill>
                  <a:schemeClr val="tx1"/>
                </a:solidFill>
                <a:effectLst/>
                <a:latin typeface="+mn-lt"/>
                <a:ea typeface="Times New Roman" panose="02020603050405020304" pitchFamily="18" charset="0"/>
              </a:rPr>
              <a:t>on ne peut pas savoir</a:t>
            </a:r>
            <a:r>
              <a:rPr lang="fr-FR" sz="1800">
                <a:solidFill>
                  <a:schemeClr val="tx1"/>
                </a:solidFill>
                <a:effectLst/>
                <a:latin typeface="+mn-lt"/>
                <a:ea typeface="Times New Roman" panose="02020603050405020304" pitchFamily="18" charset="0"/>
              </a:rPr>
              <a:t>.</a:t>
            </a:r>
          </a:p>
          <a:p>
            <a:pPr>
              <a:spcAft>
                <a:spcPts val="200"/>
              </a:spcAft>
            </a:pPr>
            <a:r>
              <a:rPr lang="fr-FR" sz="1800" i="1">
                <a:solidFill>
                  <a:schemeClr val="tx1"/>
                </a:solidFill>
                <a:effectLst/>
                <a:latin typeface="+mn-lt"/>
                <a:ea typeface="Times New Roman" panose="02020603050405020304" pitchFamily="18" charset="0"/>
              </a:rPr>
              <a:t>Différentes justifications peuvent apparaitre : « C’est un nom parce qu’on voit une lance », « C’est un verbe parce que ça dit ce qui se passe : il lance une pierre. »</a:t>
            </a:r>
            <a:endParaRPr lang="fr-FR" sz="1800" i="0">
              <a:solidFill>
                <a:schemeClr val="tx1"/>
              </a:solidFill>
              <a:effectLst/>
              <a:latin typeface="+mn-lt"/>
              <a:ea typeface="Times New Roman" panose="02020603050405020304" pitchFamily="18" charset="0"/>
            </a:endParaRPr>
          </a:p>
          <a:p>
            <a:pPr>
              <a:spcAft>
                <a:spcPts val="200"/>
              </a:spcAft>
            </a:pPr>
            <a:r>
              <a:rPr lang="fr-FR" sz="1800" i="1">
                <a:solidFill>
                  <a:schemeClr val="tx1"/>
                </a:solidFill>
                <a:effectLst/>
                <a:latin typeface="+mn-lt"/>
                <a:ea typeface="Times New Roman" panose="02020603050405020304" pitchFamily="18" charset="0"/>
              </a:rPr>
              <a:t>Les élèves peuvent affirmer qu’on ne peut pas savoir parce qu’il est tout seul, parce qu’il n’est pas dans une phrase.</a:t>
            </a:r>
          </a:p>
          <a:p>
            <a:pPr>
              <a:spcAft>
                <a:spcPts val="200"/>
              </a:spcAft>
            </a:pPr>
            <a:endParaRPr lang="fr-FR" sz="1800" i="1">
              <a:solidFill>
                <a:schemeClr val="tx1"/>
              </a:solidFill>
              <a:effectLst/>
              <a:latin typeface="+mn-lt"/>
              <a:ea typeface="Times New Roman" panose="02020603050405020304" pitchFamily="18" charset="0"/>
            </a:endParaRPr>
          </a:p>
          <a:p>
            <a:pPr indent="-179705"/>
            <a:r>
              <a:rPr lang="fr-FR" sz="1800" b="1">
                <a:solidFill>
                  <a:schemeClr val="tx1"/>
                </a:solidFill>
                <a:effectLst/>
                <a:latin typeface="+mn-lt"/>
                <a:ea typeface="Times New Roman" panose="02020603050405020304" pitchFamily="18" charset="0"/>
              </a:rPr>
              <a:t>b. lancent </a:t>
            </a:r>
            <a:r>
              <a:rPr lang="fr-FR" sz="1800">
                <a:solidFill>
                  <a:schemeClr val="tx1"/>
                </a:solidFill>
                <a:effectLst/>
                <a:latin typeface="+mn-lt"/>
                <a:ea typeface="Times New Roman" panose="02020603050405020304" pitchFamily="18" charset="0"/>
              </a:rPr>
              <a:t>est : un nom / </a:t>
            </a:r>
            <a:r>
              <a:rPr lang="fr-FR" sz="1800" b="1">
                <a:solidFill>
                  <a:schemeClr val="tx1"/>
                </a:solidFill>
                <a:effectLst/>
                <a:latin typeface="+mn-lt"/>
                <a:ea typeface="Times New Roman" panose="02020603050405020304" pitchFamily="18" charset="0"/>
              </a:rPr>
              <a:t>un verbe </a:t>
            </a:r>
            <a:r>
              <a:rPr lang="fr-FR" sz="1800">
                <a:solidFill>
                  <a:schemeClr val="tx1"/>
                </a:solidFill>
                <a:effectLst/>
                <a:latin typeface="+mn-lt"/>
                <a:ea typeface="Times New Roman" panose="02020603050405020304" pitchFamily="18" charset="0"/>
              </a:rPr>
              <a:t>/ on ne peut pas savoir.</a:t>
            </a:r>
          </a:p>
          <a:p>
            <a:pPr indent="-179705"/>
            <a:r>
              <a:rPr lang="fr-FR" sz="1800" i="1">
                <a:solidFill>
                  <a:schemeClr val="tx1"/>
                </a:solidFill>
                <a:effectLst/>
                <a:latin typeface="+mn-lt"/>
                <a:ea typeface="Times New Roman" panose="02020603050405020304" pitchFamily="18" charset="0"/>
              </a:rPr>
              <a:t>Les élèves peuvent affirmer que c’est un verbe parce qu’il y a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comme dans </a:t>
            </a:r>
            <a:r>
              <a:rPr lang="fr-FR" sz="1800" b="1">
                <a:solidFill>
                  <a:schemeClr val="tx1"/>
                </a:solidFill>
                <a:effectLst/>
                <a:latin typeface="+mn-lt"/>
                <a:ea typeface="Times New Roman" panose="02020603050405020304" pitchFamily="18" charset="0"/>
              </a:rPr>
              <a:t>elles ferment</a:t>
            </a:r>
            <a:r>
              <a:rPr lang="fr-FR" sz="1800" i="1">
                <a:solidFill>
                  <a:schemeClr val="tx1"/>
                </a:solidFill>
                <a:effectLst/>
                <a:latin typeface="+mn-lt"/>
                <a:ea typeface="Times New Roman" panose="02020603050405020304" pitchFamily="18" charset="0"/>
              </a:rPr>
              <a:t>. C’est donc un verbe au pluriel. Si c’était un nom, on l’écrirait </a:t>
            </a:r>
            <a:r>
              <a:rPr lang="fr-FR" sz="1800" b="1">
                <a:solidFill>
                  <a:schemeClr val="tx1"/>
                </a:solidFill>
                <a:effectLst/>
                <a:latin typeface="+mn-lt"/>
                <a:ea typeface="Times New Roman" panose="02020603050405020304" pitchFamily="18" charset="0"/>
              </a:rPr>
              <a:t>lances</a:t>
            </a:r>
            <a:r>
              <a:rPr lang="fr-FR" sz="1800" i="1">
                <a:solidFill>
                  <a:schemeClr val="tx1"/>
                </a:solidFill>
                <a:effectLst/>
                <a:latin typeface="+mn-lt"/>
                <a:ea typeface="Times New Roman" panose="02020603050405020304" pitchFamily="18" charset="0"/>
              </a:rPr>
              <a:t>.</a:t>
            </a:r>
            <a:endParaRPr lang="fr-FR" sz="180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19</a:t>
            </a:fld>
            <a:endParaRPr lang="fr-FR"/>
          </a:p>
        </p:txBody>
      </p:sp>
    </p:spTree>
    <p:extLst>
      <p:ext uri="{BB962C8B-B14F-4D97-AF65-F5344CB8AC3E}">
        <p14:creationId xmlns:p14="http://schemas.microsoft.com/office/powerpoint/2010/main" val="315462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a:solidFill>
                  <a:schemeClr val="tx1"/>
                </a:solidFill>
                <a:effectLst/>
                <a:latin typeface="+mn-lt"/>
                <a:ea typeface="Calibri" panose="020F0502020204030204" pitchFamily="34" charset="0"/>
                <a:cs typeface="Calibri" panose="020F0502020204030204" pitchFamily="34" charset="0"/>
                <a:sym typeface="Wingdings 3" pitchFamily="2" charset="2"/>
              </a:rPr>
              <a:t>PHASE 1 : </a:t>
            </a:r>
            <a:r>
              <a:rPr lang="fr-FR" sz="1800" b="1" i="1">
                <a:solidFill>
                  <a:schemeClr val="tx1"/>
                </a:solidFill>
                <a:effectLst/>
                <a:latin typeface="+mn-lt"/>
                <a:ea typeface="Calibri" panose="020F0502020204030204" pitchFamily="34" charset="0"/>
                <a:cs typeface="Calibri" panose="020F0502020204030204" pitchFamily="34" charset="0"/>
                <a:sym typeface="Wingdings 3" pitchFamily="2" charset="2"/>
              </a:rPr>
              <a:t>Enrôlement</a:t>
            </a:r>
          </a:p>
          <a:p>
            <a:pPr marL="0" lvl="0" indent="0">
              <a:lnSpc>
                <a:spcPct val="107000"/>
              </a:lnSpc>
              <a:buClr>
                <a:srgbClr val="00B050"/>
              </a:buClr>
              <a:buFont typeface="Symbol" panose="05050102010706020507" pitchFamily="18" charset="2"/>
              <a:buNone/>
            </a:pPr>
            <a:endParaRPr lang="fr-FR" sz="1800" b="1" i="1">
              <a:solidFill>
                <a:schemeClr val="tx1"/>
              </a:solidFill>
              <a:effectLst/>
              <a:latin typeface="+mn-lt"/>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00B050"/>
              </a:buClr>
              <a:buFont typeface="Symbol" panose="05050102010706020507" pitchFamily="18" charset="2"/>
              <a:buNone/>
            </a:pPr>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chemeClr val="tx1"/>
                </a:solidFill>
                <a:effectLst/>
                <a:latin typeface="+mn-lt"/>
                <a:ea typeface="Calibri" panose="020F0502020204030204" pitchFamily="34" charset="0"/>
                <a:cs typeface="Arial" panose="020B0604020202020204" pitchFamily="34" charset="0"/>
              </a:rPr>
              <a:t>« Les dernières fois, nous avons rencontré deux mots très importants quand on fait de la grammaire : </a:t>
            </a:r>
            <a:r>
              <a:rPr lang="fr-FR" sz="1800" b="1" i="1">
                <a:solidFill>
                  <a:schemeClr val="tx1"/>
                </a:solidFill>
                <a:effectLst/>
                <a:latin typeface="+mn-lt"/>
                <a:ea typeface="Calibri" panose="020F0502020204030204" pitchFamily="34" charset="0"/>
                <a:cs typeface="Arial" panose="020B0604020202020204" pitchFamily="34" charset="0"/>
              </a:rPr>
              <a:t>nom</a:t>
            </a:r>
            <a:r>
              <a:rPr lang="fr-FR" sz="1800">
                <a:solidFill>
                  <a:schemeClr val="tx1"/>
                </a:solidFill>
                <a:effectLst/>
                <a:latin typeface="+mn-lt"/>
                <a:ea typeface="Calibri" panose="020F0502020204030204" pitchFamily="34" charset="0"/>
                <a:cs typeface="Arial" panose="020B0604020202020204" pitchFamily="34" charset="0"/>
              </a:rPr>
              <a:t> et </a:t>
            </a:r>
            <a:r>
              <a:rPr lang="fr-FR" sz="1800" b="1" i="1">
                <a:solidFill>
                  <a:schemeClr val="tx1"/>
                </a:solidFill>
                <a:effectLst/>
                <a:latin typeface="+mn-lt"/>
                <a:ea typeface="Calibri" panose="020F0502020204030204" pitchFamily="34" charset="0"/>
                <a:cs typeface="Arial" panose="020B0604020202020204" pitchFamily="34" charset="0"/>
              </a:rPr>
              <a:t>verbe</a:t>
            </a:r>
            <a:r>
              <a:rPr lang="fr-FR" sz="1800">
                <a:solidFill>
                  <a:schemeClr val="tx1"/>
                </a:solidFill>
                <a:effectLst/>
                <a:latin typeface="+mn-lt"/>
                <a:ea typeface="Calibri" panose="020F0502020204030204" pitchFamily="34" charset="0"/>
                <a:cs typeface="Arial" panose="020B0604020202020204" pitchFamily="34" charset="0"/>
              </a:rPr>
              <a:t>. En effet, certains mots qu’on utilise tous les jours sont des noms et d’autres sont des verbes. »</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a:t>
            </a:fld>
            <a:endParaRPr lang="fr-FR"/>
          </a:p>
        </p:txBody>
      </p:sp>
    </p:spTree>
    <p:extLst>
      <p:ext uri="{BB962C8B-B14F-4D97-AF65-F5344CB8AC3E}">
        <p14:creationId xmlns:p14="http://schemas.microsoft.com/office/powerpoint/2010/main" val="235038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solidFill>
                  <a:schemeClr val="tx1"/>
                </a:solidFill>
                <a:latin typeface="+mn-lt"/>
              </a:rPr>
              <a:t>Exercice 2</a:t>
            </a:r>
          </a:p>
          <a:p>
            <a:r>
              <a:rPr lang="fr-FR" sz="1800" i="1">
                <a:solidFill>
                  <a:schemeClr val="tx1"/>
                </a:solidFill>
                <a:effectLst/>
                <a:latin typeface="+mn-lt"/>
                <a:ea typeface="Times New Roman" panose="02020603050405020304" pitchFamily="18" charset="0"/>
              </a:rPr>
              <a:t>Les élèves peuvent justifier en distinguant le mot qui dit une chose que l’on voit (un nom) et le mot qui dit ce qui se passe (un verbe), en distinguant les marques </a:t>
            </a:r>
            <a:r>
              <a:rPr lang="fr-FR" sz="1800" b="1">
                <a:solidFill>
                  <a:schemeClr val="tx1"/>
                </a:solidFill>
                <a:effectLst/>
                <a:latin typeface="+mn-lt"/>
                <a:ea typeface="Times New Roman" panose="02020603050405020304" pitchFamily="18" charset="0"/>
              </a:rPr>
              <a:t>-s</a:t>
            </a:r>
            <a:r>
              <a:rPr lang="fr-FR" sz="1800" i="1">
                <a:solidFill>
                  <a:schemeClr val="tx1"/>
                </a:solidFill>
                <a:effectLst/>
                <a:latin typeface="+mn-lt"/>
                <a:ea typeface="Times New Roman" panose="02020603050405020304" pitchFamily="18" charset="0"/>
              </a:rPr>
              <a:t> et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ou en repérant les petits mots devant les noms (</a:t>
            </a:r>
            <a:r>
              <a:rPr lang="fr-FR" sz="1800" b="1">
                <a:solidFill>
                  <a:schemeClr val="tx1"/>
                </a:solidFill>
                <a:effectLst/>
                <a:latin typeface="+mn-lt"/>
                <a:ea typeface="Times New Roman" panose="02020603050405020304" pitchFamily="18" charset="0"/>
              </a:rPr>
              <a:t>la</a:t>
            </a:r>
            <a:r>
              <a:rPr lang="fr-FR" sz="1800" i="1">
                <a:solidFill>
                  <a:schemeClr val="tx1"/>
                </a:solidFill>
                <a:effectLst/>
                <a:latin typeface="+mn-lt"/>
                <a:ea typeface="Times New Roman" panose="02020603050405020304" pitchFamily="18" charset="0"/>
              </a:rPr>
              <a:t>,</a:t>
            </a:r>
            <a:r>
              <a:rPr lang="fr-FR" sz="1800">
                <a:solidFill>
                  <a:schemeClr val="tx1"/>
                </a:solidFill>
                <a:effectLst/>
                <a:latin typeface="+mn-lt"/>
                <a:ea typeface="Times New Roman" panose="02020603050405020304" pitchFamily="18" charset="0"/>
              </a:rPr>
              <a:t> </a:t>
            </a:r>
            <a:r>
              <a:rPr lang="fr-FR" sz="1800" b="1">
                <a:solidFill>
                  <a:schemeClr val="tx1"/>
                </a:solidFill>
                <a:effectLst/>
                <a:latin typeface="+mn-lt"/>
                <a:ea typeface="Times New Roman" panose="02020603050405020304" pitchFamily="18" charset="0"/>
              </a:rPr>
              <a:t>sa</a:t>
            </a:r>
            <a:r>
              <a:rPr lang="fr-FR" sz="1800" i="1">
                <a:solidFill>
                  <a:schemeClr val="tx1"/>
                </a:solidFill>
                <a:effectLst/>
                <a:latin typeface="+mn-lt"/>
                <a:ea typeface="Times New Roman" panose="02020603050405020304" pitchFamily="18" charset="0"/>
              </a:rPr>
              <a:t>,</a:t>
            </a:r>
            <a:r>
              <a:rPr lang="fr-FR" sz="1800">
                <a:solidFill>
                  <a:schemeClr val="tx1"/>
                </a:solidFill>
                <a:effectLst/>
                <a:latin typeface="+mn-lt"/>
                <a:ea typeface="Times New Roman" panose="02020603050405020304" pitchFamily="18" charset="0"/>
              </a:rPr>
              <a:t> </a:t>
            </a:r>
            <a:r>
              <a:rPr lang="fr-FR" sz="1800" b="1">
                <a:solidFill>
                  <a:schemeClr val="tx1"/>
                </a:solidFill>
                <a:effectLst/>
                <a:latin typeface="+mn-lt"/>
                <a:ea typeface="Times New Roman" panose="02020603050405020304" pitchFamily="18" charset="0"/>
              </a:rPr>
              <a:t>les</a:t>
            </a:r>
            <a:r>
              <a:rPr lang="fr-FR" sz="1800" i="1">
                <a:solidFill>
                  <a:schemeClr val="tx1"/>
                </a:solidFill>
                <a:effectLst/>
                <a:latin typeface="+mn-lt"/>
                <a:ea typeface="Times New Roman" panose="02020603050405020304" pitchFamily="18" charset="0"/>
              </a:rPr>
              <a:t>).</a:t>
            </a:r>
            <a:endParaRPr lang="fr-FR" sz="1800" b="1">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20</a:t>
            </a:fld>
            <a:endParaRPr lang="fr-FR"/>
          </a:p>
        </p:txBody>
      </p:sp>
    </p:spTree>
    <p:extLst>
      <p:ext uri="{BB962C8B-B14F-4D97-AF65-F5344CB8AC3E}">
        <p14:creationId xmlns:p14="http://schemas.microsoft.com/office/powerpoint/2010/main" val="395121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t>(Affichage avec le mémo)</a:t>
            </a:r>
          </a:p>
          <a:p>
            <a:r>
              <a:rPr lang="fr-FR" sz="1800" b="1">
                <a:solidFill>
                  <a:schemeClr val="tx1"/>
                </a:solidFill>
                <a:latin typeface="+mn-lt"/>
              </a:rPr>
              <a:t>Exercice 2</a:t>
            </a:r>
          </a:p>
          <a:p>
            <a:r>
              <a:rPr lang="fr-FR" sz="1800" i="1">
                <a:solidFill>
                  <a:schemeClr val="tx1"/>
                </a:solidFill>
                <a:effectLst/>
                <a:latin typeface="+mn-lt"/>
                <a:ea typeface="Times New Roman" panose="02020603050405020304" pitchFamily="18" charset="0"/>
              </a:rPr>
              <a:t>Les élèves peuvent justifier en distinguant le mot qui dit une chose que l’on voit (un nom) et le mot qui dit ce qui se passe (un verbe), en distinguant les marques </a:t>
            </a:r>
            <a:r>
              <a:rPr lang="fr-FR" sz="1800" b="1">
                <a:solidFill>
                  <a:schemeClr val="tx1"/>
                </a:solidFill>
                <a:effectLst/>
                <a:latin typeface="+mn-lt"/>
                <a:ea typeface="Times New Roman" panose="02020603050405020304" pitchFamily="18" charset="0"/>
              </a:rPr>
              <a:t>-s</a:t>
            </a:r>
            <a:r>
              <a:rPr lang="fr-FR" sz="1800" i="1">
                <a:solidFill>
                  <a:schemeClr val="tx1"/>
                </a:solidFill>
                <a:effectLst/>
                <a:latin typeface="+mn-lt"/>
                <a:ea typeface="Times New Roman" panose="02020603050405020304" pitchFamily="18" charset="0"/>
              </a:rPr>
              <a:t> et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ou en repérant les petits mots devant les noms (</a:t>
            </a:r>
            <a:r>
              <a:rPr lang="fr-FR" sz="1800" b="1">
                <a:solidFill>
                  <a:schemeClr val="tx1"/>
                </a:solidFill>
                <a:effectLst/>
                <a:latin typeface="+mn-lt"/>
                <a:ea typeface="Times New Roman" panose="02020603050405020304" pitchFamily="18" charset="0"/>
              </a:rPr>
              <a:t>la</a:t>
            </a:r>
            <a:r>
              <a:rPr lang="fr-FR" sz="1800" i="1">
                <a:solidFill>
                  <a:schemeClr val="tx1"/>
                </a:solidFill>
                <a:effectLst/>
                <a:latin typeface="+mn-lt"/>
                <a:ea typeface="Times New Roman" panose="02020603050405020304" pitchFamily="18" charset="0"/>
              </a:rPr>
              <a:t>,</a:t>
            </a:r>
            <a:r>
              <a:rPr lang="fr-FR" sz="1800">
                <a:solidFill>
                  <a:schemeClr val="tx1"/>
                </a:solidFill>
                <a:effectLst/>
                <a:latin typeface="+mn-lt"/>
                <a:ea typeface="Times New Roman" panose="02020603050405020304" pitchFamily="18" charset="0"/>
              </a:rPr>
              <a:t> </a:t>
            </a:r>
            <a:r>
              <a:rPr lang="fr-FR" sz="1800" b="1">
                <a:solidFill>
                  <a:schemeClr val="tx1"/>
                </a:solidFill>
                <a:effectLst/>
                <a:latin typeface="+mn-lt"/>
                <a:ea typeface="Times New Roman" panose="02020603050405020304" pitchFamily="18" charset="0"/>
              </a:rPr>
              <a:t>sa</a:t>
            </a:r>
            <a:r>
              <a:rPr lang="fr-FR" sz="1800" i="1">
                <a:solidFill>
                  <a:schemeClr val="tx1"/>
                </a:solidFill>
                <a:effectLst/>
                <a:latin typeface="+mn-lt"/>
                <a:ea typeface="Times New Roman" panose="02020603050405020304" pitchFamily="18" charset="0"/>
              </a:rPr>
              <a:t>,</a:t>
            </a:r>
            <a:r>
              <a:rPr lang="fr-FR" sz="1800">
                <a:solidFill>
                  <a:schemeClr val="tx1"/>
                </a:solidFill>
                <a:effectLst/>
                <a:latin typeface="+mn-lt"/>
                <a:ea typeface="Times New Roman" panose="02020603050405020304" pitchFamily="18" charset="0"/>
              </a:rPr>
              <a:t> </a:t>
            </a:r>
            <a:r>
              <a:rPr lang="fr-FR" sz="1800" b="1">
                <a:solidFill>
                  <a:schemeClr val="tx1"/>
                </a:solidFill>
                <a:effectLst/>
                <a:latin typeface="+mn-lt"/>
                <a:ea typeface="Times New Roman" panose="02020603050405020304" pitchFamily="18" charset="0"/>
              </a:rPr>
              <a:t>les</a:t>
            </a:r>
            <a:r>
              <a:rPr lang="fr-FR" sz="1800" i="1">
                <a:solidFill>
                  <a:schemeClr val="tx1"/>
                </a:solidFill>
                <a:effectLst/>
                <a:latin typeface="+mn-lt"/>
                <a:ea typeface="Times New Roman" panose="02020603050405020304" pitchFamily="18" charset="0"/>
              </a:rPr>
              <a:t>).</a:t>
            </a:r>
            <a:endParaRPr lang="fr-FR" sz="1800" b="1">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21</a:t>
            </a:fld>
            <a:endParaRPr lang="fr-FR"/>
          </a:p>
        </p:txBody>
      </p:sp>
    </p:spTree>
    <p:extLst>
      <p:ext uri="{BB962C8B-B14F-4D97-AF65-F5344CB8AC3E}">
        <p14:creationId xmlns:p14="http://schemas.microsoft.com/office/powerpoint/2010/main" val="270964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a:t>
            </a:r>
          </a:p>
          <a:p>
            <a:r>
              <a:rPr lang="fr-FR" sz="1800" b="1" dirty="0">
                <a:solidFill>
                  <a:schemeClr val="tx1"/>
                </a:solidFill>
                <a:effectLst/>
                <a:latin typeface="+mn-lt"/>
                <a:ea typeface="Times New Roman" panose="02020603050405020304" pitchFamily="18" charset="0"/>
              </a:rPr>
              <a:t>a. classes</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s’écrit avec</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-s</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parce c’est un nom au pluriel.</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D’autres réponses sont possibles (« parce qu’il y a </a:t>
            </a:r>
            <a:r>
              <a:rPr lang="fr-FR" sz="1800" b="1" dirty="0">
                <a:solidFill>
                  <a:schemeClr val="tx1"/>
                </a:solidFill>
                <a:effectLst/>
                <a:latin typeface="+mn-lt"/>
                <a:ea typeface="Times New Roman" panose="02020603050405020304" pitchFamily="18" charset="0"/>
              </a:rPr>
              <a:t>les</a:t>
            </a:r>
            <a:r>
              <a:rPr lang="fr-FR" sz="1800" i="1" dirty="0">
                <a:solidFill>
                  <a:schemeClr val="tx1"/>
                </a:solidFill>
                <a:effectLst/>
                <a:latin typeface="+mn-lt"/>
                <a:ea typeface="Times New Roman" panose="02020603050405020304" pitchFamily="18" charset="0"/>
              </a:rPr>
              <a:t> devant »). Elles seront très souvent incomplètes. L’objectif de la phase collective est d’énoncer l’ensemble des justifications nécessaires : c’est un </a:t>
            </a:r>
            <a:r>
              <a:rPr lang="fr-FR" sz="1800" i="1" u="sng" dirty="0">
                <a:solidFill>
                  <a:schemeClr val="tx1"/>
                </a:solidFill>
                <a:effectLst/>
                <a:latin typeface="+mn-lt"/>
                <a:ea typeface="Times New Roman" panose="02020603050405020304" pitchFamily="18" charset="0"/>
              </a:rPr>
              <a:t>nom</a:t>
            </a:r>
            <a:r>
              <a:rPr lang="fr-FR" sz="1800" i="1" dirty="0">
                <a:solidFill>
                  <a:schemeClr val="tx1"/>
                </a:solidFill>
                <a:effectLst/>
                <a:latin typeface="+mn-lt"/>
                <a:ea typeface="Times New Roman" panose="02020603050405020304" pitchFamily="18" charset="0"/>
              </a:rPr>
              <a:t> (dit des choses que l’on voit) au </a:t>
            </a:r>
            <a:r>
              <a:rPr lang="fr-FR" sz="1800" i="1" u="sng" dirty="0">
                <a:solidFill>
                  <a:schemeClr val="tx1"/>
                </a:solidFill>
                <a:effectLst/>
                <a:latin typeface="+mn-lt"/>
                <a:ea typeface="Times New Roman" panose="02020603050405020304" pitchFamily="18" charset="0"/>
              </a:rPr>
              <a:t>pluriel</a:t>
            </a:r>
            <a:r>
              <a:rPr lang="fr-FR" sz="1800" i="1"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les</a:t>
            </a:r>
            <a:r>
              <a:rPr lang="fr-FR" sz="1800" i="1" dirty="0">
                <a:solidFill>
                  <a:schemeClr val="tx1"/>
                </a:solidFill>
                <a:effectLst/>
                <a:latin typeface="+mn-lt"/>
                <a:ea typeface="Times New Roman" panose="02020603050405020304" pitchFamily="18" charset="0"/>
              </a:rPr>
              <a:t> indique le pluriel, </a:t>
            </a:r>
            <a:r>
              <a:rPr lang="fr-FR" sz="1800" b="1" dirty="0">
                <a:solidFill>
                  <a:schemeClr val="tx1"/>
                </a:solidFill>
                <a:effectLst/>
                <a:latin typeface="+mn-lt"/>
                <a:ea typeface="Times New Roman" panose="02020603050405020304" pitchFamily="18" charset="0"/>
              </a:rPr>
              <a:t>classes</a:t>
            </a:r>
            <a:r>
              <a:rPr lang="fr-FR" sz="1800" i="1" dirty="0">
                <a:solidFill>
                  <a:schemeClr val="tx1"/>
                </a:solidFill>
                <a:effectLst/>
                <a:latin typeface="+mn-lt"/>
                <a:ea typeface="Times New Roman" panose="02020603050405020304" pitchFamily="18" charset="0"/>
              </a:rPr>
              <a:t> doit donc aussi indiquer le pluriel : c’est ce </a:t>
            </a:r>
            <a:r>
              <a:rPr lang="fr-FR" sz="1800" b="1" dirty="0">
                <a:solidFill>
                  <a:schemeClr val="tx1"/>
                </a:solidFill>
                <a:effectLst/>
                <a:latin typeface="+mn-lt"/>
                <a:ea typeface="Times New Roman" panose="02020603050405020304" pitchFamily="18" charset="0"/>
              </a:rPr>
              <a:t>-s</a:t>
            </a:r>
            <a:r>
              <a:rPr lang="fr-FR" sz="1800" i="1" dirty="0">
                <a:solidFill>
                  <a:schemeClr val="tx1"/>
                </a:solidFill>
                <a:effectLst/>
                <a:latin typeface="+mn-lt"/>
                <a:ea typeface="Times New Roman" panose="02020603050405020304" pitchFamily="18" charset="0"/>
              </a:rPr>
              <a:t> qui l’indique).</a:t>
            </a:r>
            <a:endParaRPr lang="fr-FR" sz="1800" b="0" i="1" dirty="0">
              <a:solidFill>
                <a:schemeClr val="tx1"/>
              </a:solidFill>
              <a:effectLst/>
              <a:latin typeface="+mn-lt"/>
              <a:ea typeface="Times New Roman" panose="02020603050405020304" pitchFamily="18" charset="0"/>
            </a:endParaRPr>
          </a:p>
          <a:p>
            <a:endParaRPr lang="fr-FR" sz="1800" b="0" i="1" dirty="0">
              <a:solidFill>
                <a:schemeClr val="tx1"/>
              </a:solidFill>
              <a:effectLst/>
              <a:latin typeface="+mn-lt"/>
              <a:ea typeface="Times New Roman" panose="02020603050405020304" pitchFamily="18" charset="0"/>
            </a:endParaRPr>
          </a:p>
          <a:p>
            <a:r>
              <a:rPr lang="fr-FR" sz="1800" b="1" dirty="0">
                <a:solidFill>
                  <a:schemeClr val="tx1"/>
                </a:solidFill>
                <a:effectLst/>
                <a:latin typeface="+mn-lt"/>
                <a:ea typeface="Times New Roman" panose="02020603050405020304" pitchFamily="18" charset="0"/>
              </a:rPr>
              <a:t>b.</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classent</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s’écrit avec</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-nt</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parce que c’est un verbe au pluriel.</a:t>
            </a:r>
            <a:endParaRPr lang="fr-FR" sz="1800" i="0" dirty="0">
              <a:solidFill>
                <a:schemeClr val="tx1"/>
              </a:solidFill>
              <a:effectLst/>
              <a:latin typeface="+mn-lt"/>
              <a:ea typeface="Times New Roman" panose="02020603050405020304" pitchFamily="18" charset="0"/>
            </a:endParaRPr>
          </a:p>
          <a:p>
            <a:r>
              <a:rPr lang="fr-FR" sz="1800" i="1">
                <a:solidFill>
                  <a:schemeClr val="tx1"/>
                </a:solidFill>
                <a:effectLst/>
                <a:latin typeface="+mn-lt"/>
                <a:ea typeface="Times New Roman" panose="02020603050405020304" pitchFamily="18" charset="0"/>
              </a:rPr>
              <a:t>L’objectif de la phase collective est d’énoncer l’ensemble des justifications nécessaires : c’est un </a:t>
            </a:r>
            <a:r>
              <a:rPr lang="fr-FR" sz="1800" i="1" u="sng">
                <a:solidFill>
                  <a:schemeClr val="tx1"/>
                </a:solidFill>
                <a:effectLst/>
                <a:latin typeface="+mn-lt"/>
                <a:ea typeface="Times New Roman" panose="02020603050405020304" pitchFamily="18" charset="0"/>
              </a:rPr>
              <a:t>verbe</a:t>
            </a:r>
            <a:r>
              <a:rPr lang="fr-FR" sz="1800" i="1">
                <a:solidFill>
                  <a:schemeClr val="tx1"/>
                </a:solidFill>
                <a:effectLst/>
                <a:latin typeface="+mn-lt"/>
                <a:ea typeface="Times New Roman" panose="02020603050405020304" pitchFamily="18" charset="0"/>
              </a:rPr>
              <a:t> (dit ce qui se passe) au </a:t>
            </a:r>
            <a:r>
              <a:rPr lang="fr-FR" sz="1800" i="1" u="sng">
                <a:solidFill>
                  <a:schemeClr val="tx1"/>
                </a:solidFill>
                <a:effectLst/>
                <a:latin typeface="+mn-lt"/>
                <a:ea typeface="Times New Roman" panose="02020603050405020304" pitchFamily="18" charset="0"/>
              </a:rPr>
              <a:t>pluriel</a:t>
            </a:r>
            <a:r>
              <a:rPr lang="fr-FR" sz="1800" i="1">
                <a:solidFill>
                  <a:schemeClr val="tx1"/>
                </a:solidFill>
                <a:effectLst/>
                <a:latin typeface="+mn-lt"/>
                <a:ea typeface="Times New Roman" panose="02020603050405020304" pitchFamily="18" charset="0"/>
              </a:rPr>
              <a:t> (il s’écrit avec</a:t>
            </a:r>
            <a:r>
              <a:rPr lang="fr-FR" sz="1800" b="1">
                <a:solidFill>
                  <a:schemeClr val="tx1"/>
                </a:solidFill>
                <a:effectLst/>
                <a:latin typeface="+mn-lt"/>
                <a:ea typeface="Times New Roman" panose="02020603050405020304" pitchFamily="18" charset="0"/>
              </a:rPr>
              <a:t> -nt </a:t>
            </a:r>
            <a:r>
              <a:rPr lang="fr-FR" sz="1800" i="1">
                <a:solidFill>
                  <a:schemeClr val="tx1"/>
                </a:solidFill>
                <a:effectLst/>
                <a:latin typeface="+mn-lt"/>
                <a:ea typeface="Times New Roman" panose="02020603050405020304" pitchFamily="18" charset="0"/>
              </a:rPr>
              <a:t>parce que le groupe </a:t>
            </a:r>
            <a:r>
              <a:rPr lang="fr-FR" sz="1800" b="1">
                <a:solidFill>
                  <a:schemeClr val="tx1"/>
                </a:solidFill>
                <a:effectLst/>
                <a:latin typeface="+mn-lt"/>
                <a:ea typeface="Times New Roman" panose="02020603050405020304" pitchFamily="18" charset="0"/>
              </a:rPr>
              <a:t>les enfants</a:t>
            </a:r>
            <a:r>
              <a:rPr lang="fr-FR" sz="1800" i="1">
                <a:solidFill>
                  <a:schemeClr val="tx1"/>
                </a:solidFill>
                <a:effectLst/>
                <a:latin typeface="+mn-lt"/>
                <a:ea typeface="Times New Roman" panose="02020603050405020304" pitchFamily="18" charset="0"/>
              </a:rPr>
              <a:t> est au pluriel, comme dans « elles portent</a:t>
            </a:r>
            <a:r>
              <a:rPr lang="fr-FR" sz="1800" i="1">
                <a:solidFill>
                  <a:schemeClr val="tx1"/>
                </a:solidFill>
                <a:effectLst/>
                <a:latin typeface="+mn-lt"/>
                <a:ea typeface="Times New Roman" panose="02020603050405020304" pitchFamily="18" charset="0"/>
                <a:cs typeface="Segoe UI" panose="020B0502040204020203" pitchFamily="34" charset="0"/>
              </a:rPr>
              <a:t> »</a:t>
            </a:r>
            <a:r>
              <a:rPr lang="fr-FR" sz="1800" i="1">
                <a:solidFill>
                  <a:schemeClr val="tx1"/>
                </a:solidFill>
                <a:effectLst/>
                <a:latin typeface="+mn-lt"/>
                <a:ea typeface="Times New Roman" panose="02020603050405020304" pitchFamily="18" charset="0"/>
              </a:rPr>
              <a:t>).</a:t>
            </a:r>
            <a:endParaRPr lang="fr-FR" sz="180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22</a:t>
            </a:fld>
            <a:endParaRPr lang="fr-FR"/>
          </a:p>
        </p:txBody>
      </p:sp>
    </p:spTree>
    <p:extLst>
      <p:ext uri="{BB962C8B-B14F-4D97-AF65-F5344CB8AC3E}">
        <p14:creationId xmlns:p14="http://schemas.microsoft.com/office/powerpoint/2010/main" val="275730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3</a:t>
            </a:r>
          </a:p>
          <a:p>
            <a:r>
              <a:rPr lang="fr-FR" sz="1800" b="1" dirty="0">
                <a:solidFill>
                  <a:schemeClr val="tx1"/>
                </a:solidFill>
                <a:effectLst/>
                <a:latin typeface="+mn-lt"/>
                <a:ea typeface="Times New Roman" panose="02020603050405020304" pitchFamily="18" charset="0"/>
              </a:rPr>
              <a:t>a. classes</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s’écrit avec</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-s</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parce c’est un nom au pluriel.</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D’autres réponses sont possibles (« parce qu’il y a </a:t>
            </a:r>
            <a:r>
              <a:rPr lang="fr-FR" sz="1800" b="1" dirty="0">
                <a:solidFill>
                  <a:schemeClr val="tx1"/>
                </a:solidFill>
                <a:effectLst/>
                <a:latin typeface="+mn-lt"/>
                <a:ea typeface="Times New Roman" panose="02020603050405020304" pitchFamily="18" charset="0"/>
              </a:rPr>
              <a:t>les</a:t>
            </a:r>
            <a:r>
              <a:rPr lang="fr-FR" sz="1800" i="1" dirty="0">
                <a:solidFill>
                  <a:schemeClr val="tx1"/>
                </a:solidFill>
                <a:effectLst/>
                <a:latin typeface="+mn-lt"/>
                <a:ea typeface="Times New Roman" panose="02020603050405020304" pitchFamily="18" charset="0"/>
              </a:rPr>
              <a:t> devant »). Elles seront très souvent incomplètes. L’objectif de la phase collective est d’énoncer l’ensemble des justifications nécessaires : c’est un </a:t>
            </a:r>
            <a:r>
              <a:rPr lang="fr-FR" sz="1800" i="1" u="sng" dirty="0">
                <a:solidFill>
                  <a:schemeClr val="tx1"/>
                </a:solidFill>
                <a:effectLst/>
                <a:latin typeface="+mn-lt"/>
                <a:ea typeface="Times New Roman" panose="02020603050405020304" pitchFamily="18" charset="0"/>
              </a:rPr>
              <a:t>nom</a:t>
            </a:r>
            <a:r>
              <a:rPr lang="fr-FR" sz="1800" i="1" dirty="0">
                <a:solidFill>
                  <a:schemeClr val="tx1"/>
                </a:solidFill>
                <a:effectLst/>
                <a:latin typeface="+mn-lt"/>
                <a:ea typeface="Times New Roman" panose="02020603050405020304" pitchFamily="18" charset="0"/>
              </a:rPr>
              <a:t> (dit des choses que l’on voit) au </a:t>
            </a:r>
            <a:r>
              <a:rPr lang="fr-FR" sz="1800" i="1" u="sng" dirty="0">
                <a:solidFill>
                  <a:schemeClr val="tx1"/>
                </a:solidFill>
                <a:effectLst/>
                <a:latin typeface="+mn-lt"/>
                <a:ea typeface="Times New Roman" panose="02020603050405020304" pitchFamily="18" charset="0"/>
              </a:rPr>
              <a:t>pluriel</a:t>
            </a:r>
            <a:r>
              <a:rPr lang="fr-FR" sz="1800" i="1"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les</a:t>
            </a:r>
            <a:r>
              <a:rPr lang="fr-FR" sz="1800" i="1" dirty="0">
                <a:solidFill>
                  <a:schemeClr val="tx1"/>
                </a:solidFill>
                <a:effectLst/>
                <a:latin typeface="+mn-lt"/>
                <a:ea typeface="Times New Roman" panose="02020603050405020304" pitchFamily="18" charset="0"/>
              </a:rPr>
              <a:t> indique le pluriel, </a:t>
            </a:r>
            <a:r>
              <a:rPr lang="fr-FR" sz="1800" b="1" dirty="0">
                <a:solidFill>
                  <a:schemeClr val="tx1"/>
                </a:solidFill>
                <a:effectLst/>
                <a:latin typeface="+mn-lt"/>
                <a:ea typeface="Times New Roman" panose="02020603050405020304" pitchFamily="18" charset="0"/>
              </a:rPr>
              <a:t>classes</a:t>
            </a:r>
            <a:r>
              <a:rPr lang="fr-FR" sz="1800" i="1" dirty="0">
                <a:solidFill>
                  <a:schemeClr val="tx1"/>
                </a:solidFill>
                <a:effectLst/>
                <a:latin typeface="+mn-lt"/>
                <a:ea typeface="Times New Roman" panose="02020603050405020304" pitchFamily="18" charset="0"/>
              </a:rPr>
              <a:t> doit donc aussi indiquer le pluriel : c’est ce </a:t>
            </a:r>
            <a:r>
              <a:rPr lang="fr-FR" sz="1800" b="1" dirty="0">
                <a:solidFill>
                  <a:schemeClr val="tx1"/>
                </a:solidFill>
                <a:effectLst/>
                <a:latin typeface="+mn-lt"/>
                <a:ea typeface="Times New Roman" panose="02020603050405020304" pitchFamily="18" charset="0"/>
              </a:rPr>
              <a:t>-s</a:t>
            </a:r>
            <a:r>
              <a:rPr lang="fr-FR" sz="1800" i="1" dirty="0">
                <a:solidFill>
                  <a:schemeClr val="tx1"/>
                </a:solidFill>
                <a:effectLst/>
                <a:latin typeface="+mn-lt"/>
                <a:ea typeface="Times New Roman" panose="02020603050405020304" pitchFamily="18" charset="0"/>
              </a:rPr>
              <a:t> qui l’indique).</a:t>
            </a:r>
            <a:endParaRPr lang="fr-FR" sz="1800" b="0" i="1" dirty="0">
              <a:solidFill>
                <a:schemeClr val="tx1"/>
              </a:solidFill>
              <a:effectLst/>
              <a:latin typeface="+mn-lt"/>
              <a:ea typeface="Times New Roman" panose="02020603050405020304" pitchFamily="18" charset="0"/>
            </a:endParaRPr>
          </a:p>
          <a:p>
            <a:endParaRPr lang="fr-FR" sz="1800" b="0" i="1" dirty="0">
              <a:solidFill>
                <a:schemeClr val="tx1"/>
              </a:solidFill>
              <a:effectLst/>
              <a:latin typeface="+mn-lt"/>
              <a:ea typeface="Times New Roman" panose="02020603050405020304" pitchFamily="18" charset="0"/>
            </a:endParaRPr>
          </a:p>
          <a:p>
            <a:r>
              <a:rPr lang="fr-FR" sz="1800" b="1" dirty="0">
                <a:solidFill>
                  <a:schemeClr val="tx1"/>
                </a:solidFill>
                <a:effectLst/>
                <a:latin typeface="+mn-lt"/>
                <a:ea typeface="Times New Roman" panose="02020603050405020304" pitchFamily="18" charset="0"/>
              </a:rPr>
              <a:t>b.</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classent</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s’écrit avec</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-nt</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parce que c’est un verbe au pluriel.</a:t>
            </a:r>
            <a:endParaRPr lang="fr-FR" sz="1800" i="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L’objectif de la phase collective est d’énoncer l’ensemble des justifications nécessaires : c’est un </a:t>
            </a:r>
            <a:r>
              <a:rPr lang="fr-FR" sz="1800" i="1" u="sng" dirty="0">
                <a:solidFill>
                  <a:schemeClr val="tx1"/>
                </a:solidFill>
                <a:effectLst/>
                <a:latin typeface="+mn-lt"/>
                <a:ea typeface="Times New Roman" panose="02020603050405020304" pitchFamily="18" charset="0"/>
              </a:rPr>
              <a:t>verbe</a:t>
            </a:r>
            <a:r>
              <a:rPr lang="fr-FR" sz="1800" i="1" dirty="0">
                <a:solidFill>
                  <a:schemeClr val="tx1"/>
                </a:solidFill>
                <a:effectLst/>
                <a:latin typeface="+mn-lt"/>
                <a:ea typeface="Times New Roman" panose="02020603050405020304" pitchFamily="18" charset="0"/>
              </a:rPr>
              <a:t> (dit ce qui se passe) au </a:t>
            </a:r>
            <a:r>
              <a:rPr lang="fr-FR" sz="1800" i="1" u="sng" dirty="0">
                <a:solidFill>
                  <a:schemeClr val="tx1"/>
                </a:solidFill>
                <a:effectLst/>
                <a:latin typeface="+mn-lt"/>
                <a:ea typeface="Times New Roman" panose="02020603050405020304" pitchFamily="18" charset="0"/>
              </a:rPr>
              <a:t>pluriel</a:t>
            </a:r>
            <a:r>
              <a:rPr lang="fr-FR" sz="1800" i="1" dirty="0">
                <a:solidFill>
                  <a:schemeClr val="tx1"/>
                </a:solidFill>
                <a:effectLst/>
                <a:latin typeface="+mn-lt"/>
                <a:ea typeface="Times New Roman" panose="02020603050405020304" pitchFamily="18" charset="0"/>
              </a:rPr>
              <a:t> (il s’écrit avec</a:t>
            </a:r>
            <a:r>
              <a:rPr lang="fr-FR" sz="1800" b="1" dirty="0">
                <a:solidFill>
                  <a:schemeClr val="tx1"/>
                </a:solidFill>
                <a:effectLst/>
                <a:latin typeface="+mn-lt"/>
                <a:ea typeface="Times New Roman" panose="02020603050405020304" pitchFamily="18" charset="0"/>
              </a:rPr>
              <a:t> -nt </a:t>
            </a:r>
            <a:r>
              <a:rPr lang="fr-FR" sz="1800" i="1" dirty="0">
                <a:solidFill>
                  <a:schemeClr val="tx1"/>
                </a:solidFill>
                <a:effectLst/>
                <a:latin typeface="+mn-lt"/>
                <a:ea typeface="Times New Roman" panose="02020603050405020304" pitchFamily="18" charset="0"/>
              </a:rPr>
              <a:t>parce que le groupe </a:t>
            </a:r>
            <a:r>
              <a:rPr lang="fr-FR" sz="1800" b="1" dirty="0">
                <a:solidFill>
                  <a:schemeClr val="tx1"/>
                </a:solidFill>
                <a:effectLst/>
                <a:latin typeface="+mn-lt"/>
                <a:ea typeface="Times New Roman" panose="02020603050405020304" pitchFamily="18" charset="0"/>
              </a:rPr>
              <a:t>les enfants</a:t>
            </a:r>
            <a:r>
              <a:rPr lang="fr-FR" sz="1800" i="1" dirty="0">
                <a:solidFill>
                  <a:schemeClr val="tx1"/>
                </a:solidFill>
                <a:effectLst/>
                <a:latin typeface="+mn-lt"/>
                <a:ea typeface="Times New Roman" panose="02020603050405020304" pitchFamily="18" charset="0"/>
              </a:rPr>
              <a:t> est au pluriel, comme dans « elles portent »).</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23</a:t>
            </a:fld>
            <a:endParaRPr lang="fr-FR"/>
          </a:p>
        </p:txBody>
      </p:sp>
    </p:spTree>
    <p:extLst>
      <p:ext uri="{BB962C8B-B14F-4D97-AF65-F5344CB8AC3E}">
        <p14:creationId xmlns:p14="http://schemas.microsoft.com/office/powerpoint/2010/main" val="2404014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4 </a:t>
            </a:r>
            <a:r>
              <a:rPr lang="fr-FR" sz="1800" b="0" dirty="0">
                <a:solidFill>
                  <a:schemeClr val="tx1"/>
                </a:solidFill>
                <a:effectLst/>
                <a:latin typeface="+mn-lt"/>
                <a:ea typeface="Times New Roman" panose="02020603050405020304" pitchFamily="18" charset="0"/>
              </a:rPr>
              <a:t>Dictée :</a:t>
            </a:r>
          </a:p>
          <a:p>
            <a:pPr>
              <a:tabLst>
                <a:tab pos="1160145" algn="l"/>
              </a:tabLst>
            </a:pPr>
            <a:r>
              <a:rPr lang="fr-FR" sz="1800" dirty="0">
                <a:solidFill>
                  <a:schemeClr val="tx1"/>
                </a:solidFill>
                <a:effectLst/>
                <a:latin typeface="+mn-lt"/>
                <a:ea typeface="Times New Roman" panose="02020603050405020304" pitchFamily="18" charset="0"/>
              </a:rPr>
              <a:t>ma main, mes mains</a:t>
            </a:r>
          </a:p>
          <a:p>
            <a:pPr>
              <a:tabLst>
                <a:tab pos="1160145" algn="l"/>
              </a:tabLst>
            </a:pPr>
            <a:endParaRPr lang="fr-FR" sz="1800" i="1" dirty="0">
              <a:solidFill>
                <a:schemeClr val="tx1"/>
              </a:solidFill>
              <a:effectLst/>
              <a:latin typeface="+mn-lt"/>
              <a:ea typeface="Times New Roman" panose="02020603050405020304" pitchFamily="18" charset="0"/>
            </a:endParaRPr>
          </a:p>
          <a:p>
            <a:pPr>
              <a:tabLst>
                <a:tab pos="1160145" algn="l"/>
              </a:tabLst>
            </a:pPr>
            <a:r>
              <a:rPr lang="fr-FR" sz="1800" i="1" dirty="0">
                <a:solidFill>
                  <a:schemeClr val="tx1"/>
                </a:solidFill>
                <a:effectLst/>
                <a:latin typeface="+mn-lt"/>
                <a:ea typeface="Times New Roman" panose="02020603050405020304" pitchFamily="18" charset="0"/>
              </a:rPr>
              <a:t>Choisir une modalité de la dictée parmi celles proposées dans l’introduction du </a:t>
            </a:r>
            <a:r>
              <a:rPr lang="fr-FR" sz="1800" i="0" dirty="0">
                <a:solidFill>
                  <a:schemeClr val="tx1"/>
                </a:solidFill>
                <a:effectLst/>
                <a:latin typeface="+mn-lt"/>
                <a:ea typeface="Times New Roman" panose="02020603050405020304" pitchFamily="18" charset="0"/>
              </a:rPr>
              <a:t>Guide</a:t>
            </a:r>
            <a:r>
              <a:rPr lang="fr-FR" sz="1800" i="1" dirty="0">
                <a:solidFill>
                  <a:schemeClr val="tx1"/>
                </a:solidFill>
                <a:effectLst/>
                <a:latin typeface="+mn-lt"/>
                <a:ea typeface="Times New Roman" panose="02020603050405020304" pitchFamily="18" charset="0"/>
              </a:rPr>
              <a:t>.</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24</a:t>
            </a:fld>
            <a:endParaRPr lang="fr-FR"/>
          </a:p>
        </p:txBody>
      </p:sp>
    </p:spTree>
    <p:extLst>
      <p:ext uri="{BB962C8B-B14F-4D97-AF65-F5344CB8AC3E}">
        <p14:creationId xmlns:p14="http://schemas.microsoft.com/office/powerpoint/2010/main" val="3901112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4 </a:t>
            </a:r>
            <a:r>
              <a:rPr lang="fr-FR" sz="1800" b="0" dirty="0">
                <a:solidFill>
                  <a:schemeClr val="tx1"/>
                </a:solidFill>
                <a:effectLst/>
                <a:latin typeface="+mn-lt"/>
                <a:ea typeface="Times New Roman" panose="02020603050405020304" pitchFamily="18" charset="0"/>
              </a:rPr>
              <a:t>Dictée :</a:t>
            </a:r>
          </a:p>
          <a:p>
            <a:pPr>
              <a:tabLst>
                <a:tab pos="1160145" algn="l"/>
              </a:tabLst>
            </a:pPr>
            <a:r>
              <a:rPr lang="fr-FR" sz="1800" dirty="0">
                <a:solidFill>
                  <a:schemeClr val="tx1"/>
                </a:solidFill>
                <a:effectLst/>
                <a:latin typeface="+mn-lt"/>
                <a:ea typeface="Times New Roman" panose="02020603050405020304" pitchFamily="18" charset="0"/>
              </a:rPr>
              <a:t>ma main, mes mains</a:t>
            </a:r>
          </a:p>
          <a:p>
            <a:pPr>
              <a:tabLst>
                <a:tab pos="1160145" algn="l"/>
              </a:tabLst>
            </a:pPr>
            <a:endParaRPr lang="fr-FR" sz="1800" i="1" dirty="0">
              <a:solidFill>
                <a:schemeClr val="tx1"/>
              </a:solidFill>
              <a:effectLst/>
              <a:latin typeface="+mn-lt"/>
              <a:ea typeface="Times New Roman" panose="02020603050405020304" pitchFamily="18" charset="0"/>
            </a:endParaRPr>
          </a:p>
          <a:p>
            <a:pPr>
              <a:tabLst>
                <a:tab pos="1160145" algn="l"/>
              </a:tabLst>
            </a:pPr>
            <a:r>
              <a:rPr lang="fr-FR" sz="1800" i="1" dirty="0">
                <a:solidFill>
                  <a:schemeClr val="tx1"/>
                </a:solidFill>
                <a:effectLst/>
                <a:latin typeface="+mn-lt"/>
                <a:ea typeface="Times New Roman" panose="02020603050405020304" pitchFamily="18" charset="0"/>
              </a:rPr>
              <a:t>Choisir une modalité de la dictée </a:t>
            </a:r>
            <a:r>
              <a:rPr lang="fr-FR" sz="1800" i="1">
                <a:solidFill>
                  <a:schemeClr val="tx1"/>
                </a:solidFill>
                <a:effectLst/>
                <a:latin typeface="+mn-lt"/>
                <a:ea typeface="Times New Roman" panose="02020603050405020304" pitchFamily="18" charset="0"/>
              </a:rPr>
              <a:t>parmi celles </a:t>
            </a:r>
            <a:r>
              <a:rPr lang="fr-FR" sz="1800" i="1" dirty="0">
                <a:solidFill>
                  <a:schemeClr val="tx1"/>
                </a:solidFill>
                <a:effectLst/>
                <a:latin typeface="+mn-lt"/>
                <a:ea typeface="Times New Roman" panose="02020603050405020304" pitchFamily="18" charset="0"/>
              </a:rPr>
              <a:t>proposées dans l’introduction du </a:t>
            </a:r>
            <a:r>
              <a:rPr lang="fr-FR" sz="1800" i="0" dirty="0">
                <a:solidFill>
                  <a:schemeClr val="tx1"/>
                </a:solidFill>
                <a:effectLst/>
                <a:latin typeface="+mn-lt"/>
                <a:ea typeface="Times New Roman" panose="02020603050405020304" pitchFamily="18" charset="0"/>
              </a:rPr>
              <a:t>Guide</a:t>
            </a:r>
            <a:r>
              <a:rPr lang="fr-FR" sz="1800" i="1" dirty="0">
                <a:solidFill>
                  <a:schemeClr val="tx1"/>
                </a:solidFill>
                <a:effectLst/>
                <a:latin typeface="+mn-lt"/>
                <a:ea typeface="Times New Roman" panose="02020603050405020304" pitchFamily="18" charset="0"/>
              </a:rPr>
              <a:t>.</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25</a:t>
            </a:fld>
            <a:endParaRPr lang="fr-FR"/>
          </a:p>
        </p:txBody>
      </p:sp>
    </p:spTree>
    <p:extLst>
      <p:ext uri="{BB962C8B-B14F-4D97-AF65-F5344CB8AC3E}">
        <p14:creationId xmlns:p14="http://schemas.microsoft.com/office/powerpoint/2010/main" val="2570738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 révision de cette leçon </a:t>
            </a:r>
            <a:r>
              <a:rPr lang="fr-FR" sz="1800" b="0" i="1" u="sng" dirty="0">
                <a:solidFill>
                  <a:schemeClr val="tx1"/>
                </a:solidFill>
                <a:latin typeface="+mn-lt"/>
              </a:rPr>
              <a:t>à</a:t>
            </a:r>
            <a:r>
              <a:rPr lang="fr-FR" sz="1800" b="0" i="1" u="sng" dirty="0">
                <a:solidFill>
                  <a:schemeClr val="tx1"/>
                </a:solidFill>
                <a:effectLst/>
                <a:latin typeface="+mn-lt"/>
                <a:ea typeface="+mn-ea"/>
                <a:cs typeface="Times New Roman" panose="02020603050405020304" pitchFamily="18" charset="0"/>
              </a:rPr>
              <a:t> </a:t>
            </a:r>
            <a:r>
              <a:rPr lang="fr-FR" sz="1800" b="0" i="1" u="sng"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proposer après la leçon 27</a:t>
            </a:r>
            <a:endParaRPr lang="fr-FR" sz="1800" b="1" i="0" u="sng" dirty="0">
              <a:solidFill>
                <a:schemeClr val="tx1"/>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L</a:t>
            </a:r>
            <a:r>
              <a:rPr lang="fr-FR" sz="1800" b="0" dirty="0">
                <a:solidFill>
                  <a:schemeClr val="tx1"/>
                </a:solidFill>
                <a:effectLst/>
                <a:latin typeface="+mn-lt"/>
                <a:ea typeface="Calibri" panose="020F0502020204030204" pitchFamily="34" charset="0"/>
                <a:cs typeface="Calibri" panose="020F0502020204030204" pitchFamily="34" charset="0"/>
                <a:sym typeface="Wingdings 3" pitchFamily="2" charset="2"/>
              </a:rPr>
              <a:t>ivret 3,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effectLst/>
              <a:latin typeface="+mn-lt"/>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26</a:t>
            </a:fld>
            <a:endParaRPr lang="fr-FR"/>
          </a:p>
        </p:txBody>
      </p:sp>
    </p:spTree>
    <p:extLst>
      <p:ext uri="{BB962C8B-B14F-4D97-AF65-F5344CB8AC3E}">
        <p14:creationId xmlns:p14="http://schemas.microsoft.com/office/powerpoint/2010/main" val="1445050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solidFill>
                  <a:schemeClr val="tx1"/>
                </a:solidFill>
                <a:latin typeface="+mn-lt"/>
              </a:rPr>
              <a:t>Exercice 1</a:t>
            </a:r>
          </a:p>
          <a:p>
            <a:r>
              <a:rPr lang="fr-FR" sz="1800" b="1" i="1">
                <a:solidFill>
                  <a:schemeClr val="tx1"/>
                </a:solidFill>
                <a:effectLst/>
                <a:latin typeface="+mn-lt"/>
                <a:ea typeface="Times New Roman" panose="02020603050405020304" pitchFamily="18" charset="0"/>
              </a:rPr>
              <a:t>Lors de la phase collective</a:t>
            </a:r>
            <a:r>
              <a:rPr lang="fr-FR" sz="1800" i="1">
                <a:solidFill>
                  <a:schemeClr val="tx1"/>
                </a:solidFill>
                <a:effectLst/>
                <a:latin typeface="+mn-lt"/>
                <a:ea typeface="Times New Roman" panose="02020603050405020304" pitchFamily="18" charset="0"/>
              </a:rPr>
              <a:t>, choisir quelques productions d’élèves (correctes et erronées) et en débattre. Les débats devront aussi tourner autour de la nature du petit mot qui précède le mot en question (déterminant ou pronom).</a:t>
            </a:r>
            <a:endParaRPr lang="fr-FR" sz="1800" b="1">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27</a:t>
            </a:fld>
            <a:endParaRPr lang="fr-FR"/>
          </a:p>
        </p:txBody>
      </p:sp>
    </p:spTree>
    <p:extLst>
      <p:ext uri="{BB962C8B-B14F-4D97-AF65-F5344CB8AC3E}">
        <p14:creationId xmlns:p14="http://schemas.microsoft.com/office/powerpoint/2010/main" val="2939247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t>(Affichage avec le mémo)</a:t>
            </a:r>
          </a:p>
          <a:p>
            <a:r>
              <a:rPr lang="fr-FR" sz="1800" b="1">
                <a:solidFill>
                  <a:schemeClr val="tx1"/>
                </a:solidFill>
                <a:latin typeface="+mn-lt"/>
              </a:rPr>
              <a:t>Exercice 1</a:t>
            </a:r>
          </a:p>
          <a:p>
            <a:r>
              <a:rPr lang="fr-FR" sz="1800" b="1" i="1">
                <a:solidFill>
                  <a:schemeClr val="tx1"/>
                </a:solidFill>
                <a:effectLst/>
                <a:latin typeface="+mn-lt"/>
                <a:ea typeface="Times New Roman" panose="02020603050405020304" pitchFamily="18" charset="0"/>
              </a:rPr>
              <a:t>Lors de la phase collective</a:t>
            </a:r>
            <a:r>
              <a:rPr lang="fr-FR" sz="1800" i="1">
                <a:solidFill>
                  <a:schemeClr val="tx1"/>
                </a:solidFill>
                <a:effectLst/>
                <a:latin typeface="+mn-lt"/>
                <a:ea typeface="Times New Roman" panose="02020603050405020304" pitchFamily="18" charset="0"/>
              </a:rPr>
              <a:t>, choisir quelques productions d’élèves (correctes et erronées) et en débattre. Les débats devront aussi tourner autour de la nature du petit mot qui précède le mot en question (déterminant ou pronom).</a:t>
            </a:r>
            <a:endParaRPr lang="fr-FR" sz="1800" b="1">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28</a:t>
            </a:fld>
            <a:endParaRPr lang="fr-FR"/>
          </a:p>
        </p:txBody>
      </p:sp>
    </p:spTree>
    <p:extLst>
      <p:ext uri="{BB962C8B-B14F-4D97-AF65-F5344CB8AC3E}">
        <p14:creationId xmlns:p14="http://schemas.microsoft.com/office/powerpoint/2010/main" val="679335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a:solidFill>
                  <a:schemeClr val="tx1"/>
                </a:solidFill>
                <a:effectLst/>
                <a:latin typeface="+mn-lt"/>
                <a:ea typeface="Times New Roman" panose="02020603050405020304" pitchFamily="18" charset="0"/>
              </a:rPr>
              <a:t>Les élèves doivent être attentifs au mot en gras (déterminant ou pronom) afin de savoir s’il est suivi d’un nom ou d’un verbe. Selon, la marque reçue n’est pas la même (</a:t>
            </a:r>
            <a:r>
              <a:rPr lang="fr-FR" sz="1800" b="1">
                <a:solidFill>
                  <a:schemeClr val="tx1"/>
                </a:solidFill>
                <a:effectLst/>
                <a:latin typeface="+mn-lt"/>
                <a:ea typeface="Times New Roman" panose="02020603050405020304" pitchFamily="18" charset="0"/>
              </a:rPr>
              <a:t>-s</a:t>
            </a:r>
            <a:r>
              <a:rPr lang="fr-FR" sz="1800" i="1">
                <a:solidFill>
                  <a:schemeClr val="tx1"/>
                </a:solidFill>
                <a:effectLst/>
                <a:latin typeface="+mn-lt"/>
                <a:ea typeface="Times New Roman" panose="02020603050405020304" pitchFamily="18" charset="0"/>
              </a:rPr>
              <a:t> ou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Ils doivent aussi prendre en charge l’accord du verbe avec le sujet.</a:t>
            </a:r>
            <a:endParaRPr lang="fr-FR" sz="180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29</a:t>
            </a:fld>
            <a:endParaRPr lang="fr-FR"/>
          </a:p>
        </p:txBody>
      </p:sp>
    </p:spTree>
    <p:extLst>
      <p:ext uri="{BB962C8B-B14F-4D97-AF65-F5344CB8AC3E}">
        <p14:creationId xmlns:p14="http://schemas.microsoft.com/office/powerpoint/2010/main" val="38524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200">
                <a:solidFill>
                  <a:schemeClr val="tx1"/>
                </a:solidFill>
                <a:effectLst/>
                <a:latin typeface="+mn-lt"/>
                <a:ea typeface="Calibri" panose="020F0502020204030204" pitchFamily="34" charset="0"/>
                <a:cs typeface="Arial" panose="020B0604020202020204" pitchFamily="34" charset="0"/>
              </a:rPr>
              <a:t>« Nous avons vu que certains mots sont des noms dans certaines phrases et sont des verbes dans d’autres phrases, alors qu’ils s’écrivent pareil. Aujourd’hui, on va continuer ce travail. »</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3</a:t>
            </a:fld>
            <a:endParaRPr lang="fr-FR"/>
          </a:p>
        </p:txBody>
      </p:sp>
    </p:spTree>
    <p:extLst>
      <p:ext uri="{BB962C8B-B14F-4D97-AF65-F5344CB8AC3E}">
        <p14:creationId xmlns:p14="http://schemas.microsoft.com/office/powerpoint/2010/main" val="140972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a:t>(Affichage avec le mémo)</a:t>
            </a:r>
          </a:p>
          <a:p>
            <a:r>
              <a:rPr lang="fr-FR" sz="1800" b="1">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a:solidFill>
                  <a:schemeClr val="tx1"/>
                </a:solidFill>
                <a:effectLst/>
                <a:latin typeface="+mn-lt"/>
                <a:ea typeface="Times New Roman" panose="02020603050405020304" pitchFamily="18" charset="0"/>
              </a:rPr>
              <a:t>Les élèves doivent être attentifs au mot en gras (déterminant ou pronom) afin de savoir s’il est suivi d’un nom ou d’un verbe. Selon, la marque reçue n’est pas la même (</a:t>
            </a:r>
            <a:r>
              <a:rPr lang="fr-FR" sz="1800" b="1">
                <a:solidFill>
                  <a:schemeClr val="tx1"/>
                </a:solidFill>
                <a:effectLst/>
                <a:latin typeface="+mn-lt"/>
                <a:ea typeface="Times New Roman" panose="02020603050405020304" pitchFamily="18" charset="0"/>
              </a:rPr>
              <a:t>-s</a:t>
            </a:r>
            <a:r>
              <a:rPr lang="fr-FR" sz="1800" i="1">
                <a:solidFill>
                  <a:schemeClr val="tx1"/>
                </a:solidFill>
                <a:effectLst/>
                <a:latin typeface="+mn-lt"/>
                <a:ea typeface="Times New Roman" panose="02020603050405020304" pitchFamily="18" charset="0"/>
              </a:rPr>
              <a:t> ou </a:t>
            </a:r>
            <a:r>
              <a:rPr lang="fr-FR" sz="1800" b="1">
                <a:solidFill>
                  <a:schemeClr val="tx1"/>
                </a:solidFill>
                <a:effectLst/>
                <a:latin typeface="+mn-lt"/>
                <a:ea typeface="Times New Roman" panose="02020603050405020304" pitchFamily="18" charset="0"/>
              </a:rPr>
              <a:t>-nt</a:t>
            </a:r>
            <a:r>
              <a:rPr lang="fr-FR" sz="1800" i="1">
                <a:solidFill>
                  <a:schemeClr val="tx1"/>
                </a:solidFill>
                <a:effectLst/>
                <a:latin typeface="+mn-lt"/>
                <a:ea typeface="Times New Roman" panose="02020603050405020304" pitchFamily="18" charset="0"/>
              </a:rPr>
              <a:t>). Ils doivent aussi prendre en charge l’accord du verbe avec le sujet.</a:t>
            </a:r>
            <a:endParaRPr lang="fr-FR" sz="180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30</a:t>
            </a:fld>
            <a:endParaRPr lang="fr-FR"/>
          </a:p>
        </p:txBody>
      </p:sp>
    </p:spTree>
    <p:extLst>
      <p:ext uri="{BB962C8B-B14F-4D97-AF65-F5344CB8AC3E}">
        <p14:creationId xmlns:p14="http://schemas.microsoft.com/office/powerpoint/2010/main" val="109216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cs typeface="Calibri" panose="020F0502020204030204" pitchFamily="34" charset="0"/>
              </a:rPr>
              <a:t>Après la leçon 10, vous pouvez proposer aux élèves les activités de révision suivantes :</a:t>
            </a: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cap="none" baseline="0" dirty="0">
                <a:solidFill>
                  <a:srgbClr val="FFFFFF"/>
                </a:solidFill>
                <a:effectLst/>
                <a:latin typeface="Times New Roman" panose="02020603050405020304" pitchFamily="18" charset="0"/>
                <a:ea typeface="Times New Roman" panose="02020603050405020304" pitchFamily="18" charset="0"/>
              </a:rPr>
              <a:t>Livret n° 2, p. 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Times New Roman" panose="02020603050405020304" pitchFamily="18" charset="0"/>
                <a:cs typeface="Calibri" panose="020F0502020204030204" pitchFamily="34" charset="0"/>
              </a:rPr>
              <a:t>Leçon 6</a:t>
            </a:r>
            <a:r>
              <a:rPr lang="fr-FR"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800" b="1" i="1" dirty="0">
                <a:effectLst/>
                <a:latin typeface="Times New Roman" panose="02020603050405020304" pitchFamily="18" charset="0"/>
                <a:ea typeface="Times New Roman" panose="02020603050405020304" pitchFamily="18" charset="0"/>
                <a:cs typeface="Calibri" panose="020F0502020204030204" pitchFamily="34" charset="0"/>
              </a:rPr>
              <a:t>Des lionnes / une lionne (1)  •  </a:t>
            </a:r>
            <a:r>
              <a:rPr lang="fr-FR" sz="1800" cap="small" dirty="0">
                <a:effectLst/>
                <a:latin typeface="Times New Roman" panose="02020603050405020304" pitchFamily="18" charset="0"/>
                <a:ea typeface="Times New Roman" panose="02020603050405020304" pitchFamily="18" charset="0"/>
                <a:cs typeface="Calibri" panose="020F0502020204030204" pitchFamily="34" charset="0"/>
              </a:rPr>
              <a:t>l’accord au pluriel et au singulier</a:t>
            </a:r>
            <a:endParaRPr lang="fr-FR" sz="1800" i="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endParaRPr>
          </a:p>
          <a:p>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Corrigés à retrouver dans le </a:t>
            </a:r>
            <a:r>
              <a:rPr lang="fr-FR" sz="1800" i="0" dirty="0">
                <a:effectLst/>
                <a:latin typeface="Times New Roman" panose="02020603050405020304" pitchFamily="18" charset="0"/>
                <a:ea typeface="Times New Roman" panose="02020603050405020304" pitchFamily="18" charset="0"/>
              </a:rPr>
              <a:t>Guide</a:t>
            </a:r>
            <a:r>
              <a:rPr lang="fr-FR" sz="1800" i="1" dirty="0">
                <a:effectLst/>
                <a:latin typeface="Times New Roman" panose="02020603050405020304" pitchFamily="18" charset="0"/>
                <a:ea typeface="Times New Roman" panose="02020603050405020304" pitchFamily="18" charset="0"/>
              </a:rPr>
              <a:t> à la fin de la leçon 6, </a:t>
            </a:r>
          </a:p>
          <a:p>
            <a:r>
              <a:rPr lang="fr-FR" sz="1800" i="1" dirty="0">
                <a:effectLst/>
                <a:latin typeface="Times New Roman" panose="02020603050405020304" pitchFamily="18" charset="0"/>
                <a:ea typeface="Times New Roman" panose="02020603050405020304" pitchFamily="18" charset="0"/>
              </a:rPr>
              <a:t>et dans le </a:t>
            </a:r>
            <a:r>
              <a:rPr lang="fr-FR" sz="1800" i="1" cap="small" dirty="0">
                <a:effectLst/>
                <a:latin typeface="Times New Roman" panose="02020603050405020304" pitchFamily="18" charset="0"/>
                <a:ea typeface="Times New Roman" panose="02020603050405020304" pitchFamily="18" charset="0"/>
              </a:rPr>
              <a:t>Diaporama</a:t>
            </a:r>
            <a:r>
              <a:rPr lang="fr-FR" sz="1800" i="1"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i="1" dirty="0">
                <a:effectLst/>
                <a:latin typeface="Times New Roman" panose="02020603050405020304" pitchFamily="18" charset="0"/>
                <a:ea typeface="Times New Roman" panose="02020603050405020304" pitchFamily="18" charset="0"/>
              </a:rPr>
              <a:t> </a:t>
            </a:r>
            <a:r>
              <a:rPr lang="fr-FR" sz="1800" i="1" dirty="0">
                <a:effectLst/>
                <a:highlight>
                  <a:srgbClr val="FFFF00"/>
                </a:highlight>
                <a:latin typeface="Times New Roman" panose="02020603050405020304" pitchFamily="18" charset="0"/>
                <a:ea typeface="Times New Roman" panose="02020603050405020304" pitchFamily="18" charset="0"/>
              </a:rPr>
              <a:t>hatier-clic.fr/23lpfdgce1_dia006</a:t>
            </a:r>
            <a:endParaRPr lang="fr-FR" sz="1800" i="1"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31</a:t>
            </a:fld>
            <a:endParaRPr lang="fr-FR"/>
          </a:p>
        </p:txBody>
      </p:sp>
    </p:spTree>
    <p:extLst>
      <p:ext uri="{BB962C8B-B14F-4D97-AF65-F5344CB8AC3E}">
        <p14:creationId xmlns:p14="http://schemas.microsoft.com/office/powerpoint/2010/main" val="215872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a:latin typeface="+mn-lt"/>
              </a:rPr>
              <a:t>PHASE 2 : </a:t>
            </a:r>
            <a:r>
              <a:rPr lang="fr-FR" sz="1800" b="1" i="1">
                <a:latin typeface="+mn-lt"/>
              </a:rPr>
              <a:t>Variation</a:t>
            </a:r>
            <a:r>
              <a:rPr lang="fr-FR" sz="1800" b="1">
                <a:latin typeface="+mn-lt"/>
              </a:rPr>
              <a:t>. Les noms et les verbes au pluriel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rgbClr val="0070C0"/>
                </a:solidFill>
                <a:effectLst/>
                <a:latin typeface="+mn-lt"/>
                <a:ea typeface="Calibri" panose="020F0502020204030204" pitchFamily="34" charset="0"/>
                <a:cs typeface="Arial" panose="020B0604020202020204" pitchFamily="34" charset="0"/>
              </a:rPr>
              <a:t>« On va voir ce qui se passe quand on fait varier les phrases si on met les mots </a:t>
            </a:r>
            <a:r>
              <a:rPr lang="fr-FR" sz="1800" i="1">
                <a:solidFill>
                  <a:srgbClr val="0070C0"/>
                </a:solidFill>
                <a:effectLst/>
                <a:latin typeface="+mn-lt"/>
                <a:ea typeface="Calibri" panose="020F0502020204030204" pitchFamily="34" charset="0"/>
                <a:cs typeface="Arial" panose="020B0604020202020204" pitchFamily="34" charset="0"/>
              </a:rPr>
              <a:t>porte</a:t>
            </a:r>
            <a:r>
              <a:rPr lang="fr-FR" sz="1800">
                <a:solidFill>
                  <a:srgbClr val="0070C0"/>
                </a:solidFill>
                <a:effectLst/>
                <a:latin typeface="+mn-lt"/>
                <a:ea typeface="Calibri" panose="020F0502020204030204" pitchFamily="34" charset="0"/>
                <a:cs typeface="Arial" panose="020B0604020202020204" pitchFamily="34" charset="0"/>
              </a:rPr>
              <a:t> et </a:t>
            </a:r>
            <a:r>
              <a:rPr lang="fr-FR" sz="1800" i="1">
                <a:solidFill>
                  <a:srgbClr val="0070C0"/>
                </a:solidFill>
                <a:effectLst/>
                <a:latin typeface="+mn-lt"/>
                <a:ea typeface="Calibri" panose="020F0502020204030204" pitchFamily="34" charset="0"/>
                <a:cs typeface="Arial" panose="020B0604020202020204" pitchFamily="34" charset="0"/>
              </a:rPr>
              <a:t>ferme</a:t>
            </a:r>
            <a:r>
              <a:rPr lang="fr-FR" sz="1800">
                <a:solidFill>
                  <a:srgbClr val="0070C0"/>
                </a:solidFill>
                <a:effectLst/>
                <a:latin typeface="+mn-lt"/>
                <a:ea typeface="Calibri" panose="020F0502020204030204" pitchFamily="34" charset="0"/>
                <a:cs typeface="Arial" panose="020B0604020202020204" pitchFamily="34" charset="0"/>
              </a:rPr>
              <a:t> au pluriel.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mn-lt"/>
                <a:ea typeface="Calibri" panose="020F0502020204030204" pitchFamily="34" charset="0"/>
                <a:cs typeface="Arial" panose="020B0604020202020204" pitchFamily="34" charset="0"/>
              </a:rPr>
              <a:t>VARIATION À L’ORAL</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a:solidFill>
                  <a:srgbClr val="000000"/>
                </a:solidFill>
                <a:effectLst/>
                <a:latin typeface="+mn-lt"/>
                <a:ea typeface="Calibri" panose="020F0502020204030204" pitchFamily="34" charset="0"/>
                <a:cs typeface="Arial" panose="020B0604020202020204" pitchFamily="34" charset="0"/>
              </a:rPr>
              <a:t>« Écoutez ces phrases </a:t>
            </a:r>
            <a:r>
              <a:rPr lang="fr-FR" sz="1800">
                <a:solidFill>
                  <a:srgbClr val="000000"/>
                </a:solidFill>
                <a:effectLst/>
                <a:latin typeface="+mn-lt"/>
                <a:ea typeface="Calibri" panose="020F0502020204030204" pitchFamily="34" charset="0"/>
                <a:cs typeface="Arial" panose="020B0604020202020204" pitchFamily="34" charset="0"/>
              </a:rPr>
              <a:t>: </a:t>
            </a:r>
            <a:r>
              <a:rPr lang="fr-FR" sz="1800">
                <a:effectLst/>
                <a:latin typeface="+mn-lt"/>
                <a:ea typeface="Calibri" panose="020F0502020204030204" pitchFamily="34" charset="0"/>
                <a:cs typeface="Arial" panose="020B0604020202020204" pitchFamily="34" charset="0"/>
              </a:rPr>
              <a:t>J’ouvre la </a:t>
            </a:r>
            <a:r>
              <a:rPr lang="fr-FR" sz="1800" u="sng">
                <a:effectLst/>
                <a:latin typeface="+mn-lt"/>
                <a:ea typeface="Calibri" panose="020F0502020204030204" pitchFamily="34" charset="0"/>
                <a:cs typeface="Arial" panose="020B0604020202020204" pitchFamily="34" charset="0"/>
              </a:rPr>
              <a:t>porte</a:t>
            </a:r>
            <a:r>
              <a:rPr lang="fr-FR" sz="1800">
                <a:effectLst/>
                <a:latin typeface="+mn-lt"/>
                <a:ea typeface="Calibri" panose="020F0502020204030204" pitchFamily="34" charset="0"/>
                <a:cs typeface="Arial" panose="020B0604020202020204" pitchFamily="34" charset="0"/>
              </a:rPr>
              <a:t>. / J’ouvre les </a:t>
            </a:r>
            <a:r>
              <a:rPr lang="fr-FR" sz="1800" u="sng">
                <a:effectLst/>
                <a:latin typeface="+mn-lt"/>
                <a:ea typeface="Calibri" panose="020F0502020204030204" pitchFamily="34" charset="0"/>
                <a:cs typeface="Arial" panose="020B0604020202020204" pitchFamily="34" charset="0"/>
              </a:rPr>
              <a:t>portes</a:t>
            </a:r>
            <a:r>
              <a:rPr lang="fr-FR" sz="1800">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a:effectLst/>
                <a:latin typeface="+mn-lt"/>
                <a:ea typeface="Calibri" panose="020F0502020204030204" pitchFamily="34" charset="0"/>
                <a:cs typeface="Arial" panose="020B0604020202020204" pitchFamily="34" charset="0"/>
              </a:rPr>
              <a:t>La fille </a:t>
            </a:r>
            <a:r>
              <a:rPr lang="fr-FR" sz="1800" u="sng">
                <a:effectLst/>
                <a:latin typeface="+mn-lt"/>
                <a:ea typeface="Calibri" panose="020F0502020204030204" pitchFamily="34" charset="0"/>
                <a:cs typeface="Arial" panose="020B0604020202020204" pitchFamily="34" charset="0"/>
              </a:rPr>
              <a:t>porte</a:t>
            </a:r>
            <a:r>
              <a:rPr lang="fr-FR" sz="1800">
                <a:effectLst/>
                <a:latin typeface="+mn-lt"/>
                <a:ea typeface="Calibri" panose="020F0502020204030204" pitchFamily="34" charset="0"/>
                <a:cs typeface="Arial" panose="020B0604020202020204" pitchFamily="34" charset="0"/>
              </a:rPr>
              <a:t> le bateau. / Les filles </a:t>
            </a:r>
            <a:r>
              <a:rPr lang="fr-FR" sz="1800" u="sng">
                <a:effectLst/>
                <a:latin typeface="+mn-lt"/>
                <a:ea typeface="Calibri" panose="020F0502020204030204" pitchFamily="34" charset="0"/>
                <a:cs typeface="Arial" panose="020B0604020202020204" pitchFamily="34" charset="0"/>
              </a:rPr>
              <a:t>portent</a:t>
            </a:r>
            <a:r>
              <a:rPr lang="fr-FR" sz="1800">
                <a:effectLst/>
                <a:latin typeface="+mn-lt"/>
                <a:ea typeface="Calibri" panose="020F0502020204030204" pitchFamily="34" charset="0"/>
                <a:cs typeface="Arial" panose="020B0604020202020204" pitchFamily="34" charset="0"/>
              </a:rPr>
              <a:t> le bateau.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0070C0"/>
                </a:solidFill>
                <a:effectLst/>
                <a:latin typeface="+mn-lt"/>
                <a:ea typeface="Calibri" panose="020F0502020204030204" pitchFamily="34" charset="0"/>
                <a:cs typeface="Arial" panose="020B0604020202020204" pitchFamily="34" charset="0"/>
              </a:rPr>
              <a:t>« Qu’est-ce qui change ? Que devient le mot </a:t>
            </a:r>
            <a:r>
              <a:rPr lang="fr-FR" sz="1800" i="1">
                <a:solidFill>
                  <a:srgbClr val="0070C0"/>
                </a:solidFill>
                <a:effectLst/>
                <a:latin typeface="+mn-lt"/>
                <a:ea typeface="Calibri" panose="020F0502020204030204" pitchFamily="34" charset="0"/>
                <a:cs typeface="Arial" panose="020B0604020202020204" pitchFamily="34" charset="0"/>
              </a:rPr>
              <a:t>porte</a:t>
            </a:r>
            <a:r>
              <a:rPr lang="fr-FR" sz="1800">
                <a:solidFill>
                  <a:srgbClr val="0070C0"/>
                </a:solidFill>
                <a:effectLst/>
                <a:latin typeface="+mn-lt"/>
                <a:ea typeface="Calibri" panose="020F0502020204030204" pitchFamily="34" charset="0"/>
                <a:cs typeface="Arial" panose="020B0604020202020204" pitchFamily="34" charset="0"/>
              </a:rPr>
              <a:t> ? »</a:t>
            </a:r>
            <a:endParaRPr lang="fr-FR" sz="1800" b="0" u="none">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mn-lt"/>
                <a:ea typeface="Calibri" panose="020F0502020204030204" pitchFamily="34" charset="0"/>
                <a:cs typeface="Arial" panose="020B0604020202020204" pitchFamily="34" charset="0"/>
              </a:rPr>
              <a:t>Réponse attendue</a:t>
            </a:r>
            <a:r>
              <a:rPr lang="fr-FR" sz="1800" b="1">
                <a:solidFill>
                  <a:srgbClr val="00B050"/>
                </a:solidFill>
                <a:effectLst/>
                <a:latin typeface="+mn-lt"/>
                <a:ea typeface="Calibri" panose="020F0502020204030204" pitchFamily="34" charset="0"/>
                <a:cs typeface="Arial" panose="020B0604020202020204" pitchFamily="34" charset="0"/>
              </a:rPr>
              <a:t> </a:t>
            </a:r>
            <a:r>
              <a:rPr lang="fr-FR" sz="1800" b="0">
                <a:solidFill>
                  <a:srgbClr val="00B050"/>
                </a:solidFill>
                <a:effectLst/>
                <a:latin typeface="+mn-lt"/>
                <a:ea typeface="Calibri" panose="020F0502020204030204" pitchFamily="34" charset="0"/>
                <a:cs typeface="Arial" panose="020B0604020202020204" pitchFamily="34" charset="0"/>
              </a:rPr>
              <a:t>: </a:t>
            </a:r>
            <a:r>
              <a:rPr lang="fr-FR" sz="1800">
                <a:solidFill>
                  <a:srgbClr val="000000"/>
                </a:solidFill>
                <a:effectLst/>
                <a:latin typeface="+mn-lt"/>
                <a:ea typeface="Calibri" panose="020F0502020204030204" pitchFamily="34" charset="0"/>
                <a:cs typeface="Arial" panose="020B0604020202020204" pitchFamily="34" charset="0"/>
              </a:rPr>
              <a:t>On n’entend pas de changement au pluriel pour le mot </a:t>
            </a:r>
            <a:r>
              <a:rPr lang="fr-FR" sz="1800" b="1" i="1">
                <a:solidFill>
                  <a:srgbClr val="000000"/>
                </a:solidFill>
                <a:effectLst/>
                <a:latin typeface="+mn-lt"/>
                <a:ea typeface="Calibri" panose="020F0502020204030204" pitchFamily="34" charset="0"/>
                <a:cs typeface="Arial" panose="020B0604020202020204" pitchFamily="34" charset="0"/>
              </a:rPr>
              <a:t>porte</a:t>
            </a:r>
            <a:r>
              <a:rPr lang="fr-FR" sz="1800">
                <a:solidFill>
                  <a:srgbClr val="000000"/>
                </a:solidFill>
                <a:effectLst/>
                <a:latin typeface="+mn-lt"/>
                <a:ea typeface="Calibri" panose="020F0502020204030204" pitchFamily="34" charset="0"/>
                <a:cs typeface="Arial" panose="020B0604020202020204" pitchFamily="34" charset="0"/>
              </a:rPr>
              <a:t>.</a:t>
            </a:r>
          </a:p>
          <a:p>
            <a:pPr marL="0" lvl="0" indent="0">
              <a:lnSpc>
                <a:spcPct val="107000"/>
              </a:lnSpc>
              <a:buClr>
                <a:srgbClr val="00B050"/>
              </a:buClr>
              <a:buFont typeface="Symbol" panose="05050102010706020507" pitchFamily="18" charset="2"/>
              <a:buNone/>
            </a:pPr>
            <a:r>
              <a:rPr lang="fr-FR" sz="1800">
                <a:solidFill>
                  <a:srgbClr val="000000"/>
                </a:solidFill>
                <a:effectLst/>
                <a:latin typeface="+mn-lt"/>
                <a:ea typeface="Calibri" panose="020F0502020204030204" pitchFamily="34" charset="0"/>
                <a:cs typeface="Arial" panose="020B0604020202020204" pitchFamily="34" charset="0"/>
              </a:rPr>
              <a:t>On entend que les petits mots devant les noms ont changé.</a:t>
            </a:r>
            <a:endParaRPr lang="fr-FR" sz="1800">
              <a:solidFill>
                <a:schemeClr val="tx1"/>
              </a:solidFill>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4</a:t>
            </a:fld>
            <a:endParaRPr lang="fr-FR"/>
          </a:p>
        </p:txBody>
      </p:sp>
    </p:spTree>
    <p:extLst>
      <p:ext uri="{BB962C8B-B14F-4D97-AF65-F5344CB8AC3E}">
        <p14:creationId xmlns:p14="http://schemas.microsoft.com/office/powerpoint/2010/main" val="230126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a:solidFill>
                  <a:srgbClr val="000000"/>
                </a:solidFill>
                <a:effectLst/>
                <a:latin typeface="+mn-lt"/>
                <a:ea typeface="Calibri" panose="020F0502020204030204" pitchFamily="34" charset="0"/>
                <a:cs typeface="Arial" panose="020B0604020202020204" pitchFamily="34" charset="0"/>
              </a:rPr>
              <a:t>« Écoutez ces autres phrases </a:t>
            </a:r>
            <a:r>
              <a:rPr lang="fr-FR" sz="1800">
                <a:solidFill>
                  <a:srgbClr val="000000"/>
                </a:solidFill>
                <a:effectLst/>
                <a:latin typeface="+mn-lt"/>
                <a:ea typeface="Calibri" panose="020F0502020204030204" pitchFamily="34" charset="0"/>
                <a:cs typeface="Arial" panose="020B0604020202020204" pitchFamily="34" charset="0"/>
              </a:rPr>
              <a:t>: </a:t>
            </a:r>
            <a:r>
              <a:rPr lang="fr-FR" sz="1800">
                <a:effectLst/>
                <a:latin typeface="+mn-lt"/>
                <a:ea typeface="Calibri" panose="020F0502020204030204" pitchFamily="34" charset="0"/>
                <a:cs typeface="Arial" panose="020B0604020202020204" pitchFamily="34" charset="0"/>
              </a:rPr>
              <a:t>On voit cette </a:t>
            </a:r>
            <a:r>
              <a:rPr lang="fr-FR" sz="1800" u="sng">
                <a:effectLst/>
                <a:latin typeface="+mn-lt"/>
                <a:ea typeface="Calibri" panose="020F0502020204030204" pitchFamily="34" charset="0"/>
                <a:cs typeface="Arial" panose="020B0604020202020204" pitchFamily="34" charset="0"/>
              </a:rPr>
              <a:t>ferme</a:t>
            </a:r>
            <a:r>
              <a:rPr lang="fr-FR" sz="1800">
                <a:effectLst/>
                <a:latin typeface="+mn-lt"/>
                <a:ea typeface="Calibri" panose="020F0502020204030204" pitchFamily="34" charset="0"/>
                <a:cs typeface="Arial" panose="020B0604020202020204" pitchFamily="34" charset="0"/>
              </a:rPr>
              <a:t> de loin. / On voit ces </a:t>
            </a:r>
            <a:r>
              <a:rPr lang="fr-FR" sz="1800" u="sng">
                <a:effectLst/>
                <a:latin typeface="+mn-lt"/>
                <a:ea typeface="Calibri" panose="020F0502020204030204" pitchFamily="34" charset="0"/>
                <a:cs typeface="Arial" panose="020B0604020202020204" pitchFamily="34" charset="0"/>
              </a:rPr>
              <a:t>fermes</a:t>
            </a:r>
            <a:r>
              <a:rPr lang="fr-FR" sz="1800">
                <a:effectLst/>
                <a:latin typeface="+mn-lt"/>
                <a:ea typeface="Calibri" panose="020F0502020204030204" pitchFamily="34" charset="0"/>
                <a:cs typeface="Arial" panose="020B0604020202020204" pitchFamily="34" charset="0"/>
              </a:rPr>
              <a:t> de loin.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a:effectLst/>
                <a:latin typeface="+mn-lt"/>
                <a:ea typeface="Calibri" panose="020F0502020204030204" pitchFamily="34" charset="0"/>
                <a:cs typeface="Arial" panose="020B0604020202020204" pitchFamily="34" charset="0"/>
              </a:rPr>
              <a:t>Le garçon </a:t>
            </a:r>
            <a:r>
              <a:rPr lang="fr-FR" sz="1800" u="sng">
                <a:effectLst/>
                <a:latin typeface="+mn-lt"/>
                <a:ea typeface="Calibri" panose="020F0502020204030204" pitchFamily="34" charset="0"/>
                <a:cs typeface="Arial" panose="020B0604020202020204" pitchFamily="34" charset="0"/>
              </a:rPr>
              <a:t>ferme</a:t>
            </a:r>
            <a:r>
              <a:rPr lang="fr-FR" sz="1800">
                <a:effectLst/>
                <a:latin typeface="+mn-lt"/>
                <a:ea typeface="Calibri" panose="020F0502020204030204" pitchFamily="34" charset="0"/>
                <a:cs typeface="Arial" panose="020B0604020202020204" pitchFamily="34" charset="0"/>
              </a:rPr>
              <a:t> le placard. /  Les garçons </a:t>
            </a:r>
            <a:r>
              <a:rPr lang="fr-FR" sz="1800" u="sng">
                <a:effectLst/>
                <a:latin typeface="+mn-lt"/>
                <a:ea typeface="Calibri" panose="020F0502020204030204" pitchFamily="34" charset="0"/>
                <a:cs typeface="Arial" panose="020B0604020202020204" pitchFamily="34" charset="0"/>
              </a:rPr>
              <a:t>ferment</a:t>
            </a:r>
            <a:r>
              <a:rPr lang="fr-FR" sz="1800">
                <a:effectLst/>
                <a:latin typeface="+mn-lt"/>
                <a:ea typeface="Calibri" panose="020F0502020204030204" pitchFamily="34" charset="0"/>
                <a:cs typeface="Arial" panose="020B0604020202020204" pitchFamily="34" charset="0"/>
              </a:rPr>
              <a:t> le placard.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solidFill>
                  <a:srgbClr val="0070C0"/>
                </a:solidFill>
                <a:effectLst/>
                <a:latin typeface="+mn-lt"/>
                <a:ea typeface="Calibri" panose="020F0502020204030204" pitchFamily="34" charset="0"/>
                <a:cs typeface="Arial" panose="020B0604020202020204" pitchFamily="34" charset="0"/>
              </a:rPr>
              <a:t>« Qu’est-ce qui change ? Que devient le mot </a:t>
            </a:r>
            <a:r>
              <a:rPr lang="fr-FR" sz="1800" i="1">
                <a:solidFill>
                  <a:srgbClr val="0070C0"/>
                </a:solidFill>
                <a:effectLst/>
                <a:latin typeface="+mn-lt"/>
                <a:ea typeface="Calibri" panose="020F0502020204030204" pitchFamily="34" charset="0"/>
                <a:cs typeface="Arial" panose="020B0604020202020204" pitchFamily="34" charset="0"/>
              </a:rPr>
              <a:t>ferme</a:t>
            </a:r>
            <a:r>
              <a:rPr lang="fr-FR" sz="1800">
                <a:solidFill>
                  <a:srgbClr val="0070C0"/>
                </a:solidFill>
                <a:effectLst/>
                <a:latin typeface="+mn-lt"/>
                <a:ea typeface="Calibri" panose="020F0502020204030204" pitchFamily="34" charset="0"/>
                <a:cs typeface="Arial" panose="020B0604020202020204" pitchFamily="34" charset="0"/>
              </a:rPr>
              <a:t> ? »</a:t>
            </a:r>
            <a:endParaRPr lang="fr-FR" sz="1800" b="0" u="none">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mn-lt"/>
                <a:ea typeface="Calibri" panose="020F0502020204030204" pitchFamily="34" charset="0"/>
                <a:cs typeface="Arial" panose="020B0604020202020204" pitchFamily="34" charset="0"/>
              </a:rPr>
              <a:t>Réponse attendue</a:t>
            </a:r>
            <a:r>
              <a:rPr lang="fr-FR" sz="1800" b="1">
                <a:solidFill>
                  <a:srgbClr val="00B050"/>
                </a:solidFill>
                <a:effectLst/>
                <a:latin typeface="+mn-lt"/>
                <a:ea typeface="Calibri" panose="020F0502020204030204" pitchFamily="34" charset="0"/>
                <a:cs typeface="Arial" panose="020B0604020202020204" pitchFamily="34" charset="0"/>
              </a:rPr>
              <a:t> </a:t>
            </a:r>
            <a:r>
              <a:rPr lang="fr-FR" sz="1800" b="0">
                <a:solidFill>
                  <a:srgbClr val="00B050"/>
                </a:solidFill>
                <a:effectLst/>
                <a:latin typeface="+mn-lt"/>
                <a:ea typeface="Calibri" panose="020F0502020204030204" pitchFamily="34" charset="0"/>
                <a:cs typeface="Arial" panose="020B0604020202020204" pitchFamily="34" charset="0"/>
              </a:rPr>
              <a:t>: </a:t>
            </a:r>
            <a:r>
              <a:rPr lang="fr-FR" sz="1800">
                <a:solidFill>
                  <a:srgbClr val="000000"/>
                </a:solidFill>
                <a:effectLst/>
                <a:latin typeface="+mn-lt"/>
                <a:ea typeface="Calibri" panose="020F0502020204030204" pitchFamily="34" charset="0"/>
                <a:cs typeface="Arial" panose="020B0604020202020204" pitchFamily="34" charset="0"/>
              </a:rPr>
              <a:t>On n’entend pas de changement au pluriel pour le mot </a:t>
            </a:r>
            <a:r>
              <a:rPr lang="fr-FR" sz="1800" b="1" i="1">
                <a:solidFill>
                  <a:srgbClr val="000000"/>
                </a:solidFill>
                <a:effectLst/>
                <a:latin typeface="+mn-lt"/>
                <a:ea typeface="Calibri" panose="020F0502020204030204" pitchFamily="34" charset="0"/>
                <a:cs typeface="Arial" panose="020B0604020202020204" pitchFamily="34" charset="0"/>
              </a:rPr>
              <a:t>ferme</a:t>
            </a:r>
            <a:r>
              <a:rPr lang="fr-FR" sz="1800">
                <a:solidFill>
                  <a:srgbClr val="000000"/>
                </a:solidFill>
                <a:effectLst/>
                <a:latin typeface="+mn-lt"/>
                <a:ea typeface="Calibri" panose="020F0502020204030204" pitchFamily="34" charset="0"/>
                <a:cs typeface="Arial" panose="020B0604020202020204" pitchFamily="34" charset="0"/>
              </a:rPr>
              <a:t>.</a:t>
            </a:r>
            <a:r>
              <a:rPr lang="fr-FR" sz="1800">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a:solidFill>
                  <a:srgbClr val="000000"/>
                </a:solidFill>
                <a:effectLst/>
                <a:latin typeface="+mn-lt"/>
                <a:ea typeface="Calibri" panose="020F0502020204030204" pitchFamily="34" charset="0"/>
                <a:cs typeface="Arial" panose="020B0604020202020204" pitchFamily="34" charset="0"/>
              </a:rPr>
              <a:t>On entend que les petits mots devant les noms ont changé.</a:t>
            </a:r>
            <a:endParaRPr lang="fr-FR" sz="180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endParaRPr lang="fr-FR" sz="1800">
              <a:effectLst/>
              <a:latin typeface="+mn-lt"/>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5</a:t>
            </a:fld>
            <a:endParaRPr lang="fr-FR"/>
          </a:p>
        </p:txBody>
      </p:sp>
    </p:spTree>
    <p:extLst>
      <p:ext uri="{BB962C8B-B14F-4D97-AF65-F5344CB8AC3E}">
        <p14:creationId xmlns:p14="http://schemas.microsoft.com/office/powerpoint/2010/main" val="387799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solidFill>
                  <a:schemeClr val="tx1"/>
                </a:solidFill>
                <a:latin typeface="+mn-lt"/>
              </a:rPr>
              <a:t>VARIATION À L’ÉCRIT : LES NOMS</a:t>
            </a:r>
          </a:p>
          <a:p>
            <a:pPr marL="0" lvl="0" indent="0">
              <a:lnSpc>
                <a:spcPct val="107000"/>
              </a:lnSpc>
              <a:buClr>
                <a:srgbClr val="00B050"/>
              </a:buClr>
              <a:buFont typeface="Symbol" panose="05050102010706020507" pitchFamily="18" charset="2"/>
              <a:buNone/>
            </a:pPr>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chemeClr val="tx1"/>
                </a:solidFill>
                <a:effectLst/>
                <a:latin typeface="+mn-lt"/>
                <a:ea typeface="Calibri" panose="020F0502020204030204" pitchFamily="34" charset="0"/>
                <a:cs typeface="Arial" panose="020B0604020202020204" pitchFamily="34" charset="0"/>
              </a:rPr>
              <a:t>« Qu’est-ce qui change dans les phrases écrites et qui ne changeait pas quand je les disais ? »</a:t>
            </a:r>
            <a:endParaRPr lang="fr-FR" sz="1800" b="0" u="none">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u="sng">
                <a:solidFill>
                  <a:schemeClr val="tx1"/>
                </a:solidFill>
                <a:effectLst/>
                <a:latin typeface="+mn-lt"/>
                <a:ea typeface="Calibri" panose="020F0502020204030204" pitchFamily="34" charset="0"/>
                <a:cs typeface="Arial" panose="020B0604020202020204" pitchFamily="34" charset="0"/>
              </a:rPr>
              <a:t>Réponse attendue</a:t>
            </a:r>
            <a:r>
              <a:rPr lang="fr-FR" sz="1800" b="1">
                <a:solidFill>
                  <a:schemeClr val="tx1"/>
                </a:solidFill>
                <a:effectLst/>
                <a:latin typeface="+mn-lt"/>
                <a:ea typeface="Calibri" panose="020F0502020204030204" pitchFamily="34" charset="0"/>
                <a:cs typeface="Arial" panose="020B0604020202020204" pitchFamily="34" charset="0"/>
              </a:rPr>
              <a:t> </a:t>
            </a:r>
            <a:r>
              <a:rPr lang="fr-FR" sz="1800" b="0">
                <a:solidFill>
                  <a:schemeClr val="tx1"/>
                </a:solidFill>
                <a:effectLst/>
                <a:latin typeface="+mn-lt"/>
                <a:ea typeface="Calibri" panose="020F0502020204030204" pitchFamily="34" charset="0"/>
                <a:cs typeface="Arial" panose="020B0604020202020204" pitchFamily="34" charset="0"/>
              </a:rPr>
              <a:t>: </a:t>
            </a:r>
            <a:r>
              <a:rPr lang="fr-FR" sz="1800">
                <a:solidFill>
                  <a:schemeClr val="tx1"/>
                </a:solidFill>
                <a:effectLst/>
                <a:latin typeface="+mn-lt"/>
                <a:ea typeface="Calibri" panose="020F0502020204030204" pitchFamily="34" charset="0"/>
                <a:cs typeface="Arial" panose="020B0604020202020204" pitchFamily="34" charset="0"/>
              </a:rPr>
              <a:t>Les petits mots devant les noms ont changé, mais on l’entendait.</a:t>
            </a:r>
          </a:p>
          <a:p>
            <a:pPr marL="0" lvl="0" indent="0">
              <a:lnSpc>
                <a:spcPct val="107000"/>
              </a:lnSpc>
              <a:buClr>
                <a:srgbClr val="00B050"/>
              </a:buClr>
              <a:buFont typeface="Symbol" panose="05050102010706020507" pitchFamily="18" charset="2"/>
              <a:buNone/>
            </a:pPr>
            <a:r>
              <a:rPr lang="fr-FR" sz="1800">
                <a:solidFill>
                  <a:schemeClr val="tx1"/>
                </a:solidFill>
                <a:effectLst/>
                <a:latin typeface="+mn-lt"/>
                <a:ea typeface="Calibri" panose="020F0502020204030204" pitchFamily="34" charset="0"/>
                <a:cs typeface="Arial" panose="020B0604020202020204" pitchFamily="34" charset="0"/>
              </a:rPr>
              <a:t>Les noms </a:t>
            </a:r>
            <a:r>
              <a:rPr lang="fr-FR" sz="1800" i="1">
                <a:solidFill>
                  <a:schemeClr val="tx1"/>
                </a:solidFill>
                <a:effectLst/>
                <a:latin typeface="+mn-lt"/>
                <a:ea typeface="Calibri" panose="020F0502020204030204" pitchFamily="34" charset="0"/>
                <a:cs typeface="Arial" panose="020B0604020202020204" pitchFamily="34" charset="0"/>
              </a:rPr>
              <a:t>portes </a:t>
            </a:r>
            <a:r>
              <a:rPr lang="fr-FR" sz="1800">
                <a:solidFill>
                  <a:schemeClr val="tx1"/>
                </a:solidFill>
                <a:effectLst/>
                <a:latin typeface="+mn-lt"/>
                <a:ea typeface="Calibri" panose="020F0502020204030204" pitchFamily="34" charset="0"/>
                <a:cs typeface="Arial" panose="020B0604020202020204" pitchFamily="34" charset="0"/>
              </a:rPr>
              <a:t>et </a:t>
            </a:r>
            <a:r>
              <a:rPr lang="fr-FR" sz="1800" i="1">
                <a:solidFill>
                  <a:schemeClr val="tx1"/>
                </a:solidFill>
                <a:effectLst/>
                <a:latin typeface="+mn-lt"/>
                <a:ea typeface="Calibri" panose="020F0502020204030204" pitchFamily="34" charset="0"/>
                <a:cs typeface="Arial" panose="020B0604020202020204" pitchFamily="34" charset="0"/>
              </a:rPr>
              <a:t>fermes</a:t>
            </a:r>
            <a:r>
              <a:rPr lang="fr-FR" sz="1800">
                <a:solidFill>
                  <a:schemeClr val="tx1"/>
                </a:solidFill>
                <a:effectLst/>
                <a:latin typeface="+mn-lt"/>
                <a:ea typeface="Calibri" panose="020F0502020204030204" pitchFamily="34" charset="0"/>
                <a:cs typeface="Arial" panose="020B0604020202020204" pitchFamily="34" charset="0"/>
              </a:rPr>
              <a:t> prennent un </a:t>
            </a:r>
            <a:r>
              <a:rPr lang="fr-FR" sz="1800" b="1">
                <a:solidFill>
                  <a:schemeClr val="tx1"/>
                </a:solidFill>
                <a:effectLst/>
                <a:latin typeface="+mn-lt"/>
                <a:ea typeface="Calibri" panose="020F0502020204030204" pitchFamily="34" charset="0"/>
                <a:cs typeface="Arial" panose="020B0604020202020204" pitchFamily="34" charset="0"/>
              </a:rPr>
              <a:t>-</a:t>
            </a:r>
            <a:r>
              <a:rPr lang="fr-FR" sz="1800" b="1" i="1">
                <a:solidFill>
                  <a:schemeClr val="tx1"/>
                </a:solidFill>
                <a:effectLst/>
                <a:latin typeface="+mn-lt"/>
                <a:ea typeface="Calibri" panose="020F0502020204030204" pitchFamily="34" charset="0"/>
                <a:cs typeface="Arial" panose="020B0604020202020204" pitchFamily="34" charset="0"/>
              </a:rPr>
              <a:t>s</a:t>
            </a:r>
            <a:r>
              <a:rPr lang="fr-FR" sz="1800">
                <a:solidFill>
                  <a:schemeClr val="tx1"/>
                </a:solidFill>
                <a:effectLst/>
                <a:latin typeface="+mn-lt"/>
                <a:ea typeface="Calibri" panose="020F0502020204030204" pitchFamily="34" charset="0"/>
                <a:cs typeface="Arial" panose="020B0604020202020204" pitchFamily="34" charset="0"/>
              </a:rPr>
              <a:t>, et on ne l’entendait pas.</a:t>
            </a:r>
          </a:p>
          <a:p>
            <a:pPr marL="0" lvl="0" indent="0">
              <a:lnSpc>
                <a:spcPct val="107000"/>
              </a:lnSpc>
              <a:buClr>
                <a:srgbClr val="00B050"/>
              </a:buClr>
              <a:buFont typeface="Symbol" panose="05050102010706020507" pitchFamily="18" charset="2"/>
              <a:buNone/>
            </a:pPr>
            <a:r>
              <a:rPr lang="fr-FR" sz="1800" b="1">
                <a:solidFill>
                  <a:schemeClr val="tx1"/>
                </a:solidFill>
                <a:effectLst/>
                <a:latin typeface="+mn-lt"/>
                <a:ea typeface="Calibri" panose="020F0502020204030204" pitchFamily="34" charset="0"/>
                <a:cs typeface="Arial" panose="020B0604020202020204" pitchFamily="34" charset="0"/>
              </a:rPr>
              <a:t>Faire remarquer</a:t>
            </a:r>
            <a:r>
              <a:rPr lang="fr-FR" sz="1800">
                <a:solidFill>
                  <a:schemeClr val="tx1"/>
                </a:solidFill>
                <a:effectLst/>
                <a:latin typeface="+mn-lt"/>
                <a:ea typeface="Calibri" panose="020F0502020204030204" pitchFamily="34" charset="0"/>
                <a:cs typeface="Arial" panose="020B0604020202020204" pitchFamily="34" charset="0"/>
              </a:rPr>
              <a:t> : « </a:t>
            </a:r>
            <a:r>
              <a:rPr lang="fr-FR" sz="1800" b="1">
                <a:solidFill>
                  <a:schemeClr val="tx1"/>
                </a:solidFill>
                <a:effectLst/>
                <a:latin typeface="+mn-lt"/>
                <a:ea typeface="Calibri" panose="020F0502020204030204" pitchFamily="34" charset="0"/>
                <a:cs typeface="Arial" panose="020B0604020202020204" pitchFamily="34" charset="0"/>
              </a:rPr>
              <a:t>-</a:t>
            </a:r>
            <a:r>
              <a:rPr lang="fr-FR" sz="1800" b="1" i="1">
                <a:solidFill>
                  <a:schemeClr val="tx1"/>
                </a:solidFill>
                <a:effectLst/>
                <a:latin typeface="+mn-lt"/>
                <a:ea typeface="Calibri" panose="020F0502020204030204" pitchFamily="34" charset="0"/>
                <a:cs typeface="Arial" panose="020B0604020202020204" pitchFamily="34" charset="0"/>
              </a:rPr>
              <a:t>s</a:t>
            </a:r>
            <a:r>
              <a:rPr lang="fr-FR" sz="1800">
                <a:solidFill>
                  <a:schemeClr val="tx1"/>
                </a:solidFill>
                <a:effectLst/>
                <a:latin typeface="+mn-lt"/>
                <a:ea typeface="Calibri" panose="020F0502020204030204" pitchFamily="34" charset="0"/>
                <a:cs typeface="Arial" panose="020B0604020202020204" pitchFamily="34" charset="0"/>
              </a:rPr>
              <a:t> est une lettre muette dans </a:t>
            </a:r>
            <a:r>
              <a:rPr lang="fr-FR" sz="1800" i="1">
                <a:solidFill>
                  <a:schemeClr val="tx1"/>
                </a:solidFill>
                <a:effectLst/>
                <a:latin typeface="+mn-lt"/>
                <a:ea typeface="Calibri" panose="020F0502020204030204" pitchFamily="34" charset="0"/>
                <a:cs typeface="Arial" panose="020B0604020202020204" pitchFamily="34" charset="0"/>
              </a:rPr>
              <a:t>portes</a:t>
            </a:r>
            <a:r>
              <a:rPr lang="fr-FR" sz="1800">
                <a:solidFill>
                  <a:schemeClr val="tx1"/>
                </a:solidFill>
                <a:effectLst/>
                <a:latin typeface="+mn-lt"/>
                <a:ea typeface="Calibri" panose="020F0502020204030204" pitchFamily="34" charset="0"/>
                <a:cs typeface="Arial" panose="020B0604020202020204" pitchFamily="34" charset="0"/>
              </a:rPr>
              <a:t> et </a:t>
            </a:r>
            <a:r>
              <a:rPr lang="fr-FR" sz="1800" i="1">
                <a:solidFill>
                  <a:schemeClr val="tx1"/>
                </a:solidFill>
                <a:effectLst/>
                <a:latin typeface="+mn-lt"/>
                <a:ea typeface="Calibri" panose="020F0502020204030204" pitchFamily="34" charset="0"/>
                <a:cs typeface="Arial" panose="020B0604020202020204" pitchFamily="34" charset="0"/>
              </a:rPr>
              <a:t>fermes.</a:t>
            </a:r>
            <a:r>
              <a:rPr lang="fr-FR" sz="1800">
                <a:solidFill>
                  <a:schemeClr val="tx1"/>
                </a:solidFill>
                <a:effectLst/>
                <a:latin typeface="+mn-lt"/>
                <a:ea typeface="Calibri" panose="020F0502020204030204" pitchFamily="34" charset="0"/>
                <a:cs typeface="Arial" panose="020B0604020202020204" pitchFamily="34" charset="0"/>
              </a:rPr>
              <a:t> On l’a déjà vu dans la leçon </a:t>
            </a:r>
            <a:r>
              <a:rPr lang="fr-FR" sz="1800" i="1">
                <a:solidFill>
                  <a:schemeClr val="tx1"/>
                </a:solidFill>
                <a:effectLst/>
                <a:latin typeface="+mn-lt"/>
                <a:ea typeface="Calibri" panose="020F0502020204030204" pitchFamily="34" charset="0"/>
                <a:cs typeface="Arial" panose="020B0604020202020204" pitchFamily="34" charset="0"/>
              </a:rPr>
              <a:t>Des lionnes / une lionne</a:t>
            </a:r>
            <a:r>
              <a:rPr lang="fr-FR" sz="1800">
                <a:solidFill>
                  <a:schemeClr val="tx1"/>
                </a:solidFill>
                <a:effectLst/>
                <a:latin typeface="+mn-lt"/>
                <a:ea typeface="Calibri" panose="020F0502020204030204" pitchFamily="34" charset="0"/>
                <a:cs typeface="Arial" panose="020B0604020202020204" pitchFamily="34" charset="0"/>
              </a:rPr>
              <a:t>. »</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6</a:t>
            </a:fld>
            <a:endParaRPr lang="fr-FR"/>
          </a:p>
        </p:txBody>
      </p:sp>
    </p:spTree>
    <p:extLst>
      <p:ext uri="{BB962C8B-B14F-4D97-AF65-F5344CB8AC3E}">
        <p14:creationId xmlns:p14="http://schemas.microsoft.com/office/powerpoint/2010/main" val="370892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tabLst>
                <a:tab pos="4425950" algn="l"/>
              </a:tabLst>
            </a:pPr>
            <a:r>
              <a:rPr lang="fr-FR" sz="180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a:solidFill>
                  <a:schemeClr val="tx1"/>
                </a:solidFill>
                <a:effectLst/>
                <a:latin typeface="+mn-lt"/>
                <a:ea typeface="Calibri" panose="020F0502020204030204" pitchFamily="34" charset="0"/>
                <a:cs typeface="Arial" panose="020B0604020202020204" pitchFamily="34" charset="0"/>
              </a:rPr>
              <a:t>Expliquer </a:t>
            </a:r>
            <a:r>
              <a:rPr lang="fr-FR" sz="1800" b="0">
                <a:solidFill>
                  <a:schemeClr val="tx1"/>
                </a:solidFill>
                <a:effectLst/>
                <a:latin typeface="+mn-lt"/>
                <a:ea typeface="Calibri" panose="020F0502020204030204" pitchFamily="34" charset="0"/>
                <a:cs typeface="Arial" panose="020B0604020202020204" pitchFamily="34" charset="0"/>
              </a:rPr>
              <a:t>:</a:t>
            </a:r>
            <a:r>
              <a:rPr lang="fr-FR" sz="1800">
                <a:solidFill>
                  <a:schemeClr val="tx1"/>
                </a:solidFill>
                <a:effectLst/>
                <a:latin typeface="+mn-lt"/>
                <a:ea typeface="Calibri" panose="020F0502020204030204" pitchFamily="34" charset="0"/>
                <a:cs typeface="Arial" panose="020B0604020202020204" pitchFamily="34" charset="0"/>
              </a:rPr>
              <a:t> « Le passage de </a:t>
            </a:r>
            <a:r>
              <a:rPr lang="fr-FR" sz="1800" i="1">
                <a:solidFill>
                  <a:schemeClr val="tx1"/>
                </a:solidFill>
                <a:effectLst/>
                <a:latin typeface="+mn-lt"/>
                <a:ea typeface="Calibri" panose="020F0502020204030204" pitchFamily="34" charset="0"/>
                <a:cs typeface="Arial" panose="020B0604020202020204" pitchFamily="34" charset="0"/>
              </a:rPr>
              <a:t>la</a:t>
            </a:r>
            <a:r>
              <a:rPr lang="fr-FR" sz="1800">
                <a:solidFill>
                  <a:schemeClr val="tx1"/>
                </a:solidFill>
                <a:effectLst/>
                <a:latin typeface="+mn-lt"/>
                <a:ea typeface="Calibri" panose="020F0502020204030204" pitchFamily="34" charset="0"/>
                <a:cs typeface="Arial" panose="020B0604020202020204" pitchFamily="34" charset="0"/>
              </a:rPr>
              <a:t> à </a:t>
            </a:r>
            <a:r>
              <a:rPr lang="fr-FR" sz="1800" i="1">
                <a:solidFill>
                  <a:schemeClr val="tx1"/>
                </a:solidFill>
                <a:effectLst/>
                <a:latin typeface="+mn-lt"/>
                <a:ea typeface="Calibri" panose="020F0502020204030204" pitchFamily="34" charset="0"/>
                <a:cs typeface="Arial" panose="020B0604020202020204" pitchFamily="34" charset="0"/>
              </a:rPr>
              <a:t>les</a:t>
            </a:r>
            <a:r>
              <a:rPr lang="fr-FR" sz="1800">
                <a:solidFill>
                  <a:schemeClr val="tx1"/>
                </a:solidFill>
                <a:effectLst/>
                <a:latin typeface="+mn-lt"/>
                <a:ea typeface="Calibri" panose="020F0502020204030204" pitchFamily="34" charset="0"/>
                <a:cs typeface="Arial" panose="020B0604020202020204" pitchFamily="34" charset="0"/>
              </a:rPr>
              <a:t> va avec le passage de </a:t>
            </a:r>
            <a:r>
              <a:rPr lang="fr-FR" sz="1800" i="1">
                <a:solidFill>
                  <a:schemeClr val="tx1"/>
                </a:solidFill>
                <a:effectLst/>
                <a:latin typeface="+mn-lt"/>
                <a:ea typeface="Calibri" panose="020F0502020204030204" pitchFamily="34" charset="0"/>
                <a:cs typeface="Arial" panose="020B0604020202020204" pitchFamily="34" charset="0"/>
              </a:rPr>
              <a:t>porte</a:t>
            </a:r>
            <a:r>
              <a:rPr lang="fr-FR" sz="1800">
                <a:solidFill>
                  <a:schemeClr val="tx1"/>
                </a:solidFill>
                <a:effectLst/>
                <a:latin typeface="+mn-lt"/>
                <a:ea typeface="Calibri" panose="020F0502020204030204" pitchFamily="34" charset="0"/>
                <a:cs typeface="Arial" panose="020B0604020202020204" pitchFamily="34" charset="0"/>
              </a:rPr>
              <a:t> à </a:t>
            </a:r>
            <a:r>
              <a:rPr lang="fr-FR" sz="1800" i="1">
                <a:solidFill>
                  <a:schemeClr val="tx1"/>
                </a:solidFill>
                <a:effectLst/>
                <a:latin typeface="+mn-lt"/>
                <a:ea typeface="Calibri" panose="020F0502020204030204" pitchFamily="34" charset="0"/>
                <a:cs typeface="Arial" panose="020B0604020202020204" pitchFamily="34" charset="0"/>
              </a:rPr>
              <a:t>porte</a:t>
            </a:r>
            <a:r>
              <a:rPr lang="fr-FR" sz="1800" b="1" i="1">
                <a:solidFill>
                  <a:schemeClr val="tx1"/>
                </a:solidFill>
                <a:effectLst/>
                <a:latin typeface="+mn-lt"/>
                <a:ea typeface="Calibri" panose="020F0502020204030204" pitchFamily="34" charset="0"/>
                <a:cs typeface="Arial" panose="020B0604020202020204" pitchFamily="34" charset="0"/>
              </a:rPr>
              <a:t>s</a:t>
            </a:r>
            <a:r>
              <a:rPr lang="fr-FR" sz="1800">
                <a:solidFill>
                  <a:schemeClr val="tx1"/>
                </a:solidFill>
                <a:effectLst/>
                <a:latin typeface="+mn-lt"/>
                <a:ea typeface="Calibri" panose="020F0502020204030204" pitchFamily="34" charset="0"/>
                <a:cs typeface="Arial" panose="020B0604020202020204" pitchFamily="34" charset="0"/>
              </a:rPr>
              <a:t> ; le passage de </a:t>
            </a:r>
            <a:r>
              <a:rPr lang="fr-FR" sz="1800" i="1">
                <a:solidFill>
                  <a:schemeClr val="tx1"/>
                </a:solidFill>
                <a:effectLst/>
                <a:latin typeface="+mn-lt"/>
                <a:ea typeface="Calibri" panose="020F0502020204030204" pitchFamily="34" charset="0"/>
                <a:cs typeface="Arial" panose="020B0604020202020204" pitchFamily="34" charset="0"/>
              </a:rPr>
              <a:t>cette</a:t>
            </a:r>
            <a:r>
              <a:rPr lang="fr-FR" sz="1800">
                <a:solidFill>
                  <a:schemeClr val="tx1"/>
                </a:solidFill>
                <a:effectLst/>
                <a:latin typeface="+mn-lt"/>
                <a:ea typeface="Calibri" panose="020F0502020204030204" pitchFamily="34" charset="0"/>
                <a:cs typeface="Arial" panose="020B0604020202020204" pitchFamily="34" charset="0"/>
              </a:rPr>
              <a:t> à </a:t>
            </a:r>
            <a:r>
              <a:rPr lang="fr-FR" sz="1800" i="1">
                <a:solidFill>
                  <a:schemeClr val="tx1"/>
                </a:solidFill>
                <a:effectLst/>
                <a:latin typeface="+mn-lt"/>
                <a:ea typeface="Calibri" panose="020F0502020204030204" pitchFamily="34" charset="0"/>
                <a:cs typeface="Arial" panose="020B0604020202020204" pitchFamily="34" charset="0"/>
              </a:rPr>
              <a:t>ces</a:t>
            </a:r>
            <a:r>
              <a:rPr lang="fr-FR" sz="1800">
                <a:solidFill>
                  <a:schemeClr val="tx1"/>
                </a:solidFill>
                <a:effectLst/>
                <a:latin typeface="+mn-lt"/>
                <a:ea typeface="Calibri" panose="020F0502020204030204" pitchFamily="34" charset="0"/>
                <a:cs typeface="Arial" panose="020B0604020202020204" pitchFamily="34" charset="0"/>
              </a:rPr>
              <a:t> va avec le passage de </a:t>
            </a:r>
            <a:r>
              <a:rPr lang="fr-FR" sz="1800" i="1">
                <a:solidFill>
                  <a:schemeClr val="tx1"/>
                </a:solidFill>
                <a:effectLst/>
                <a:latin typeface="+mn-lt"/>
                <a:ea typeface="Calibri" panose="020F0502020204030204" pitchFamily="34" charset="0"/>
                <a:cs typeface="Arial" panose="020B0604020202020204" pitchFamily="34" charset="0"/>
              </a:rPr>
              <a:t>ferme</a:t>
            </a:r>
            <a:r>
              <a:rPr lang="fr-FR" sz="1800">
                <a:solidFill>
                  <a:schemeClr val="tx1"/>
                </a:solidFill>
                <a:effectLst/>
                <a:latin typeface="+mn-lt"/>
                <a:ea typeface="Calibri" panose="020F0502020204030204" pitchFamily="34" charset="0"/>
                <a:cs typeface="Arial" panose="020B0604020202020204" pitchFamily="34" charset="0"/>
              </a:rPr>
              <a:t> à </a:t>
            </a:r>
            <a:r>
              <a:rPr lang="fr-FR" sz="1800" i="1">
                <a:solidFill>
                  <a:schemeClr val="tx1"/>
                </a:solidFill>
                <a:effectLst/>
                <a:latin typeface="+mn-lt"/>
                <a:ea typeface="Calibri" panose="020F0502020204030204" pitchFamily="34" charset="0"/>
                <a:cs typeface="Arial" panose="020B0604020202020204" pitchFamily="34" charset="0"/>
              </a:rPr>
              <a:t>ferme</a:t>
            </a:r>
            <a:r>
              <a:rPr lang="fr-FR" sz="1800" b="1" i="1">
                <a:solidFill>
                  <a:schemeClr val="tx1"/>
                </a:solidFill>
                <a:effectLst/>
                <a:latin typeface="+mn-lt"/>
                <a:ea typeface="Calibri" panose="020F0502020204030204" pitchFamily="34" charset="0"/>
                <a:cs typeface="Arial" panose="020B0604020202020204" pitchFamily="34" charset="0"/>
              </a:rPr>
              <a:t>s</a:t>
            </a:r>
            <a:r>
              <a:rPr lang="fr-FR" sz="1800">
                <a:solidFill>
                  <a:schemeClr val="tx1"/>
                </a:solidFill>
                <a:effectLst/>
                <a:latin typeface="+mn-lt"/>
                <a:ea typeface="Calibri" panose="020F0502020204030204" pitchFamily="34" charset="0"/>
                <a:cs typeface="Arial" panose="020B0604020202020204" pitchFamily="34" charset="0"/>
              </a:rPr>
              <a:t>.</a:t>
            </a:r>
            <a:r>
              <a:rPr lang="fr-FR" sz="1800" b="1">
                <a:solidFill>
                  <a:schemeClr val="tx1"/>
                </a:solidFill>
                <a:effectLst/>
                <a:latin typeface="+mn-lt"/>
                <a:ea typeface="Cambria" panose="02040503050406030204" pitchFamily="18" charset="0"/>
                <a:cs typeface="Arial" panose="020B0604020202020204" pitchFamily="34" charset="0"/>
              </a:rPr>
              <a:t> </a:t>
            </a:r>
            <a:r>
              <a:rPr lang="fr-FR" sz="1800" i="1">
                <a:solidFill>
                  <a:schemeClr val="tx1"/>
                </a:solidFill>
                <a:effectLst/>
                <a:latin typeface="+mn-lt"/>
                <a:ea typeface="Calibri" panose="020F0502020204030204" pitchFamily="34" charset="0"/>
                <a:cs typeface="Arial" panose="020B0604020202020204" pitchFamily="34" charset="0"/>
              </a:rPr>
              <a:t>Les</a:t>
            </a:r>
            <a:r>
              <a:rPr lang="fr-FR" sz="1800">
                <a:solidFill>
                  <a:schemeClr val="tx1"/>
                </a:solidFill>
                <a:effectLst/>
                <a:latin typeface="+mn-lt"/>
                <a:ea typeface="Calibri" panose="020F0502020204030204" pitchFamily="34" charset="0"/>
                <a:cs typeface="Arial" panose="020B0604020202020204" pitchFamily="34" charset="0"/>
              </a:rPr>
              <a:t> et </a:t>
            </a:r>
            <a:r>
              <a:rPr lang="fr-FR" sz="1800" i="1">
                <a:solidFill>
                  <a:schemeClr val="tx1"/>
                </a:solidFill>
                <a:effectLst/>
                <a:latin typeface="+mn-lt"/>
                <a:ea typeface="Calibri" panose="020F0502020204030204" pitchFamily="34" charset="0"/>
                <a:cs typeface="Arial" panose="020B0604020202020204" pitchFamily="34" charset="0"/>
              </a:rPr>
              <a:t>ces</a:t>
            </a:r>
            <a:r>
              <a:rPr lang="fr-FR" sz="1800">
                <a:solidFill>
                  <a:schemeClr val="tx1"/>
                </a:solidFill>
                <a:effectLst/>
                <a:latin typeface="+mn-lt"/>
                <a:ea typeface="Calibri" panose="020F0502020204030204" pitchFamily="34" charset="0"/>
                <a:cs typeface="Arial" panose="020B0604020202020204" pitchFamily="34" charset="0"/>
              </a:rPr>
              <a:t> sont au pluriel. </a:t>
            </a:r>
            <a:r>
              <a:rPr lang="fr-FR" sz="1800" i="1">
                <a:solidFill>
                  <a:schemeClr val="tx1"/>
                </a:solidFill>
                <a:effectLst/>
                <a:latin typeface="+mn-lt"/>
                <a:ea typeface="Calibri" panose="020F0502020204030204" pitchFamily="34" charset="0"/>
                <a:cs typeface="Arial" panose="020B0604020202020204" pitchFamily="34" charset="0"/>
              </a:rPr>
              <a:t>La</a:t>
            </a:r>
            <a:r>
              <a:rPr lang="fr-FR" sz="1800">
                <a:solidFill>
                  <a:schemeClr val="tx1"/>
                </a:solidFill>
                <a:effectLst/>
                <a:latin typeface="+mn-lt"/>
                <a:ea typeface="Calibri" panose="020F0502020204030204" pitchFamily="34" charset="0"/>
                <a:cs typeface="Arial" panose="020B0604020202020204" pitchFamily="34" charset="0"/>
              </a:rPr>
              <a:t> et </a:t>
            </a:r>
            <a:r>
              <a:rPr lang="fr-FR" sz="1800" i="1">
                <a:solidFill>
                  <a:schemeClr val="tx1"/>
                </a:solidFill>
                <a:effectLst/>
                <a:latin typeface="+mn-lt"/>
                <a:ea typeface="Calibri" panose="020F0502020204030204" pitchFamily="34" charset="0"/>
                <a:cs typeface="Arial" panose="020B0604020202020204" pitchFamily="34" charset="0"/>
              </a:rPr>
              <a:t>cette</a:t>
            </a:r>
            <a:r>
              <a:rPr lang="fr-FR" sz="1800">
                <a:solidFill>
                  <a:schemeClr val="tx1"/>
                </a:solidFill>
                <a:effectLst/>
                <a:latin typeface="+mn-lt"/>
                <a:ea typeface="Calibri" panose="020F0502020204030204" pitchFamily="34" charset="0"/>
                <a:cs typeface="Arial" panose="020B0604020202020204" pitchFamily="34" charset="0"/>
              </a:rPr>
              <a:t> sont au singulier. Le </a:t>
            </a:r>
            <a:r>
              <a:rPr lang="fr-FR" sz="1800" b="1" i="1">
                <a:solidFill>
                  <a:schemeClr val="tx1"/>
                </a:solidFill>
                <a:effectLst/>
                <a:latin typeface="+mn-lt"/>
                <a:ea typeface="Calibri" panose="020F0502020204030204" pitchFamily="34" charset="0"/>
                <a:cs typeface="Arial" panose="020B0604020202020204" pitchFamily="34" charset="0"/>
              </a:rPr>
              <a:t>-s</a:t>
            </a:r>
            <a:r>
              <a:rPr lang="fr-FR" sz="1800">
                <a:solidFill>
                  <a:schemeClr val="tx1"/>
                </a:solidFill>
                <a:effectLst/>
                <a:latin typeface="+mn-lt"/>
                <a:ea typeface="Calibri" panose="020F0502020204030204" pitchFamily="34" charset="0"/>
                <a:cs typeface="Arial" panose="020B0604020202020204" pitchFamily="34" charset="0"/>
              </a:rPr>
              <a:t> des noms </a:t>
            </a:r>
            <a:r>
              <a:rPr lang="fr-FR" sz="1800" i="1">
                <a:solidFill>
                  <a:schemeClr val="tx1"/>
                </a:solidFill>
                <a:effectLst/>
                <a:latin typeface="+mn-lt"/>
                <a:ea typeface="Calibri" panose="020F0502020204030204" pitchFamily="34" charset="0"/>
                <a:cs typeface="Arial" panose="020B0604020202020204" pitchFamily="34" charset="0"/>
              </a:rPr>
              <a:t>portes</a:t>
            </a:r>
            <a:r>
              <a:rPr lang="fr-FR" sz="1800">
                <a:solidFill>
                  <a:schemeClr val="tx1"/>
                </a:solidFill>
                <a:effectLst/>
                <a:latin typeface="+mn-lt"/>
                <a:ea typeface="Calibri" panose="020F0502020204030204" pitchFamily="34" charset="0"/>
                <a:cs typeface="Arial" panose="020B0604020202020204" pitchFamily="34" charset="0"/>
              </a:rPr>
              <a:t> et </a:t>
            </a:r>
            <a:r>
              <a:rPr lang="fr-FR" sz="1800" i="1">
                <a:solidFill>
                  <a:schemeClr val="tx1"/>
                </a:solidFill>
                <a:effectLst/>
                <a:latin typeface="+mn-lt"/>
                <a:ea typeface="Calibri" panose="020F0502020204030204" pitchFamily="34" charset="0"/>
                <a:cs typeface="Arial" panose="020B0604020202020204" pitchFamily="34" charset="0"/>
              </a:rPr>
              <a:t>fermes</a:t>
            </a:r>
            <a:r>
              <a:rPr lang="fr-FR" sz="1800">
                <a:solidFill>
                  <a:schemeClr val="tx1"/>
                </a:solidFill>
                <a:effectLst/>
                <a:latin typeface="+mn-lt"/>
                <a:ea typeface="Calibri" panose="020F0502020204030204" pitchFamily="34" charset="0"/>
                <a:cs typeface="Arial" panose="020B0604020202020204" pitchFamily="34" charset="0"/>
              </a:rPr>
              <a:t> indique lui aussi le pluriel. »</a:t>
            </a:r>
            <a:endParaRPr lang="fr-FR" sz="1800">
              <a:solidFill>
                <a:schemeClr val="tx1"/>
              </a:solidFill>
              <a:latin typeface="+mn-lt"/>
            </a:endParaRPr>
          </a:p>
          <a:p>
            <a:endParaRPr lang="fr-FR" sz="180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7</a:t>
            </a:fld>
            <a:endParaRPr lang="fr-FR"/>
          </a:p>
        </p:txBody>
      </p:sp>
    </p:spTree>
    <p:extLst>
      <p:ext uri="{BB962C8B-B14F-4D97-AF65-F5344CB8AC3E}">
        <p14:creationId xmlns:p14="http://schemas.microsoft.com/office/powerpoint/2010/main" val="406552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latin typeface="+mn-lt"/>
              </a:rPr>
              <a:t>VARIATION À L’ÉCRIT : LES VERBES</a:t>
            </a:r>
          </a:p>
          <a:p>
            <a:pPr marL="0" lvl="0" indent="0">
              <a:lnSpc>
                <a:spcPct val="107000"/>
              </a:lnSpc>
              <a:buClr>
                <a:srgbClr val="00B050"/>
              </a:buClr>
              <a:buFont typeface="Symbol" panose="05050102010706020507" pitchFamily="18" charset="2"/>
              <a:buNone/>
            </a:pPr>
            <a:r>
              <a:rPr lang="fr-FR" sz="180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a:solidFill>
                  <a:srgbClr val="0070C0"/>
                </a:solidFill>
                <a:effectLst/>
                <a:latin typeface="+mn-lt"/>
                <a:ea typeface="Calibri" panose="020F0502020204030204" pitchFamily="34" charset="0"/>
                <a:cs typeface="Arial" panose="020B0604020202020204" pitchFamily="34" charset="0"/>
              </a:rPr>
              <a:t>« Qu’est-ce qui change dans les phrases écrites et qui ne changeait pas quand je les disais ? »</a:t>
            </a:r>
            <a:endParaRPr lang="fr-FR" sz="1800" b="0" u="none">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b="1" u="sng">
                <a:solidFill>
                  <a:srgbClr val="00B050"/>
                </a:solidFill>
                <a:effectLst/>
                <a:latin typeface="+mn-lt"/>
                <a:ea typeface="Calibri" panose="020F0502020204030204" pitchFamily="34" charset="0"/>
                <a:cs typeface="Arial" panose="020B0604020202020204" pitchFamily="34" charset="0"/>
              </a:rPr>
              <a:t>Réponse attendue</a:t>
            </a:r>
            <a:r>
              <a:rPr lang="fr-FR" sz="1800" b="1">
                <a:solidFill>
                  <a:srgbClr val="00B050"/>
                </a:solidFill>
                <a:effectLst/>
                <a:latin typeface="+mn-lt"/>
                <a:ea typeface="Calibri" panose="020F0502020204030204" pitchFamily="34" charset="0"/>
                <a:cs typeface="Arial" panose="020B0604020202020204" pitchFamily="34" charset="0"/>
              </a:rPr>
              <a:t> </a:t>
            </a:r>
            <a:r>
              <a:rPr lang="fr-FR" sz="1800" b="0">
                <a:solidFill>
                  <a:srgbClr val="00B050"/>
                </a:solidFill>
                <a:effectLst/>
                <a:latin typeface="+mn-lt"/>
                <a:ea typeface="Calibri" panose="020F0502020204030204" pitchFamily="34" charset="0"/>
                <a:cs typeface="Arial" panose="020B0604020202020204" pitchFamily="34" charset="0"/>
              </a:rPr>
              <a:t>: </a:t>
            </a:r>
            <a:r>
              <a:rPr lang="fr-FR" sz="1800">
                <a:effectLst/>
                <a:latin typeface="+mn-lt"/>
                <a:ea typeface="Calibri" panose="020F0502020204030204" pitchFamily="34" charset="0"/>
                <a:cs typeface="Arial" panose="020B0604020202020204" pitchFamily="34" charset="0"/>
              </a:rPr>
              <a:t>Les mots devant les noms changent : </a:t>
            </a:r>
            <a:r>
              <a:rPr lang="fr-FR" sz="1800" b="1" i="1">
                <a:effectLst/>
                <a:latin typeface="+mn-lt"/>
                <a:ea typeface="Calibri" panose="020F0502020204030204" pitchFamily="34" charset="0"/>
                <a:cs typeface="Arial" panose="020B0604020202020204" pitchFamily="34" charset="0"/>
              </a:rPr>
              <a:t>les</a:t>
            </a:r>
            <a:r>
              <a:rPr lang="fr-FR" sz="1800" i="1">
                <a:effectLst/>
                <a:latin typeface="+mn-lt"/>
                <a:ea typeface="Calibri" panose="020F0502020204030204" pitchFamily="34" charset="0"/>
                <a:cs typeface="Arial" panose="020B0604020202020204" pitchFamily="34" charset="0"/>
              </a:rPr>
              <a:t> (filles)</a:t>
            </a:r>
            <a:r>
              <a:rPr lang="fr-FR" sz="1800">
                <a:effectLst/>
                <a:latin typeface="+mn-lt"/>
                <a:ea typeface="Calibri" panose="020F0502020204030204" pitchFamily="34" charset="0"/>
                <a:cs typeface="Arial" panose="020B0604020202020204" pitchFamily="34" charset="0"/>
              </a:rPr>
              <a:t> et </a:t>
            </a:r>
            <a:r>
              <a:rPr lang="fr-FR" sz="1800" b="1" i="1">
                <a:effectLst/>
                <a:latin typeface="+mn-lt"/>
                <a:ea typeface="Calibri" panose="020F0502020204030204" pitchFamily="34" charset="0"/>
                <a:cs typeface="Arial" panose="020B0604020202020204" pitchFamily="34" charset="0"/>
              </a:rPr>
              <a:t>les</a:t>
            </a:r>
            <a:r>
              <a:rPr lang="fr-FR" sz="1800" i="1">
                <a:effectLst/>
                <a:latin typeface="+mn-lt"/>
                <a:ea typeface="Calibri" panose="020F0502020204030204" pitchFamily="34" charset="0"/>
                <a:cs typeface="Arial" panose="020B0604020202020204" pitchFamily="34" charset="0"/>
              </a:rPr>
              <a:t> (garçons)</a:t>
            </a:r>
            <a:r>
              <a:rPr lang="fr-FR" sz="1800">
                <a:effectLst/>
                <a:latin typeface="+mn-lt"/>
                <a:ea typeface="Calibri" panose="020F0502020204030204" pitchFamily="34" charset="0"/>
                <a:cs typeface="Arial" panose="020B0604020202020204" pitchFamily="34" charset="0"/>
              </a:rPr>
              <a:t>. On l’entendait.</a:t>
            </a:r>
            <a:endParaRPr lang="fr-FR" sz="180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a:solidFill>
                  <a:srgbClr val="000000"/>
                </a:solidFill>
                <a:effectLst/>
                <a:latin typeface="+mn-lt"/>
                <a:ea typeface="Calibri" panose="020F0502020204030204" pitchFamily="34" charset="0"/>
                <a:cs typeface="Arial" panose="020B0604020202020204" pitchFamily="34" charset="0"/>
              </a:rPr>
              <a:t>Il y a </a:t>
            </a:r>
            <a:r>
              <a:rPr lang="fr-FR" sz="1800" b="1">
                <a:solidFill>
                  <a:srgbClr val="000000"/>
                </a:solidFill>
                <a:effectLst/>
                <a:latin typeface="+mn-lt"/>
                <a:ea typeface="Calibri" panose="020F0502020204030204" pitchFamily="34" charset="0"/>
                <a:cs typeface="Arial" panose="020B0604020202020204" pitchFamily="34" charset="0"/>
              </a:rPr>
              <a:t>-</a:t>
            </a:r>
            <a:r>
              <a:rPr lang="fr-FR" sz="1800" b="1" i="1">
                <a:solidFill>
                  <a:srgbClr val="000000"/>
                </a:solidFill>
                <a:effectLst/>
                <a:latin typeface="+mn-lt"/>
                <a:ea typeface="Calibri" panose="020F0502020204030204" pitchFamily="34" charset="0"/>
                <a:cs typeface="Arial" panose="020B0604020202020204" pitchFamily="34" charset="0"/>
              </a:rPr>
              <a:t>ent</a:t>
            </a:r>
            <a:r>
              <a:rPr lang="fr-FR" sz="1800">
                <a:solidFill>
                  <a:srgbClr val="000000"/>
                </a:solidFill>
                <a:effectLst/>
                <a:latin typeface="+mn-lt"/>
                <a:ea typeface="Calibri" panose="020F0502020204030204" pitchFamily="34" charset="0"/>
                <a:cs typeface="Arial" panose="020B0604020202020204" pitchFamily="34" charset="0"/>
              </a:rPr>
              <a:t> aux verbes </a:t>
            </a:r>
            <a:r>
              <a:rPr lang="fr-FR" sz="1800" i="1">
                <a:solidFill>
                  <a:srgbClr val="000000"/>
                </a:solidFill>
                <a:effectLst/>
                <a:latin typeface="+mn-lt"/>
                <a:ea typeface="Calibri" panose="020F0502020204030204" pitchFamily="34" charset="0"/>
                <a:cs typeface="Arial" panose="020B0604020202020204" pitchFamily="34" charset="0"/>
              </a:rPr>
              <a:t>portent</a:t>
            </a:r>
            <a:r>
              <a:rPr lang="fr-FR" sz="1800">
                <a:solidFill>
                  <a:srgbClr val="000000"/>
                </a:solidFill>
                <a:effectLst/>
                <a:latin typeface="+mn-lt"/>
                <a:ea typeface="Calibri" panose="020F0502020204030204" pitchFamily="34" charset="0"/>
                <a:cs typeface="Arial" panose="020B0604020202020204" pitchFamily="34" charset="0"/>
              </a:rPr>
              <a:t> et </a:t>
            </a:r>
            <a:r>
              <a:rPr lang="fr-FR" sz="1800" i="1">
                <a:solidFill>
                  <a:srgbClr val="000000"/>
                </a:solidFill>
                <a:effectLst/>
                <a:latin typeface="+mn-lt"/>
                <a:ea typeface="Calibri" panose="020F0502020204030204" pitchFamily="34" charset="0"/>
                <a:cs typeface="Arial" panose="020B0604020202020204" pitchFamily="34" charset="0"/>
              </a:rPr>
              <a:t>ferment</a:t>
            </a:r>
            <a:r>
              <a:rPr lang="fr-FR" sz="1800">
                <a:solidFill>
                  <a:srgbClr val="000000"/>
                </a:solidFill>
                <a:effectLst/>
                <a:latin typeface="+mn-lt"/>
                <a:ea typeface="Calibri" panose="020F0502020204030204" pitchFamily="34" charset="0"/>
                <a:cs typeface="Arial" panose="020B0604020202020204" pitchFamily="34" charset="0"/>
              </a:rPr>
              <a:t>. </a:t>
            </a:r>
            <a:r>
              <a:rPr lang="fr-FR" sz="1800">
                <a:effectLst/>
                <a:latin typeface="+mn-lt"/>
                <a:ea typeface="Calibri" panose="020F0502020204030204" pitchFamily="34" charset="0"/>
                <a:cs typeface="Arial" panose="020B0604020202020204" pitchFamily="34" charset="0"/>
              </a:rPr>
              <a:t>On ne l’entendait pas.</a:t>
            </a: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8</a:t>
            </a:fld>
            <a:endParaRPr lang="fr-FR"/>
          </a:p>
        </p:txBody>
      </p:sp>
    </p:spTree>
    <p:extLst>
      <p:ext uri="{BB962C8B-B14F-4D97-AF65-F5344CB8AC3E}">
        <p14:creationId xmlns:p14="http://schemas.microsoft.com/office/powerpoint/2010/main" val="404239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a:effectLst/>
                <a:latin typeface="+mn-lt"/>
                <a:ea typeface="Calibri" panose="020F0502020204030204" pitchFamily="34" charset="0"/>
                <a:cs typeface="Arial" panose="020B0604020202020204" pitchFamily="34" charset="0"/>
              </a:rPr>
              <a:t>Expliquer </a:t>
            </a:r>
            <a:r>
              <a:rPr lang="fr-FR" sz="1800" b="0">
                <a:effectLst/>
                <a:latin typeface="+mn-lt"/>
                <a:ea typeface="Calibri" panose="020F0502020204030204" pitchFamily="34" charset="0"/>
                <a:cs typeface="Arial" panose="020B0604020202020204" pitchFamily="34" charset="0"/>
              </a:rPr>
              <a:t>:</a:t>
            </a:r>
            <a:r>
              <a:rPr lang="fr-FR" sz="1800">
                <a:effectLst/>
                <a:latin typeface="+mn-lt"/>
                <a:ea typeface="Calibri" panose="020F0502020204030204" pitchFamily="34" charset="0"/>
                <a:cs typeface="Arial" panose="020B0604020202020204" pitchFamily="34" charset="0"/>
              </a:rPr>
              <a:t> </a:t>
            </a:r>
            <a:r>
              <a:rPr lang="fr-FR" sz="1800">
                <a:solidFill>
                  <a:srgbClr val="0070C0"/>
                </a:solidFill>
                <a:effectLst/>
                <a:latin typeface="+mn-lt"/>
                <a:ea typeface="Calibri" panose="020F0502020204030204" pitchFamily="34" charset="0"/>
                <a:cs typeface="Arial" panose="020B0604020202020204" pitchFamily="34" charset="0"/>
              </a:rPr>
              <a:t>« Les groupes </a:t>
            </a:r>
            <a:r>
              <a:rPr lang="fr-FR" sz="1800" i="1">
                <a:solidFill>
                  <a:srgbClr val="0070C0"/>
                </a:solidFill>
                <a:effectLst/>
                <a:latin typeface="+mn-lt"/>
                <a:ea typeface="Calibri" panose="020F0502020204030204" pitchFamily="34" charset="0"/>
                <a:cs typeface="Arial" panose="020B0604020202020204" pitchFamily="34" charset="0"/>
              </a:rPr>
              <a:t>les filles</a:t>
            </a:r>
            <a:r>
              <a:rPr lang="fr-FR" sz="1800">
                <a:solidFill>
                  <a:srgbClr val="0070C0"/>
                </a:solidFill>
                <a:effectLst/>
                <a:latin typeface="+mn-lt"/>
                <a:ea typeface="Calibri" panose="020F0502020204030204" pitchFamily="34" charset="0"/>
                <a:cs typeface="Arial" panose="020B0604020202020204" pitchFamily="34" charset="0"/>
              </a:rPr>
              <a:t> et </a:t>
            </a:r>
            <a:r>
              <a:rPr lang="fr-FR" sz="1800" i="1">
                <a:solidFill>
                  <a:srgbClr val="0070C0"/>
                </a:solidFill>
                <a:effectLst/>
                <a:latin typeface="+mn-lt"/>
                <a:ea typeface="Calibri" panose="020F0502020204030204" pitchFamily="34" charset="0"/>
                <a:cs typeface="Arial" panose="020B0604020202020204" pitchFamily="34" charset="0"/>
              </a:rPr>
              <a:t>les garçons</a:t>
            </a:r>
            <a:r>
              <a:rPr lang="fr-FR" sz="1800">
                <a:solidFill>
                  <a:srgbClr val="0070C0"/>
                </a:solidFill>
                <a:effectLst/>
                <a:latin typeface="+mn-lt"/>
                <a:ea typeface="Calibri" panose="020F0502020204030204" pitchFamily="34" charset="0"/>
                <a:cs typeface="Arial" panose="020B0604020202020204" pitchFamily="34" charset="0"/>
              </a:rPr>
              <a:t> sont au pluriel. Les groupes </a:t>
            </a:r>
            <a:r>
              <a:rPr lang="fr-FR" sz="1800" i="1">
                <a:solidFill>
                  <a:srgbClr val="0070C0"/>
                </a:solidFill>
                <a:effectLst/>
                <a:latin typeface="+mn-lt"/>
                <a:ea typeface="Calibri" panose="020F0502020204030204" pitchFamily="34" charset="0"/>
                <a:cs typeface="Arial" panose="020B0604020202020204" pitchFamily="34" charset="0"/>
              </a:rPr>
              <a:t>la fille</a:t>
            </a:r>
            <a:r>
              <a:rPr lang="fr-FR" sz="1800">
                <a:solidFill>
                  <a:srgbClr val="0070C0"/>
                </a:solidFill>
                <a:effectLst/>
                <a:latin typeface="+mn-lt"/>
                <a:ea typeface="Calibri" panose="020F0502020204030204" pitchFamily="34" charset="0"/>
                <a:cs typeface="Arial" panose="020B0604020202020204" pitchFamily="34" charset="0"/>
              </a:rPr>
              <a:t> et </a:t>
            </a:r>
            <a:r>
              <a:rPr lang="fr-FR" sz="1800" i="1">
                <a:solidFill>
                  <a:srgbClr val="0070C0"/>
                </a:solidFill>
                <a:effectLst/>
                <a:latin typeface="+mn-lt"/>
                <a:ea typeface="Calibri" panose="020F0502020204030204" pitchFamily="34" charset="0"/>
                <a:cs typeface="Arial" panose="020B0604020202020204" pitchFamily="34" charset="0"/>
              </a:rPr>
              <a:t>le garçon</a:t>
            </a:r>
            <a:r>
              <a:rPr lang="fr-FR" sz="1800">
                <a:solidFill>
                  <a:srgbClr val="0070C0"/>
                </a:solidFill>
                <a:effectLst/>
                <a:latin typeface="+mn-lt"/>
                <a:ea typeface="Calibri" panose="020F0502020204030204" pitchFamily="34" charset="0"/>
                <a:cs typeface="Arial" panose="020B0604020202020204" pitchFamily="34" charset="0"/>
              </a:rPr>
              <a:t> sont au singulier.</a:t>
            </a:r>
            <a:endParaRPr lang="fr-FR" sz="180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a:solidFill>
                  <a:srgbClr val="0070C0"/>
                </a:solidFill>
                <a:effectLst/>
                <a:latin typeface="+mn-lt"/>
                <a:ea typeface="Calibri" panose="020F0502020204030204" pitchFamily="34" charset="0"/>
                <a:cs typeface="Arial" panose="020B0604020202020204" pitchFamily="34" charset="0"/>
              </a:rPr>
              <a:t>Le pluriel des groupes </a:t>
            </a:r>
            <a:r>
              <a:rPr lang="fr-FR" sz="1800" i="1">
                <a:solidFill>
                  <a:srgbClr val="0070C0"/>
                </a:solidFill>
                <a:effectLst/>
                <a:latin typeface="+mn-lt"/>
                <a:ea typeface="Calibri" panose="020F0502020204030204" pitchFamily="34" charset="0"/>
                <a:cs typeface="Arial" panose="020B0604020202020204" pitchFamily="34" charset="0"/>
              </a:rPr>
              <a:t>les filles</a:t>
            </a:r>
            <a:r>
              <a:rPr lang="fr-FR" sz="1800">
                <a:solidFill>
                  <a:srgbClr val="0070C0"/>
                </a:solidFill>
                <a:effectLst/>
                <a:latin typeface="+mn-lt"/>
                <a:ea typeface="Calibri" panose="020F0502020204030204" pitchFamily="34" charset="0"/>
                <a:cs typeface="Arial" panose="020B0604020202020204" pitchFamily="34" charset="0"/>
              </a:rPr>
              <a:t> et </a:t>
            </a:r>
            <a:r>
              <a:rPr lang="fr-FR" sz="1800" i="1">
                <a:solidFill>
                  <a:srgbClr val="0070C0"/>
                </a:solidFill>
                <a:effectLst/>
                <a:latin typeface="+mn-lt"/>
                <a:ea typeface="Calibri" panose="020F0502020204030204" pitchFamily="34" charset="0"/>
                <a:cs typeface="Arial" panose="020B0604020202020204" pitchFamily="34" charset="0"/>
              </a:rPr>
              <a:t>les garçons</a:t>
            </a:r>
            <a:r>
              <a:rPr lang="fr-FR" sz="1800">
                <a:solidFill>
                  <a:srgbClr val="0070C0"/>
                </a:solidFill>
                <a:effectLst/>
                <a:latin typeface="+mn-lt"/>
                <a:ea typeface="Calibri" panose="020F0502020204030204" pitchFamily="34" charset="0"/>
                <a:cs typeface="Arial" panose="020B0604020202020204" pitchFamily="34" charset="0"/>
              </a:rPr>
              <a:t> a bien changé l’écriture des verbes qui les suivent (</a:t>
            </a:r>
            <a:r>
              <a:rPr lang="fr-FR" sz="1800" i="1">
                <a:solidFill>
                  <a:srgbClr val="0070C0"/>
                </a:solidFill>
                <a:effectLst/>
                <a:latin typeface="+mn-lt"/>
                <a:ea typeface="Calibri" panose="020F0502020204030204" pitchFamily="34" charset="0"/>
                <a:cs typeface="Arial" panose="020B0604020202020204" pitchFamily="34" charset="0"/>
              </a:rPr>
              <a:t>porte</a:t>
            </a:r>
            <a:r>
              <a:rPr lang="fr-FR" sz="1800">
                <a:solidFill>
                  <a:srgbClr val="0070C0"/>
                </a:solidFill>
                <a:effectLst/>
                <a:latin typeface="+mn-lt"/>
                <a:ea typeface="Calibri" panose="020F0502020204030204" pitchFamily="34" charset="0"/>
                <a:cs typeface="Arial" panose="020B0604020202020204" pitchFamily="34" charset="0"/>
              </a:rPr>
              <a:t> et </a:t>
            </a:r>
            <a:r>
              <a:rPr lang="fr-FR" sz="1800" i="1">
                <a:solidFill>
                  <a:srgbClr val="0070C0"/>
                </a:solidFill>
                <a:effectLst/>
                <a:latin typeface="+mn-lt"/>
                <a:ea typeface="Calibri" panose="020F0502020204030204" pitchFamily="34" charset="0"/>
                <a:cs typeface="Arial" panose="020B0604020202020204" pitchFamily="34" charset="0"/>
              </a:rPr>
              <a:t>ferme</a:t>
            </a:r>
            <a:r>
              <a:rPr lang="fr-FR" sz="1800">
                <a:solidFill>
                  <a:srgbClr val="0070C0"/>
                </a:solidFill>
                <a:effectLst/>
                <a:latin typeface="+mn-lt"/>
                <a:ea typeface="Calibri" panose="020F0502020204030204" pitchFamily="34" charset="0"/>
                <a:cs typeface="Arial" panose="020B0604020202020204" pitchFamily="34" charset="0"/>
              </a:rPr>
              <a:t>). Mais dans une phrase au pluriel, les verbes ne s’écrivent pas pareil que les noms.</a:t>
            </a:r>
            <a:endParaRPr lang="fr-FR" sz="1800">
              <a:solidFill>
                <a:schemeClr val="tx1"/>
              </a:solidFill>
              <a:effectLst/>
              <a:latin typeface="+mn-lt"/>
              <a:ea typeface="Calibri" panose="020F0502020204030204" pitchFamily="34" charset="0"/>
              <a:cs typeface="Arial" panose="020B0604020202020204" pitchFamily="34" charset="0"/>
            </a:endParaRPr>
          </a:p>
          <a:p>
            <a:pPr marL="0" lvl="0" indent="0">
              <a:lnSpc>
                <a:spcPct val="107000"/>
              </a:lnSpc>
              <a:buClr>
                <a:srgbClr val="00B050"/>
              </a:buClr>
              <a:buFont typeface="Symbol" panose="05050102010706020507" pitchFamily="18" charset="2"/>
              <a:buNone/>
            </a:pPr>
            <a:r>
              <a:rPr lang="fr-FR" sz="1800">
                <a:solidFill>
                  <a:srgbClr val="0070C0"/>
                </a:solidFill>
                <a:effectLst/>
                <a:latin typeface="+mn-lt"/>
                <a:ea typeface="Calibri" panose="020F0502020204030204" pitchFamily="34" charset="0"/>
                <a:cs typeface="Arial" panose="020B0604020202020204" pitchFamily="34" charset="0"/>
              </a:rPr>
              <a:t>On a trouvé des différences entre nom et verbe. »</a:t>
            </a:r>
            <a:endParaRPr lang="fr-FR" sz="1800">
              <a:effectLst/>
              <a:latin typeface="+mn-lt"/>
              <a:ea typeface="Calibri" panose="020F0502020204030204" pitchFamily="34" charset="0"/>
              <a:cs typeface="Arial" panose="020B0604020202020204" pitchFamily="34" charset="0"/>
            </a:endParaRPr>
          </a:p>
          <a:p>
            <a:endParaRPr lang="fr-FR" sz="1800">
              <a:latin typeface="+mn-lt"/>
            </a:endParaRPr>
          </a:p>
        </p:txBody>
      </p:sp>
      <p:sp>
        <p:nvSpPr>
          <p:cNvPr id="4" name="Espace réservé du numéro de diapositive 3"/>
          <p:cNvSpPr>
            <a:spLocks noGrp="1"/>
          </p:cNvSpPr>
          <p:nvPr>
            <p:ph type="sldNum" sz="quarter" idx="5"/>
          </p:nvPr>
        </p:nvSpPr>
        <p:spPr/>
        <p:txBody>
          <a:bodyPr/>
          <a:lstStyle/>
          <a:p>
            <a:fld id="{949A97A8-D3D1-4722-9FB2-12CBE7DEF7B5}" type="slidenum">
              <a:rPr lang="fr-FR" smtClean="0"/>
              <a:t>9</a:t>
            </a:fld>
            <a:endParaRPr lang="fr-FR"/>
          </a:p>
        </p:txBody>
      </p:sp>
    </p:spTree>
    <p:extLst>
      <p:ext uri="{BB962C8B-B14F-4D97-AF65-F5344CB8AC3E}">
        <p14:creationId xmlns:p14="http://schemas.microsoft.com/office/powerpoint/2010/main" val="4041281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4271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A636F-D10B-46AA-9FF1-E19CD4E9E4E6}"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393905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6EA636F-D10B-46AA-9FF1-E19CD4E9E4E6}"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95807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6EA636F-D10B-46AA-9FF1-E19CD4E9E4E6}"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2889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EA636F-D10B-46AA-9FF1-E19CD4E9E4E6}"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887338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EA636F-D10B-46AA-9FF1-E19CD4E9E4E6}"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83131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98750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29736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6EA636F-D10B-46AA-9FF1-E19CD4E9E4E6}"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284653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EA636F-D10B-46AA-9FF1-E19CD4E9E4E6}"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51135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6EA636F-D10B-46AA-9FF1-E19CD4E9E4E6}"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95250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6EA636F-D10B-46AA-9FF1-E19CD4E9E4E6}"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63743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6EA636F-D10B-46AA-9FF1-E19CD4E9E4E6}"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08322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6EA636F-D10B-46AA-9FF1-E19CD4E9E4E6}"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9E41DD8-7F0A-4129-AA67-3EF238384446}" type="slidenum">
              <a:rPr lang="fr-FR" smtClean="0"/>
              <a:t>‹N°›</a:t>
            </a:fld>
            <a:endParaRPr lang="fr-FR"/>
          </a:p>
        </p:txBody>
      </p:sp>
    </p:spTree>
    <p:extLst>
      <p:ext uri="{BB962C8B-B14F-4D97-AF65-F5344CB8AC3E}">
        <p14:creationId xmlns:p14="http://schemas.microsoft.com/office/powerpoint/2010/main" val="155641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A636F-D10B-46AA-9FF1-E19CD4E9E4E6}"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41DD8-7F0A-4129-AA67-3EF238384446}" type="slidenum">
              <a:rPr lang="fr-FR" smtClean="0"/>
              <a:t>‹N°›</a:t>
            </a:fld>
            <a:endParaRPr lang="fr-FR"/>
          </a:p>
        </p:txBody>
      </p:sp>
    </p:spTree>
    <p:extLst>
      <p:ext uri="{BB962C8B-B14F-4D97-AF65-F5344CB8AC3E}">
        <p14:creationId xmlns:p14="http://schemas.microsoft.com/office/powerpoint/2010/main" val="31667592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Visage humain, personne&#10;&#10;Description générée automatiquement">
            <a:extLst>
              <a:ext uri="{FF2B5EF4-FFF2-40B4-BE49-F238E27FC236}">
                <a16:creationId xmlns:a16="http://schemas.microsoft.com/office/drawing/2014/main" id="{1FCEC7E5-AB93-11B1-1F4D-C529D4E2E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147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AC8D21F0-A76B-597C-3F4B-DDB6D967D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125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51F937A0-3683-BE97-1F82-ED04C075A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747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logiciel&#10;&#10;Description générée automatiquement">
            <a:extLst>
              <a:ext uri="{FF2B5EF4-FFF2-40B4-BE49-F238E27FC236}">
                <a16:creationId xmlns:a16="http://schemas.microsoft.com/office/drawing/2014/main" id="{7A686B82-64B6-1ABA-26C7-4E2812808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693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affichage&#10;&#10;Description générée automatiquement">
            <a:extLst>
              <a:ext uri="{FF2B5EF4-FFF2-40B4-BE49-F238E27FC236}">
                <a16:creationId xmlns:a16="http://schemas.microsoft.com/office/drawing/2014/main" id="{83E6430A-830B-348E-0FAF-1C203A3B5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214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61622F93-9163-A36D-110A-6F1DA0A0B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030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24BC6E51-AE4B-6203-FFE1-652396733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916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B181028A-8BEE-0872-097A-6666144F0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331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EF6A52EA-6CA7-9B76-FF77-95A9E51C5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448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720C4724-4186-2C64-D1D4-2D3575D9E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169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4AB9A53B-2CCA-9C92-ABE8-3457FD5D4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756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5B658A78-51A7-C501-B988-168FEC61F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539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B7B1B3F6-6397-9F66-0555-4C119B36B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564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55E5116E-BB52-9967-1378-4EB7ACC37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4629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E07A551F-20D3-0189-472B-C77DFEE55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341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B666C292-DDD2-2885-B701-9FB6D3771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25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10;&#10;Description générée automatiquement">
            <a:extLst>
              <a:ext uri="{FF2B5EF4-FFF2-40B4-BE49-F238E27FC236}">
                <a16:creationId xmlns:a16="http://schemas.microsoft.com/office/drawing/2014/main" id="{BD78EC5F-26C0-4981-7994-0888969DF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008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2A8EC180-DE25-22DC-42A3-4F0480E0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411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9C6C60BC-C932-0CE5-11EC-8CE870C42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909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D0537BA4-551A-769D-9678-5F5F31D89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55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53A2A522-FCC7-A523-C5AF-E81CFB37D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817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BBD90669-4BB3-2EC5-6F7C-4A058EFBC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566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26276BC0-5B38-CAB2-4812-16767A315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8880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7C2B1E83-A199-1195-09FB-86757F4AB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140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6082BFF0-4A1A-ED7A-F1E0-ADBBFED76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443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79FEBE86-7083-7EF9-866A-5558F8EB1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07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7C9787A1-4C0E-885E-03E8-5F2957343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7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6DA8E2DE-2CA3-EF5E-1676-158F586CC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173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C496932E-BA6A-B7F9-F539-130F9DA63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03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935B379F-8575-6724-EBF6-8EA51A20B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3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4C04B292-63B5-2DA5-56C8-8D195D9E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7737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5BFD2B-664C-4757-B5E3-0DC5947C2D7F}">
  <ds:schemaRefs>
    <ds:schemaRef ds:uri="http://schemas.microsoft.com/sharepoint/v3/contenttype/forms"/>
  </ds:schemaRefs>
</ds:datastoreItem>
</file>

<file path=customXml/itemProps2.xml><?xml version="1.0" encoding="utf-8"?>
<ds:datastoreItem xmlns:ds="http://schemas.openxmlformats.org/officeDocument/2006/customXml" ds:itemID="{9BA86F77-E591-4CA0-8ACF-DA17CD4C3049}">
  <ds:schemaRef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0359E0-D0CA-45AC-9A0E-0D057BE1B749}"/>
</file>

<file path=docProps/app.xml><?xml version="1.0" encoding="utf-8"?>
<Properties xmlns="http://schemas.openxmlformats.org/officeDocument/2006/extended-properties" xmlns:vt="http://schemas.openxmlformats.org/officeDocument/2006/docPropsVTypes">
  <Template>Office Theme</Template>
  <TotalTime>32</TotalTime>
  <Words>1989</Words>
  <Application>Microsoft Office PowerPoint</Application>
  <PresentationFormat>Affichage à l'écran (4:3)</PresentationFormat>
  <Paragraphs>147</Paragraphs>
  <Slides>31</Slides>
  <Notes>31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2023-02-21T16:48:36Z</dcterms:created>
  <dcterms:modified xsi:type="dcterms:W3CDTF">2023-08-30T08:41:57Z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