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257" r:id="rId5"/>
    <p:sldId id="263" r:id="rId6"/>
    <p:sldId id="300" r:id="rId7"/>
    <p:sldId id="264" r:id="rId8"/>
    <p:sldId id="265" r:id="rId9"/>
    <p:sldId id="298" r:id="rId10"/>
    <p:sldId id="297" r:id="rId11"/>
    <p:sldId id="283" r:id="rId12"/>
    <p:sldId id="269" r:id="rId13"/>
    <p:sldId id="299" r:id="rId14"/>
    <p:sldId id="270" r:id="rId15"/>
    <p:sldId id="271" r:id="rId16"/>
    <p:sldId id="275" r:id="rId17"/>
    <p:sldId id="272" r:id="rId18"/>
    <p:sldId id="276" r:id="rId19"/>
    <p:sldId id="277" r:id="rId20"/>
    <p:sldId id="278" r:id="rId21"/>
    <p:sldId id="258" r:id="rId22"/>
    <p:sldId id="260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79" r:id="rId35"/>
    <p:sldId id="281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E8E05-0F37-B687-88E8-F9729D74434D}" name="Pierre Seve" initials="PS" userId="8e6332e977076201" providerId="Windows Live"/>
  <p188:author id="{C26E8E89-F423-61AA-F167-7CA6F0D715EA}" name="ABERLENC LEA" initials="AL" userId="S::LABERLENC@editions-hatier.fr::fc1d5c7d-3e0b-4319-9188-5c596b8cfe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A1"/>
    <a:srgbClr val="00E6D0"/>
    <a:srgbClr val="BFBFBF"/>
    <a:srgbClr val="00B0A0"/>
    <a:srgbClr val="00D2BE"/>
    <a:srgbClr val="11EFEA"/>
    <a:srgbClr val="007E72"/>
    <a:srgbClr val="00C8B5"/>
    <a:srgbClr val="01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AE939-3026-4EC8-95A2-80E0863A3320}" v="4" dt="2023-08-29T13:18:17.499"/>
    <p1510:client id="{B0E76BFD-FCCE-4015-B1A5-DC0B5E488FE8}" v="107" dt="2023-08-30T08:57:44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61810" autoAdjust="0"/>
  </p:normalViewPr>
  <p:slideViewPr>
    <p:cSldViewPr snapToGrid="0">
      <p:cViewPr>
        <p:scale>
          <a:sx n="75" d="100"/>
          <a:sy n="75" d="100"/>
        </p:scale>
        <p:origin x="1356" y="-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B0E76BFD-FCCE-4015-B1A5-DC0B5E488FE8}"/>
    <pc:docChg chg="undo custSel modSld">
      <pc:chgData name="BELLEMIN SANDRA" userId="5fe4e071-d3f4-40df-970f-ee8fcf898346" providerId="ADAL" clId="{B0E76BFD-FCCE-4015-B1A5-DC0B5E488FE8}" dt="2023-08-30T08:57:45.010" v="574" actId="962"/>
      <pc:docMkLst>
        <pc:docMk/>
      </pc:docMkLst>
      <pc:sldChg chg="addSp delSp modSp mod modClrScheme chgLayout">
        <pc:chgData name="BELLEMIN SANDRA" userId="5fe4e071-d3f4-40df-970f-ee8fcf898346" providerId="ADAL" clId="{B0E76BFD-FCCE-4015-B1A5-DC0B5E488FE8}" dt="2023-08-30T08:45:19.826" v="38" actId="962"/>
        <pc:sldMkLst>
          <pc:docMk/>
          <pc:sldMk cId="527545632" sldId="257"/>
        </pc:sldMkLst>
        <pc:spChg chg="del">
          <ac:chgData name="BELLEMIN SANDRA" userId="5fe4e071-d3f4-40df-970f-ee8fcf898346" providerId="ADAL" clId="{B0E76BFD-FCCE-4015-B1A5-DC0B5E488FE8}" dt="2023-08-30T08:45:17.844" v="35" actId="478"/>
          <ac:spMkLst>
            <pc:docMk/>
            <pc:sldMk cId="527545632" sldId="257"/>
            <ac:spMk id="2" creationId="{F3652C0C-6985-F900-E5EB-167CF9A7C4A7}"/>
          </ac:spMkLst>
        </pc:spChg>
        <pc:spChg chg="del">
          <ac:chgData name="BELLEMIN SANDRA" userId="5fe4e071-d3f4-40df-970f-ee8fcf898346" providerId="ADAL" clId="{B0E76BFD-FCCE-4015-B1A5-DC0B5E488FE8}" dt="2023-08-30T08:45:17.844" v="35" actId="478"/>
          <ac:spMkLst>
            <pc:docMk/>
            <pc:sldMk cId="527545632" sldId="257"/>
            <ac:spMk id="5" creationId="{76CF8926-5656-9BE3-61B3-1AEE8546B4E8}"/>
          </ac:spMkLst>
        </pc:spChg>
        <pc:picChg chg="add mod">
          <ac:chgData name="BELLEMIN SANDRA" userId="5fe4e071-d3f4-40df-970f-ee8fcf898346" providerId="ADAL" clId="{B0E76BFD-FCCE-4015-B1A5-DC0B5E488FE8}" dt="2023-08-30T08:45:19.826" v="38" actId="962"/>
          <ac:picMkLst>
            <pc:docMk/>
            <pc:sldMk cId="527545632" sldId="257"/>
            <ac:picMk id="4" creationId="{734569BE-3E3E-9C6C-372B-617BC6C0762B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6:19.744" v="511" actId="962"/>
        <pc:sldMkLst>
          <pc:docMk/>
          <pc:sldMk cId="2444549924" sldId="258"/>
        </pc:sldMkLst>
        <pc:spChg chg="del">
          <ac:chgData name="BELLEMIN SANDRA" userId="5fe4e071-d3f4-40df-970f-ee8fcf898346" providerId="ADAL" clId="{B0E76BFD-FCCE-4015-B1A5-DC0B5E488FE8}" dt="2023-08-30T08:56:16.122" v="508" actId="478"/>
          <ac:spMkLst>
            <pc:docMk/>
            <pc:sldMk cId="2444549924" sldId="258"/>
            <ac:spMk id="7" creationId="{C23E1274-06E2-E4D8-875B-31B9302E511C}"/>
          </ac:spMkLst>
        </pc:spChg>
        <pc:picChg chg="del">
          <ac:chgData name="BELLEMIN SANDRA" userId="5fe4e071-d3f4-40df-970f-ee8fcf898346" providerId="ADAL" clId="{B0E76BFD-FCCE-4015-B1A5-DC0B5E488FE8}" dt="2023-08-30T08:56:16.122" v="508" actId="478"/>
          <ac:picMkLst>
            <pc:docMk/>
            <pc:sldMk cId="2444549924" sldId="258"/>
            <ac:picMk id="3" creationId="{1CC21520-D27E-4932-31E2-1894A8A96A82}"/>
          </ac:picMkLst>
        </pc:picChg>
        <pc:picChg chg="add mod">
          <ac:chgData name="BELLEMIN SANDRA" userId="5fe4e071-d3f4-40df-970f-ee8fcf898346" providerId="ADAL" clId="{B0E76BFD-FCCE-4015-B1A5-DC0B5E488FE8}" dt="2023-08-30T08:56:19.744" v="511" actId="962"/>
          <ac:picMkLst>
            <pc:docMk/>
            <pc:sldMk cId="2444549924" sldId="258"/>
            <ac:picMk id="4" creationId="{A5109C61-F436-DCD6-E0ED-A25488ED519E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6:31.919" v="515" actId="962"/>
        <pc:sldMkLst>
          <pc:docMk/>
          <pc:sldMk cId="523426141" sldId="260"/>
        </pc:sldMkLst>
        <pc:picChg chg="del">
          <ac:chgData name="BELLEMIN SANDRA" userId="5fe4e071-d3f4-40df-970f-ee8fcf898346" providerId="ADAL" clId="{B0E76BFD-FCCE-4015-B1A5-DC0B5E488FE8}" dt="2023-08-30T08:56:30.194" v="512" actId="478"/>
          <ac:picMkLst>
            <pc:docMk/>
            <pc:sldMk cId="523426141" sldId="260"/>
            <ac:picMk id="2" creationId="{23C3CADB-3AA9-F92E-0167-17093A9E3A77}"/>
          </ac:picMkLst>
        </pc:picChg>
        <pc:picChg chg="add mod">
          <ac:chgData name="BELLEMIN SANDRA" userId="5fe4e071-d3f4-40df-970f-ee8fcf898346" providerId="ADAL" clId="{B0E76BFD-FCCE-4015-B1A5-DC0B5E488FE8}" dt="2023-08-30T08:56:31.919" v="515" actId="962"/>
          <ac:picMkLst>
            <pc:docMk/>
            <pc:sldMk cId="523426141" sldId="260"/>
            <ac:picMk id="4" creationId="{5C7C72E1-6253-43C2-B76D-62A82C23FAD2}"/>
          </ac:picMkLst>
        </pc:picChg>
        <pc:picChg chg="del">
          <ac:chgData name="BELLEMIN SANDRA" userId="5fe4e071-d3f4-40df-970f-ee8fcf898346" providerId="ADAL" clId="{B0E76BFD-FCCE-4015-B1A5-DC0B5E488FE8}" dt="2023-08-30T08:56:30.194" v="512" actId="478"/>
          <ac:picMkLst>
            <pc:docMk/>
            <pc:sldMk cId="523426141" sldId="260"/>
            <ac:picMk id="6" creationId="{38AB62F7-7A30-B982-89E1-A6A73283043B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45:22.632" v="41" actId="27614"/>
        <pc:sldMkLst>
          <pc:docMk/>
          <pc:sldMk cId="907413995" sldId="263"/>
        </pc:sldMkLst>
        <pc:picChg chg="del">
          <ac:chgData name="BELLEMIN SANDRA" userId="5fe4e071-d3f4-40df-970f-ee8fcf898346" providerId="ADAL" clId="{B0E76BFD-FCCE-4015-B1A5-DC0B5E488FE8}" dt="2023-08-30T08:45:20.900" v="39" actId="478"/>
          <ac:picMkLst>
            <pc:docMk/>
            <pc:sldMk cId="907413995" sldId="263"/>
            <ac:picMk id="2" creationId="{BF81D966-0904-2034-C427-DE65D47BD89D}"/>
          </ac:picMkLst>
        </pc:picChg>
        <pc:picChg chg="add mod">
          <ac:chgData name="BELLEMIN SANDRA" userId="5fe4e071-d3f4-40df-970f-ee8fcf898346" providerId="ADAL" clId="{B0E76BFD-FCCE-4015-B1A5-DC0B5E488FE8}" dt="2023-08-30T08:45:22.632" v="41" actId="27614"/>
          <ac:picMkLst>
            <pc:docMk/>
            <pc:sldMk cId="907413995" sldId="263"/>
            <ac:picMk id="4" creationId="{0A24BF78-5DF4-7458-8A5C-EEB262CC5513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45:29.517" v="49" actId="962"/>
        <pc:sldMkLst>
          <pc:docMk/>
          <pc:sldMk cId="1472528079" sldId="264"/>
        </pc:sldMkLst>
        <pc:spChg chg="del">
          <ac:chgData name="BELLEMIN SANDRA" userId="5fe4e071-d3f4-40df-970f-ee8fcf898346" providerId="ADAL" clId="{B0E76BFD-FCCE-4015-B1A5-DC0B5E488FE8}" dt="2023-08-30T08:45:27.513" v="46" actId="478"/>
          <ac:spMkLst>
            <pc:docMk/>
            <pc:sldMk cId="1472528079" sldId="264"/>
            <ac:spMk id="2" creationId="{95D83476-C9C4-6584-BE84-C9138538F344}"/>
          </ac:spMkLst>
        </pc:spChg>
        <pc:spChg chg="add del mod ord">
          <ac:chgData name="BELLEMIN SANDRA" userId="5fe4e071-d3f4-40df-970f-ee8fcf898346" providerId="ADAL" clId="{B0E76BFD-FCCE-4015-B1A5-DC0B5E488FE8}" dt="2023-08-30T08:43:47.229" v="4" actId="700"/>
          <ac:spMkLst>
            <pc:docMk/>
            <pc:sldMk cId="1472528079" sldId="264"/>
            <ac:spMk id="3" creationId="{070CEC40-188B-7ED4-6975-0BA62604A7B8}"/>
          </ac:spMkLst>
        </pc:spChg>
        <pc:spChg chg="add del mod ord">
          <ac:chgData name="BELLEMIN SANDRA" userId="5fe4e071-d3f4-40df-970f-ee8fcf898346" providerId="ADAL" clId="{B0E76BFD-FCCE-4015-B1A5-DC0B5E488FE8}" dt="2023-08-30T08:43:47.229" v="4" actId="700"/>
          <ac:spMkLst>
            <pc:docMk/>
            <pc:sldMk cId="1472528079" sldId="264"/>
            <ac:spMk id="4" creationId="{979498B5-FEF7-70F9-DB1A-750A0F9D7645}"/>
          </ac:spMkLst>
        </pc:spChg>
        <pc:spChg chg="add del mod ord">
          <ac:chgData name="BELLEMIN SANDRA" userId="5fe4e071-d3f4-40df-970f-ee8fcf898346" providerId="ADAL" clId="{B0E76BFD-FCCE-4015-B1A5-DC0B5E488FE8}" dt="2023-08-30T08:43:47.229" v="4" actId="700"/>
          <ac:spMkLst>
            <pc:docMk/>
            <pc:sldMk cId="1472528079" sldId="264"/>
            <ac:spMk id="5" creationId="{0C572845-4893-8093-F869-B7383A549157}"/>
          </ac:spMkLst>
        </pc:spChg>
        <pc:picChg chg="add mod">
          <ac:chgData name="BELLEMIN SANDRA" userId="5fe4e071-d3f4-40df-970f-ee8fcf898346" providerId="ADAL" clId="{B0E76BFD-FCCE-4015-B1A5-DC0B5E488FE8}" dt="2023-08-30T08:45:29.517" v="49" actId="962"/>
          <ac:picMkLst>
            <pc:docMk/>
            <pc:sldMk cId="1472528079" sldId="264"/>
            <ac:picMk id="7" creationId="{C03F8160-F47F-6348-7F27-1A24869386AF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45:34.197" v="53" actId="962"/>
        <pc:sldMkLst>
          <pc:docMk/>
          <pc:sldMk cId="1390197951" sldId="265"/>
        </pc:sldMkLst>
        <pc:spChg chg="del">
          <ac:chgData name="BELLEMIN SANDRA" userId="5fe4e071-d3f4-40df-970f-ee8fcf898346" providerId="ADAL" clId="{B0E76BFD-FCCE-4015-B1A5-DC0B5E488FE8}" dt="2023-08-30T08:45:31.954" v="50" actId="478"/>
          <ac:spMkLst>
            <pc:docMk/>
            <pc:sldMk cId="1390197951" sldId="265"/>
            <ac:spMk id="2" creationId="{95D83476-C9C4-6584-BE84-C9138538F344}"/>
          </ac:spMkLst>
        </pc:spChg>
        <pc:picChg chg="add mod">
          <ac:chgData name="BELLEMIN SANDRA" userId="5fe4e071-d3f4-40df-970f-ee8fcf898346" providerId="ADAL" clId="{B0E76BFD-FCCE-4015-B1A5-DC0B5E488FE8}" dt="2023-08-30T08:45:34.197" v="53" actId="962"/>
          <ac:picMkLst>
            <pc:docMk/>
            <pc:sldMk cId="1390197951" sldId="265"/>
            <ac:picMk id="4" creationId="{8FF08EAF-4006-7B4B-17FD-6E2C154D81CA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5:33.365" v="476" actId="962"/>
        <pc:sldMkLst>
          <pc:docMk/>
          <pc:sldMk cId="2971177333" sldId="269"/>
        </pc:sldMkLst>
        <pc:graphicFrameChg chg="del">
          <ac:chgData name="BELLEMIN SANDRA" userId="5fe4e071-d3f4-40df-970f-ee8fcf898346" providerId="ADAL" clId="{B0E76BFD-FCCE-4015-B1A5-DC0B5E488FE8}" dt="2023-08-30T08:55:31.560" v="473" actId="478"/>
          <ac:graphicFrameMkLst>
            <pc:docMk/>
            <pc:sldMk cId="2971177333" sldId="269"/>
            <ac:graphicFrameMk id="2" creationId="{5F2D0C06-B86A-4117-0646-F97341289A29}"/>
          </ac:graphicFrameMkLst>
        </pc:graphicFrameChg>
        <pc:picChg chg="add mod">
          <ac:chgData name="BELLEMIN SANDRA" userId="5fe4e071-d3f4-40df-970f-ee8fcf898346" providerId="ADAL" clId="{B0E76BFD-FCCE-4015-B1A5-DC0B5E488FE8}" dt="2023-08-30T08:55:33.365" v="476" actId="962"/>
          <ac:picMkLst>
            <pc:docMk/>
            <pc:sldMk cId="2971177333" sldId="269"/>
            <ac:picMk id="4" creationId="{9EB524BD-16FE-B45D-8F85-99B86F37B371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5:44.347" v="484" actId="962"/>
        <pc:sldMkLst>
          <pc:docMk/>
          <pc:sldMk cId="1988962316" sldId="270"/>
        </pc:sldMkLst>
        <pc:graphicFrameChg chg="del">
          <ac:chgData name="BELLEMIN SANDRA" userId="5fe4e071-d3f4-40df-970f-ee8fcf898346" providerId="ADAL" clId="{B0E76BFD-FCCE-4015-B1A5-DC0B5E488FE8}" dt="2023-08-30T08:55:40.381" v="481" actId="478"/>
          <ac:graphicFrameMkLst>
            <pc:docMk/>
            <pc:sldMk cId="1988962316" sldId="270"/>
            <ac:graphicFrameMk id="3" creationId="{38F74913-B91F-36EA-A567-57D4E91E6300}"/>
          </ac:graphicFrameMkLst>
        </pc:graphicFrameChg>
        <pc:picChg chg="add mod">
          <ac:chgData name="BELLEMIN SANDRA" userId="5fe4e071-d3f4-40df-970f-ee8fcf898346" providerId="ADAL" clId="{B0E76BFD-FCCE-4015-B1A5-DC0B5E488FE8}" dt="2023-08-30T08:55:44.347" v="484" actId="962"/>
          <ac:picMkLst>
            <pc:docMk/>
            <pc:sldMk cId="1988962316" sldId="270"/>
            <ac:picMk id="4" creationId="{C7B046FB-8D7B-9576-F7BA-1F7BD81E1306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5:48.374" v="488" actId="962"/>
        <pc:sldMkLst>
          <pc:docMk/>
          <pc:sldMk cId="1913420404" sldId="271"/>
        </pc:sldMkLst>
        <pc:graphicFrameChg chg="del">
          <ac:chgData name="BELLEMIN SANDRA" userId="5fe4e071-d3f4-40df-970f-ee8fcf898346" providerId="ADAL" clId="{B0E76BFD-FCCE-4015-B1A5-DC0B5E488FE8}" dt="2023-08-30T08:55:46.695" v="485" actId="478"/>
          <ac:graphicFrameMkLst>
            <pc:docMk/>
            <pc:sldMk cId="1913420404" sldId="271"/>
            <ac:graphicFrameMk id="3" creationId="{E3B6B2E0-192D-33DF-2712-AFE93E946EE9}"/>
          </ac:graphicFrameMkLst>
        </pc:graphicFrameChg>
        <pc:picChg chg="add mod">
          <ac:chgData name="BELLEMIN SANDRA" userId="5fe4e071-d3f4-40df-970f-ee8fcf898346" providerId="ADAL" clId="{B0E76BFD-FCCE-4015-B1A5-DC0B5E488FE8}" dt="2023-08-30T08:55:48.374" v="488" actId="962"/>
          <ac:picMkLst>
            <pc:docMk/>
            <pc:sldMk cId="1913420404" sldId="271"/>
            <ac:picMk id="4" creationId="{9CDBE938-B384-7182-1FCD-2A7D380FF8D7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5:57.898" v="495" actId="27614"/>
        <pc:sldMkLst>
          <pc:docMk/>
          <pc:sldMk cId="849590528" sldId="272"/>
        </pc:sldMkLst>
        <pc:graphicFrameChg chg="del">
          <ac:chgData name="BELLEMIN SANDRA" userId="5fe4e071-d3f4-40df-970f-ee8fcf898346" providerId="ADAL" clId="{B0E76BFD-FCCE-4015-B1A5-DC0B5E488FE8}" dt="2023-08-30T08:55:56.051" v="493" actId="478"/>
          <ac:graphicFrameMkLst>
            <pc:docMk/>
            <pc:sldMk cId="849590528" sldId="272"/>
            <ac:graphicFrameMk id="2" creationId="{5C58797A-9E0F-3DD6-ABE2-7A11CB09E85D}"/>
          </ac:graphicFrameMkLst>
        </pc:graphicFrameChg>
        <pc:picChg chg="add mod">
          <ac:chgData name="BELLEMIN SANDRA" userId="5fe4e071-d3f4-40df-970f-ee8fcf898346" providerId="ADAL" clId="{B0E76BFD-FCCE-4015-B1A5-DC0B5E488FE8}" dt="2023-08-30T08:55:57.898" v="495" actId="27614"/>
          <ac:picMkLst>
            <pc:docMk/>
            <pc:sldMk cId="849590528" sldId="272"/>
            <ac:picMk id="4" creationId="{D0760CCA-AA9C-EB6E-80AD-C0E7BB574002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5:52.298" v="492" actId="962"/>
        <pc:sldMkLst>
          <pc:docMk/>
          <pc:sldMk cId="3711557764" sldId="275"/>
        </pc:sldMkLst>
        <pc:graphicFrameChg chg="del">
          <ac:chgData name="BELLEMIN SANDRA" userId="5fe4e071-d3f4-40df-970f-ee8fcf898346" providerId="ADAL" clId="{B0E76BFD-FCCE-4015-B1A5-DC0B5E488FE8}" dt="2023-08-30T08:55:50.480" v="489" actId="478"/>
          <ac:graphicFrameMkLst>
            <pc:docMk/>
            <pc:sldMk cId="3711557764" sldId="275"/>
            <ac:graphicFrameMk id="2" creationId="{BF29573A-FA25-0062-66EC-035867D58869}"/>
          </ac:graphicFrameMkLst>
        </pc:graphicFrameChg>
        <pc:picChg chg="add mod">
          <ac:chgData name="BELLEMIN SANDRA" userId="5fe4e071-d3f4-40df-970f-ee8fcf898346" providerId="ADAL" clId="{B0E76BFD-FCCE-4015-B1A5-DC0B5E488FE8}" dt="2023-08-30T08:55:52.298" v="492" actId="962"/>
          <ac:picMkLst>
            <pc:docMk/>
            <pc:sldMk cId="3711557764" sldId="275"/>
            <ac:picMk id="4" creationId="{23ED9E15-A1F8-9829-A914-A909004E50DB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6:00.301" v="499" actId="962"/>
        <pc:sldMkLst>
          <pc:docMk/>
          <pc:sldMk cId="538703875" sldId="276"/>
        </pc:sldMkLst>
        <pc:grpChg chg="del">
          <ac:chgData name="BELLEMIN SANDRA" userId="5fe4e071-d3f4-40df-970f-ee8fcf898346" providerId="ADAL" clId="{B0E76BFD-FCCE-4015-B1A5-DC0B5E488FE8}" dt="2023-08-30T08:55:58.691" v="496" actId="478"/>
          <ac:grpSpMkLst>
            <pc:docMk/>
            <pc:sldMk cId="538703875" sldId="276"/>
            <ac:grpSpMk id="2" creationId="{A813DCA1-0577-CFD4-D3DC-437C42E4F55A}"/>
          </ac:grpSpMkLst>
        </pc:grpChg>
        <pc:picChg chg="add mod">
          <ac:chgData name="BELLEMIN SANDRA" userId="5fe4e071-d3f4-40df-970f-ee8fcf898346" providerId="ADAL" clId="{B0E76BFD-FCCE-4015-B1A5-DC0B5E488FE8}" dt="2023-08-30T08:56:00.301" v="499" actId="962"/>
          <ac:picMkLst>
            <pc:docMk/>
            <pc:sldMk cId="538703875" sldId="276"/>
            <ac:picMk id="10" creationId="{E573BBE3-C438-5FAE-AF93-D7113EE6C3E8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6:08.233" v="503" actId="962"/>
        <pc:sldMkLst>
          <pc:docMk/>
          <pc:sldMk cId="3489491307" sldId="277"/>
        </pc:sldMkLst>
        <pc:spChg chg="del">
          <ac:chgData name="BELLEMIN SANDRA" userId="5fe4e071-d3f4-40df-970f-ee8fcf898346" providerId="ADAL" clId="{B0E76BFD-FCCE-4015-B1A5-DC0B5E488FE8}" dt="2023-08-30T08:56:03.656" v="500" actId="478"/>
          <ac:spMkLst>
            <pc:docMk/>
            <pc:sldMk cId="3489491307" sldId="277"/>
            <ac:spMk id="2" creationId="{75BE2E91-E7E4-4740-BC3E-50B695D97556}"/>
          </ac:spMkLst>
        </pc:spChg>
        <pc:graphicFrameChg chg="del">
          <ac:chgData name="BELLEMIN SANDRA" userId="5fe4e071-d3f4-40df-970f-ee8fcf898346" providerId="ADAL" clId="{B0E76BFD-FCCE-4015-B1A5-DC0B5E488FE8}" dt="2023-08-30T08:56:03.656" v="500" actId="478"/>
          <ac:graphicFrameMkLst>
            <pc:docMk/>
            <pc:sldMk cId="3489491307" sldId="277"/>
            <ac:graphicFrameMk id="3" creationId="{4E07DB81-701F-58C6-41CB-E36D0D0D0290}"/>
          </ac:graphicFrameMkLst>
        </pc:graphicFrameChg>
        <pc:picChg chg="add mod">
          <ac:chgData name="BELLEMIN SANDRA" userId="5fe4e071-d3f4-40df-970f-ee8fcf898346" providerId="ADAL" clId="{B0E76BFD-FCCE-4015-B1A5-DC0B5E488FE8}" dt="2023-08-30T08:56:08.233" v="503" actId="962"/>
          <ac:picMkLst>
            <pc:docMk/>
            <pc:sldMk cId="3489491307" sldId="277"/>
            <ac:picMk id="5" creationId="{B4350F81-B8AE-B156-5BDE-414B6B7043F8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6:13.109" v="507" actId="962"/>
        <pc:sldMkLst>
          <pc:docMk/>
          <pc:sldMk cId="1682416470" sldId="278"/>
        </pc:sldMkLst>
        <pc:spChg chg="del">
          <ac:chgData name="BELLEMIN SANDRA" userId="5fe4e071-d3f4-40df-970f-ee8fcf898346" providerId="ADAL" clId="{B0E76BFD-FCCE-4015-B1A5-DC0B5E488FE8}" dt="2023-08-30T08:56:11.349" v="504" actId="478"/>
          <ac:spMkLst>
            <pc:docMk/>
            <pc:sldMk cId="1682416470" sldId="278"/>
            <ac:spMk id="2" creationId="{62F5C004-388E-84CD-9F01-D9EA1A2CE276}"/>
          </ac:spMkLst>
        </pc:spChg>
        <pc:spChg chg="add del mod ord">
          <ac:chgData name="BELLEMIN SANDRA" userId="5fe4e071-d3f4-40df-970f-ee8fcf898346" providerId="ADAL" clId="{B0E76BFD-FCCE-4015-B1A5-DC0B5E488FE8}" dt="2023-08-30T08:44:22.519" v="17" actId="700"/>
          <ac:spMkLst>
            <pc:docMk/>
            <pc:sldMk cId="1682416470" sldId="278"/>
            <ac:spMk id="4" creationId="{154D70E1-1B17-3FDB-E577-6F3DC553C54A}"/>
          </ac:spMkLst>
        </pc:spChg>
        <pc:spChg chg="add del mod ord">
          <ac:chgData name="BELLEMIN SANDRA" userId="5fe4e071-d3f4-40df-970f-ee8fcf898346" providerId="ADAL" clId="{B0E76BFD-FCCE-4015-B1A5-DC0B5E488FE8}" dt="2023-08-30T08:44:22.519" v="17" actId="700"/>
          <ac:spMkLst>
            <pc:docMk/>
            <pc:sldMk cId="1682416470" sldId="278"/>
            <ac:spMk id="5" creationId="{EDB9ABD2-A64E-AECA-E0C9-753531A0C58B}"/>
          </ac:spMkLst>
        </pc:spChg>
        <pc:spChg chg="add del mod ord">
          <ac:chgData name="BELLEMIN SANDRA" userId="5fe4e071-d3f4-40df-970f-ee8fcf898346" providerId="ADAL" clId="{B0E76BFD-FCCE-4015-B1A5-DC0B5E488FE8}" dt="2023-08-30T08:44:22.519" v="17" actId="700"/>
          <ac:spMkLst>
            <pc:docMk/>
            <pc:sldMk cId="1682416470" sldId="278"/>
            <ac:spMk id="6" creationId="{9DFDCC24-ABCC-EA9E-2990-BFB19241A10E}"/>
          </ac:spMkLst>
        </pc:spChg>
        <pc:graphicFrameChg chg="del">
          <ac:chgData name="BELLEMIN SANDRA" userId="5fe4e071-d3f4-40df-970f-ee8fcf898346" providerId="ADAL" clId="{B0E76BFD-FCCE-4015-B1A5-DC0B5E488FE8}" dt="2023-08-30T08:56:11.349" v="504" actId="478"/>
          <ac:graphicFrameMkLst>
            <pc:docMk/>
            <pc:sldMk cId="1682416470" sldId="278"/>
            <ac:graphicFrameMk id="3" creationId="{E698C046-7DE9-6B1F-DBE1-FBEE71F4163D}"/>
          </ac:graphicFrameMkLst>
        </pc:graphicFrameChg>
        <pc:picChg chg="add mod">
          <ac:chgData name="BELLEMIN SANDRA" userId="5fe4e071-d3f4-40df-970f-ee8fcf898346" providerId="ADAL" clId="{B0E76BFD-FCCE-4015-B1A5-DC0B5E488FE8}" dt="2023-08-30T08:56:13.109" v="507" actId="962"/>
          <ac:picMkLst>
            <pc:docMk/>
            <pc:sldMk cId="1682416470" sldId="278"/>
            <ac:picMk id="8" creationId="{DDA65FDC-CACC-D9FF-D938-DF5FA35C83A2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7:35.132" v="566" actId="962"/>
        <pc:sldMkLst>
          <pc:docMk/>
          <pc:sldMk cId="221267600" sldId="279"/>
        </pc:sldMkLst>
        <pc:spChg chg="del">
          <ac:chgData name="BELLEMIN SANDRA" userId="5fe4e071-d3f4-40df-970f-ee8fcf898346" providerId="ADAL" clId="{B0E76BFD-FCCE-4015-B1A5-DC0B5E488FE8}" dt="2023-08-30T08:57:33.681" v="563" actId="478"/>
          <ac:spMkLst>
            <pc:docMk/>
            <pc:sldMk cId="221267600" sldId="279"/>
            <ac:spMk id="7" creationId="{C23E1274-06E2-E4D8-875B-31B9302E511C}"/>
          </ac:spMkLst>
        </pc:spChg>
        <pc:picChg chg="del">
          <ac:chgData name="BELLEMIN SANDRA" userId="5fe4e071-d3f4-40df-970f-ee8fcf898346" providerId="ADAL" clId="{B0E76BFD-FCCE-4015-B1A5-DC0B5E488FE8}" dt="2023-08-30T08:57:33.681" v="563" actId="478"/>
          <ac:picMkLst>
            <pc:docMk/>
            <pc:sldMk cId="221267600" sldId="279"/>
            <ac:picMk id="3" creationId="{1CC21520-D27E-4932-31E2-1894A8A96A82}"/>
          </ac:picMkLst>
        </pc:picChg>
        <pc:picChg chg="add mod">
          <ac:chgData name="BELLEMIN SANDRA" userId="5fe4e071-d3f4-40df-970f-ee8fcf898346" providerId="ADAL" clId="{B0E76BFD-FCCE-4015-B1A5-DC0B5E488FE8}" dt="2023-08-30T08:57:35.132" v="566" actId="962"/>
          <ac:picMkLst>
            <pc:docMk/>
            <pc:sldMk cId="221267600" sldId="279"/>
            <ac:picMk id="4" creationId="{46A62FB5-E87B-96B0-1252-AC8B625BF0FB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7:39.999" v="570" actId="962"/>
        <pc:sldMkLst>
          <pc:docMk/>
          <pc:sldMk cId="2953702718" sldId="281"/>
        </pc:sldMkLst>
        <pc:picChg chg="del">
          <ac:chgData name="BELLEMIN SANDRA" userId="5fe4e071-d3f4-40df-970f-ee8fcf898346" providerId="ADAL" clId="{B0E76BFD-FCCE-4015-B1A5-DC0B5E488FE8}" dt="2023-08-30T08:57:38.230" v="567" actId="478"/>
          <ac:picMkLst>
            <pc:docMk/>
            <pc:sldMk cId="2953702718" sldId="281"/>
            <ac:picMk id="3" creationId="{2EE559D0-5749-837D-879A-84FEFA906548}"/>
          </ac:picMkLst>
        </pc:picChg>
        <pc:picChg chg="add mod">
          <ac:chgData name="BELLEMIN SANDRA" userId="5fe4e071-d3f4-40df-970f-ee8fcf898346" providerId="ADAL" clId="{B0E76BFD-FCCE-4015-B1A5-DC0B5E488FE8}" dt="2023-08-30T08:57:39.999" v="570" actId="962"/>
          <ac:picMkLst>
            <pc:docMk/>
            <pc:sldMk cId="2953702718" sldId="281"/>
            <ac:picMk id="4" creationId="{388D7B84-0D75-C77A-8A33-AACFDD29AEAE}"/>
          </ac:picMkLst>
        </pc:picChg>
        <pc:picChg chg="del">
          <ac:chgData name="BELLEMIN SANDRA" userId="5fe4e071-d3f4-40df-970f-ee8fcf898346" providerId="ADAL" clId="{B0E76BFD-FCCE-4015-B1A5-DC0B5E488FE8}" dt="2023-08-30T08:57:38.230" v="567" actId="478"/>
          <ac:picMkLst>
            <pc:docMk/>
            <pc:sldMk cId="2953702718" sldId="281"/>
            <ac:picMk id="6" creationId="{3AC1EEF2-DD4E-948B-8D27-218ABD6C553D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7:45.010" v="574" actId="962"/>
        <pc:sldMkLst>
          <pc:docMk/>
          <pc:sldMk cId="2027814867" sldId="282"/>
        </pc:sldMkLst>
        <pc:picChg chg="add mod">
          <ac:chgData name="BELLEMIN SANDRA" userId="5fe4e071-d3f4-40df-970f-ee8fcf898346" providerId="ADAL" clId="{B0E76BFD-FCCE-4015-B1A5-DC0B5E488FE8}" dt="2023-08-30T08:57:45.010" v="574" actId="962"/>
          <ac:picMkLst>
            <pc:docMk/>
            <pc:sldMk cId="2027814867" sldId="282"/>
            <ac:picMk id="3" creationId="{2E739928-5008-15D3-F598-7E4E56D299B3}"/>
          </ac:picMkLst>
        </pc:picChg>
        <pc:picChg chg="del">
          <ac:chgData name="BELLEMIN SANDRA" userId="5fe4e071-d3f4-40df-970f-ee8fcf898346" providerId="ADAL" clId="{B0E76BFD-FCCE-4015-B1A5-DC0B5E488FE8}" dt="2023-08-30T08:57:42.921" v="571" actId="478"/>
          <ac:picMkLst>
            <pc:docMk/>
            <pc:sldMk cId="2027814867" sldId="282"/>
            <ac:picMk id="4" creationId="{77DDF512-D470-36E0-E13F-A3B3032CBD08}"/>
          </ac:picMkLst>
        </pc:picChg>
        <pc:picChg chg="del">
          <ac:chgData name="BELLEMIN SANDRA" userId="5fe4e071-d3f4-40df-970f-ee8fcf898346" providerId="ADAL" clId="{B0E76BFD-FCCE-4015-B1A5-DC0B5E488FE8}" dt="2023-08-30T08:57:42.921" v="571" actId="478"/>
          <ac:picMkLst>
            <pc:docMk/>
            <pc:sldMk cId="2027814867" sldId="282"/>
            <ac:picMk id="6" creationId="{9265B53A-B99E-22F7-05B7-DADDC8DCF971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5:29.253" v="472" actId="962"/>
        <pc:sldMkLst>
          <pc:docMk/>
          <pc:sldMk cId="3364204678" sldId="283"/>
        </pc:sldMkLst>
        <pc:graphicFrameChg chg="del">
          <ac:chgData name="BELLEMIN SANDRA" userId="5fe4e071-d3f4-40df-970f-ee8fcf898346" providerId="ADAL" clId="{B0E76BFD-FCCE-4015-B1A5-DC0B5E488FE8}" dt="2023-08-30T08:55:27.602" v="469" actId="478"/>
          <ac:graphicFrameMkLst>
            <pc:docMk/>
            <pc:sldMk cId="3364204678" sldId="283"/>
            <ac:graphicFrameMk id="2" creationId="{C7456AFB-592A-8FC9-18A6-70EDE31EC785}"/>
          </ac:graphicFrameMkLst>
        </pc:graphicFrameChg>
        <pc:picChg chg="add mod">
          <ac:chgData name="BELLEMIN SANDRA" userId="5fe4e071-d3f4-40df-970f-ee8fcf898346" providerId="ADAL" clId="{B0E76BFD-FCCE-4015-B1A5-DC0B5E488FE8}" dt="2023-08-30T08:55:29.253" v="472" actId="962"/>
          <ac:picMkLst>
            <pc:docMk/>
            <pc:sldMk cId="3364204678" sldId="283"/>
            <ac:picMk id="4" creationId="{16498BF2-030B-B39A-80EA-902DB05EA530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6:37.354" v="520" actId="962"/>
        <pc:sldMkLst>
          <pc:docMk/>
          <pc:sldMk cId="3558551393" sldId="284"/>
        </pc:sldMkLst>
        <pc:picChg chg="del">
          <ac:chgData name="BELLEMIN SANDRA" userId="5fe4e071-d3f4-40df-970f-ee8fcf898346" providerId="ADAL" clId="{B0E76BFD-FCCE-4015-B1A5-DC0B5E488FE8}" dt="2023-08-30T08:56:33.653" v="516" actId="478"/>
          <ac:picMkLst>
            <pc:docMk/>
            <pc:sldMk cId="3558551393" sldId="284"/>
            <ac:picMk id="2" creationId="{324C2A47-DAC0-9D7E-B5B1-6A7B96061375}"/>
          </ac:picMkLst>
        </pc:picChg>
        <pc:picChg chg="del">
          <ac:chgData name="BELLEMIN SANDRA" userId="5fe4e071-d3f4-40df-970f-ee8fcf898346" providerId="ADAL" clId="{B0E76BFD-FCCE-4015-B1A5-DC0B5E488FE8}" dt="2023-08-30T08:56:34.073" v="517" actId="478"/>
          <ac:picMkLst>
            <pc:docMk/>
            <pc:sldMk cId="3558551393" sldId="284"/>
            <ac:picMk id="3" creationId="{FE87229A-70EC-3A0E-8163-3FE0D03373D6}"/>
          </ac:picMkLst>
        </pc:picChg>
        <pc:picChg chg="add mod">
          <ac:chgData name="BELLEMIN SANDRA" userId="5fe4e071-d3f4-40df-970f-ee8fcf898346" providerId="ADAL" clId="{B0E76BFD-FCCE-4015-B1A5-DC0B5E488FE8}" dt="2023-08-30T08:56:37.354" v="520" actId="962"/>
          <ac:picMkLst>
            <pc:docMk/>
            <pc:sldMk cId="3558551393" sldId="284"/>
            <ac:picMk id="5" creationId="{80C21F8C-8753-411D-EC78-D5E092909896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6:42.184" v="526" actId="962"/>
        <pc:sldMkLst>
          <pc:docMk/>
          <pc:sldMk cId="2921367" sldId="285"/>
        </pc:sldMkLst>
        <pc:picChg chg="del">
          <ac:chgData name="BELLEMIN SANDRA" userId="5fe4e071-d3f4-40df-970f-ee8fcf898346" providerId="ADAL" clId="{B0E76BFD-FCCE-4015-B1A5-DC0B5E488FE8}" dt="2023-08-30T08:56:39.246" v="521" actId="478"/>
          <ac:picMkLst>
            <pc:docMk/>
            <pc:sldMk cId="2921367" sldId="285"/>
            <ac:picMk id="2" creationId="{C7FC1A4C-628D-8352-B5D7-A049128FAD7A}"/>
          </ac:picMkLst>
        </pc:picChg>
        <pc:picChg chg="del">
          <ac:chgData name="BELLEMIN SANDRA" userId="5fe4e071-d3f4-40df-970f-ee8fcf898346" providerId="ADAL" clId="{B0E76BFD-FCCE-4015-B1A5-DC0B5E488FE8}" dt="2023-08-30T08:56:40.468" v="523" actId="478"/>
          <ac:picMkLst>
            <pc:docMk/>
            <pc:sldMk cId="2921367" sldId="285"/>
            <ac:picMk id="3" creationId="{1E152D12-5B84-0262-9499-BFF6F366FD51}"/>
          </ac:picMkLst>
        </pc:picChg>
        <pc:picChg chg="del">
          <ac:chgData name="BELLEMIN SANDRA" userId="5fe4e071-d3f4-40df-970f-ee8fcf898346" providerId="ADAL" clId="{B0E76BFD-FCCE-4015-B1A5-DC0B5E488FE8}" dt="2023-08-30T08:56:39.696" v="522" actId="478"/>
          <ac:picMkLst>
            <pc:docMk/>
            <pc:sldMk cId="2921367" sldId="285"/>
            <ac:picMk id="4" creationId="{FA7B8156-70A8-AFC5-B5A5-FADD5FA81F9A}"/>
          </ac:picMkLst>
        </pc:picChg>
        <pc:picChg chg="add mod">
          <ac:chgData name="BELLEMIN SANDRA" userId="5fe4e071-d3f4-40df-970f-ee8fcf898346" providerId="ADAL" clId="{B0E76BFD-FCCE-4015-B1A5-DC0B5E488FE8}" dt="2023-08-30T08:56:42.184" v="526" actId="962"/>
          <ac:picMkLst>
            <pc:docMk/>
            <pc:sldMk cId="2921367" sldId="285"/>
            <ac:picMk id="6" creationId="{B75622AE-BDBF-9D3F-AC08-6B02B4E66727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6:45.871" v="532" actId="962"/>
        <pc:sldMkLst>
          <pc:docMk/>
          <pc:sldMk cId="749086495" sldId="286"/>
        </pc:sldMkLst>
        <pc:picChg chg="del">
          <ac:chgData name="BELLEMIN SANDRA" userId="5fe4e071-d3f4-40df-970f-ee8fcf898346" providerId="ADAL" clId="{B0E76BFD-FCCE-4015-B1A5-DC0B5E488FE8}" dt="2023-08-30T08:56:44.234" v="529" actId="478"/>
          <ac:picMkLst>
            <pc:docMk/>
            <pc:sldMk cId="749086495" sldId="286"/>
            <ac:picMk id="2" creationId="{B7E9F53D-22A8-63E2-5020-A2F12885D56C}"/>
          </ac:picMkLst>
        </pc:picChg>
        <pc:picChg chg="del">
          <ac:chgData name="BELLEMIN SANDRA" userId="5fe4e071-d3f4-40df-970f-ee8fcf898346" providerId="ADAL" clId="{B0E76BFD-FCCE-4015-B1A5-DC0B5E488FE8}" dt="2023-08-30T08:56:43.363" v="527" actId="478"/>
          <ac:picMkLst>
            <pc:docMk/>
            <pc:sldMk cId="749086495" sldId="286"/>
            <ac:picMk id="3" creationId="{239A489C-9AD5-97E3-7D82-19550822FC9C}"/>
          </ac:picMkLst>
        </pc:picChg>
        <pc:picChg chg="del">
          <ac:chgData name="BELLEMIN SANDRA" userId="5fe4e071-d3f4-40df-970f-ee8fcf898346" providerId="ADAL" clId="{B0E76BFD-FCCE-4015-B1A5-DC0B5E488FE8}" dt="2023-08-30T08:56:43.764" v="528" actId="478"/>
          <ac:picMkLst>
            <pc:docMk/>
            <pc:sldMk cId="749086495" sldId="286"/>
            <ac:picMk id="4" creationId="{19D5701E-D0D5-F638-CD8E-7704E2484ED4}"/>
          </ac:picMkLst>
        </pc:picChg>
        <pc:picChg chg="add mod">
          <ac:chgData name="BELLEMIN SANDRA" userId="5fe4e071-d3f4-40df-970f-ee8fcf898346" providerId="ADAL" clId="{B0E76BFD-FCCE-4015-B1A5-DC0B5E488FE8}" dt="2023-08-30T08:56:45.871" v="532" actId="962"/>
          <ac:picMkLst>
            <pc:docMk/>
            <pc:sldMk cId="749086495" sldId="286"/>
            <ac:picMk id="6" creationId="{C882D89F-FE98-F50F-C2C1-A6FA4A517670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6:50.689" v="536" actId="962"/>
        <pc:sldMkLst>
          <pc:docMk/>
          <pc:sldMk cId="2556635190" sldId="287"/>
        </pc:sldMkLst>
        <pc:picChg chg="del">
          <ac:chgData name="BELLEMIN SANDRA" userId="5fe4e071-d3f4-40df-970f-ee8fcf898346" providerId="ADAL" clId="{B0E76BFD-FCCE-4015-B1A5-DC0B5E488FE8}" dt="2023-08-30T08:56:49.129" v="533" actId="478"/>
          <ac:picMkLst>
            <pc:docMk/>
            <pc:sldMk cId="2556635190" sldId="287"/>
            <ac:picMk id="2" creationId="{A45E459A-44EF-DB21-A761-77E4BCB9C5BE}"/>
          </ac:picMkLst>
        </pc:picChg>
        <pc:picChg chg="del">
          <ac:chgData name="BELLEMIN SANDRA" userId="5fe4e071-d3f4-40df-970f-ee8fcf898346" providerId="ADAL" clId="{B0E76BFD-FCCE-4015-B1A5-DC0B5E488FE8}" dt="2023-08-30T08:56:49.129" v="533" actId="478"/>
          <ac:picMkLst>
            <pc:docMk/>
            <pc:sldMk cId="2556635190" sldId="287"/>
            <ac:picMk id="3" creationId="{88924380-9535-5746-2B11-557F670A58A2}"/>
          </ac:picMkLst>
        </pc:picChg>
        <pc:picChg chg="del">
          <ac:chgData name="BELLEMIN SANDRA" userId="5fe4e071-d3f4-40df-970f-ee8fcf898346" providerId="ADAL" clId="{B0E76BFD-FCCE-4015-B1A5-DC0B5E488FE8}" dt="2023-08-30T08:56:49.129" v="533" actId="478"/>
          <ac:picMkLst>
            <pc:docMk/>
            <pc:sldMk cId="2556635190" sldId="287"/>
            <ac:picMk id="4" creationId="{CDBF9295-3ACE-F27E-2961-F9C313FEB2F3}"/>
          </ac:picMkLst>
        </pc:picChg>
        <pc:picChg chg="add mod">
          <ac:chgData name="BELLEMIN SANDRA" userId="5fe4e071-d3f4-40df-970f-ee8fcf898346" providerId="ADAL" clId="{B0E76BFD-FCCE-4015-B1A5-DC0B5E488FE8}" dt="2023-08-30T08:56:50.689" v="536" actId="962"/>
          <ac:picMkLst>
            <pc:docMk/>
            <pc:sldMk cId="2556635190" sldId="287"/>
            <ac:picMk id="6" creationId="{889208A1-4A55-B7F3-0AFD-74936E8C9A50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6:55.318" v="539" actId="27614"/>
        <pc:sldMkLst>
          <pc:docMk/>
          <pc:sldMk cId="3237919009" sldId="288"/>
        </pc:sldMkLst>
        <pc:picChg chg="del">
          <ac:chgData name="BELLEMIN SANDRA" userId="5fe4e071-d3f4-40df-970f-ee8fcf898346" providerId="ADAL" clId="{B0E76BFD-FCCE-4015-B1A5-DC0B5E488FE8}" dt="2023-08-30T08:56:53.565" v="537" actId="478"/>
          <ac:picMkLst>
            <pc:docMk/>
            <pc:sldMk cId="3237919009" sldId="288"/>
            <ac:picMk id="3" creationId="{335B319D-433C-B0B3-6DCE-7E8934258BC8}"/>
          </ac:picMkLst>
        </pc:picChg>
        <pc:picChg chg="del">
          <ac:chgData name="BELLEMIN SANDRA" userId="5fe4e071-d3f4-40df-970f-ee8fcf898346" providerId="ADAL" clId="{B0E76BFD-FCCE-4015-B1A5-DC0B5E488FE8}" dt="2023-08-30T08:56:53.565" v="537" actId="478"/>
          <ac:picMkLst>
            <pc:docMk/>
            <pc:sldMk cId="3237919009" sldId="288"/>
            <ac:picMk id="4" creationId="{3AA76FFF-7DEC-D6F0-7A1E-B794E7624865}"/>
          </ac:picMkLst>
        </pc:picChg>
        <pc:picChg chg="del">
          <ac:chgData name="BELLEMIN SANDRA" userId="5fe4e071-d3f4-40df-970f-ee8fcf898346" providerId="ADAL" clId="{B0E76BFD-FCCE-4015-B1A5-DC0B5E488FE8}" dt="2023-08-30T08:56:53.565" v="537" actId="478"/>
          <ac:picMkLst>
            <pc:docMk/>
            <pc:sldMk cId="3237919009" sldId="288"/>
            <ac:picMk id="5" creationId="{44527EC1-92FE-07AA-3CEC-C18391BC8490}"/>
          </ac:picMkLst>
        </pc:picChg>
        <pc:picChg chg="add mod">
          <ac:chgData name="BELLEMIN SANDRA" userId="5fe4e071-d3f4-40df-970f-ee8fcf898346" providerId="ADAL" clId="{B0E76BFD-FCCE-4015-B1A5-DC0B5E488FE8}" dt="2023-08-30T08:56:55.318" v="539" actId="27614"/>
          <ac:picMkLst>
            <pc:docMk/>
            <pc:sldMk cId="3237919009" sldId="288"/>
            <ac:picMk id="6" creationId="{05FABA8C-397A-3D29-5286-5D75CC73BEA2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7:02.234" v="542" actId="27614"/>
        <pc:sldMkLst>
          <pc:docMk/>
          <pc:sldMk cId="525069889" sldId="289"/>
        </pc:sldMkLst>
        <pc:picChg chg="del">
          <ac:chgData name="BELLEMIN SANDRA" userId="5fe4e071-d3f4-40df-970f-ee8fcf898346" providerId="ADAL" clId="{B0E76BFD-FCCE-4015-B1A5-DC0B5E488FE8}" dt="2023-08-30T08:56:58.364" v="540" actId="478"/>
          <ac:picMkLst>
            <pc:docMk/>
            <pc:sldMk cId="525069889" sldId="289"/>
            <ac:picMk id="2" creationId="{B2602F2A-6B4B-F655-C39A-0C9AEE1710B4}"/>
          </ac:picMkLst>
        </pc:picChg>
        <pc:picChg chg="del">
          <ac:chgData name="BELLEMIN SANDRA" userId="5fe4e071-d3f4-40df-970f-ee8fcf898346" providerId="ADAL" clId="{B0E76BFD-FCCE-4015-B1A5-DC0B5E488FE8}" dt="2023-08-30T08:56:58.364" v="540" actId="478"/>
          <ac:picMkLst>
            <pc:docMk/>
            <pc:sldMk cId="525069889" sldId="289"/>
            <ac:picMk id="3" creationId="{A54F7BB2-95B9-85FA-D37C-1D72921F3F71}"/>
          </ac:picMkLst>
        </pc:picChg>
        <pc:picChg chg="del">
          <ac:chgData name="BELLEMIN SANDRA" userId="5fe4e071-d3f4-40df-970f-ee8fcf898346" providerId="ADAL" clId="{B0E76BFD-FCCE-4015-B1A5-DC0B5E488FE8}" dt="2023-08-30T08:56:58.364" v="540" actId="478"/>
          <ac:picMkLst>
            <pc:docMk/>
            <pc:sldMk cId="525069889" sldId="289"/>
            <ac:picMk id="5" creationId="{7A9F8628-51BE-B7AA-1131-9982F9E97BC5}"/>
          </ac:picMkLst>
        </pc:picChg>
        <pc:picChg chg="add mod">
          <ac:chgData name="BELLEMIN SANDRA" userId="5fe4e071-d3f4-40df-970f-ee8fcf898346" providerId="ADAL" clId="{B0E76BFD-FCCE-4015-B1A5-DC0B5E488FE8}" dt="2023-08-30T08:57:02.234" v="542" actId="27614"/>
          <ac:picMkLst>
            <pc:docMk/>
            <pc:sldMk cId="525069889" sldId="289"/>
            <ac:picMk id="6" creationId="{09FDBD85-6D36-E109-C2EE-2BC454F1420B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7:08.581" v="546" actId="962"/>
        <pc:sldMkLst>
          <pc:docMk/>
          <pc:sldMk cId="3104374894" sldId="290"/>
        </pc:sldMkLst>
        <pc:picChg chg="del">
          <ac:chgData name="BELLEMIN SANDRA" userId="5fe4e071-d3f4-40df-970f-ee8fcf898346" providerId="ADAL" clId="{B0E76BFD-FCCE-4015-B1A5-DC0B5E488FE8}" dt="2023-08-30T08:57:05.203" v="543" actId="478"/>
          <ac:picMkLst>
            <pc:docMk/>
            <pc:sldMk cId="3104374894" sldId="290"/>
            <ac:picMk id="3" creationId="{B95088DE-0CB4-C014-C817-73912671B02C}"/>
          </ac:picMkLst>
        </pc:picChg>
        <pc:picChg chg="del">
          <ac:chgData name="BELLEMIN SANDRA" userId="5fe4e071-d3f4-40df-970f-ee8fcf898346" providerId="ADAL" clId="{B0E76BFD-FCCE-4015-B1A5-DC0B5E488FE8}" dt="2023-08-30T08:57:05.203" v="543" actId="478"/>
          <ac:picMkLst>
            <pc:docMk/>
            <pc:sldMk cId="3104374894" sldId="290"/>
            <ac:picMk id="4" creationId="{E57B4338-B50F-4C45-B6D0-637D10DA15F6}"/>
          </ac:picMkLst>
        </pc:picChg>
        <pc:picChg chg="del">
          <ac:chgData name="BELLEMIN SANDRA" userId="5fe4e071-d3f4-40df-970f-ee8fcf898346" providerId="ADAL" clId="{B0E76BFD-FCCE-4015-B1A5-DC0B5E488FE8}" dt="2023-08-30T08:57:05.203" v="543" actId="478"/>
          <ac:picMkLst>
            <pc:docMk/>
            <pc:sldMk cId="3104374894" sldId="290"/>
            <ac:picMk id="5" creationId="{F8EA370A-629A-C550-1DA7-598B9E17257E}"/>
          </ac:picMkLst>
        </pc:picChg>
        <pc:picChg chg="add mod">
          <ac:chgData name="BELLEMIN SANDRA" userId="5fe4e071-d3f4-40df-970f-ee8fcf898346" providerId="ADAL" clId="{B0E76BFD-FCCE-4015-B1A5-DC0B5E488FE8}" dt="2023-08-30T08:57:08.581" v="546" actId="962"/>
          <ac:picMkLst>
            <pc:docMk/>
            <pc:sldMk cId="3104374894" sldId="290"/>
            <ac:picMk id="6" creationId="{EED541EC-A9D6-7534-AE91-D0AA86FDB235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7:13.308" v="550" actId="962"/>
        <pc:sldMkLst>
          <pc:docMk/>
          <pc:sldMk cId="3669355042" sldId="291"/>
        </pc:sldMkLst>
        <pc:picChg chg="del">
          <ac:chgData name="BELLEMIN SANDRA" userId="5fe4e071-d3f4-40df-970f-ee8fcf898346" providerId="ADAL" clId="{B0E76BFD-FCCE-4015-B1A5-DC0B5E488FE8}" dt="2023-08-30T08:57:11.636" v="547" actId="478"/>
          <ac:picMkLst>
            <pc:docMk/>
            <pc:sldMk cId="3669355042" sldId="291"/>
            <ac:picMk id="2" creationId="{9AA36784-47CE-0B1C-3B05-EBF0EA125B54}"/>
          </ac:picMkLst>
        </pc:picChg>
        <pc:picChg chg="del">
          <ac:chgData name="BELLEMIN SANDRA" userId="5fe4e071-d3f4-40df-970f-ee8fcf898346" providerId="ADAL" clId="{B0E76BFD-FCCE-4015-B1A5-DC0B5E488FE8}" dt="2023-08-30T08:57:11.636" v="547" actId="478"/>
          <ac:picMkLst>
            <pc:docMk/>
            <pc:sldMk cId="3669355042" sldId="291"/>
            <ac:picMk id="3" creationId="{60E890AD-3B98-19FF-6924-FD0C230A2AAF}"/>
          </ac:picMkLst>
        </pc:picChg>
        <pc:picChg chg="del">
          <ac:chgData name="BELLEMIN SANDRA" userId="5fe4e071-d3f4-40df-970f-ee8fcf898346" providerId="ADAL" clId="{B0E76BFD-FCCE-4015-B1A5-DC0B5E488FE8}" dt="2023-08-30T08:57:11.636" v="547" actId="478"/>
          <ac:picMkLst>
            <pc:docMk/>
            <pc:sldMk cId="3669355042" sldId="291"/>
            <ac:picMk id="4" creationId="{F90BCEC2-5E71-112E-1D7E-0590D8B45949}"/>
          </ac:picMkLst>
        </pc:picChg>
        <pc:picChg chg="add mod">
          <ac:chgData name="BELLEMIN SANDRA" userId="5fe4e071-d3f4-40df-970f-ee8fcf898346" providerId="ADAL" clId="{B0E76BFD-FCCE-4015-B1A5-DC0B5E488FE8}" dt="2023-08-30T08:57:13.308" v="550" actId="962"/>
          <ac:picMkLst>
            <pc:docMk/>
            <pc:sldMk cId="3669355042" sldId="291"/>
            <ac:picMk id="6" creationId="{C382880C-69CB-AE6F-9564-41A291B020AA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7:19.411" v="554" actId="962"/>
        <pc:sldMkLst>
          <pc:docMk/>
          <pc:sldMk cId="2139680396" sldId="292"/>
        </pc:sldMkLst>
        <pc:picChg chg="del">
          <ac:chgData name="BELLEMIN SANDRA" userId="5fe4e071-d3f4-40df-970f-ee8fcf898346" providerId="ADAL" clId="{B0E76BFD-FCCE-4015-B1A5-DC0B5E488FE8}" dt="2023-08-30T08:57:16.055" v="551" actId="478"/>
          <ac:picMkLst>
            <pc:docMk/>
            <pc:sldMk cId="2139680396" sldId="292"/>
            <ac:picMk id="2" creationId="{31DAC57D-E35D-32D4-5647-261CEB89CF77}"/>
          </ac:picMkLst>
        </pc:picChg>
        <pc:picChg chg="del">
          <ac:chgData name="BELLEMIN SANDRA" userId="5fe4e071-d3f4-40df-970f-ee8fcf898346" providerId="ADAL" clId="{B0E76BFD-FCCE-4015-B1A5-DC0B5E488FE8}" dt="2023-08-30T08:57:16.055" v="551" actId="478"/>
          <ac:picMkLst>
            <pc:docMk/>
            <pc:sldMk cId="2139680396" sldId="292"/>
            <ac:picMk id="4" creationId="{C38474B4-F809-7828-D5BA-DDB39824D807}"/>
          </ac:picMkLst>
        </pc:picChg>
        <pc:picChg chg="add mod">
          <ac:chgData name="BELLEMIN SANDRA" userId="5fe4e071-d3f4-40df-970f-ee8fcf898346" providerId="ADAL" clId="{B0E76BFD-FCCE-4015-B1A5-DC0B5E488FE8}" dt="2023-08-30T08:57:19.411" v="554" actId="962"/>
          <ac:picMkLst>
            <pc:docMk/>
            <pc:sldMk cId="2139680396" sldId="292"/>
            <ac:picMk id="5" creationId="{C4C9087F-2585-78B3-005B-140F962A8267}"/>
          </ac:picMkLst>
        </pc:picChg>
        <pc:picChg chg="del">
          <ac:chgData name="BELLEMIN SANDRA" userId="5fe4e071-d3f4-40df-970f-ee8fcf898346" providerId="ADAL" clId="{B0E76BFD-FCCE-4015-B1A5-DC0B5E488FE8}" dt="2023-08-30T08:57:16.055" v="551" actId="478"/>
          <ac:picMkLst>
            <pc:docMk/>
            <pc:sldMk cId="2139680396" sldId="292"/>
            <ac:picMk id="6" creationId="{6B3A6A3A-DFBA-30B0-D62A-64F83A1EF9FC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7:24.544" v="558" actId="962"/>
        <pc:sldMkLst>
          <pc:docMk/>
          <pc:sldMk cId="594373356" sldId="293"/>
        </pc:sldMkLst>
        <pc:picChg chg="del">
          <ac:chgData name="BELLEMIN SANDRA" userId="5fe4e071-d3f4-40df-970f-ee8fcf898346" providerId="ADAL" clId="{B0E76BFD-FCCE-4015-B1A5-DC0B5E488FE8}" dt="2023-08-30T08:57:22.819" v="555" actId="478"/>
          <ac:picMkLst>
            <pc:docMk/>
            <pc:sldMk cId="594373356" sldId="293"/>
            <ac:picMk id="2" creationId="{FC2A7DEE-546C-7681-073F-C5F93EC6E88C}"/>
          </ac:picMkLst>
        </pc:picChg>
        <pc:picChg chg="del">
          <ac:chgData name="BELLEMIN SANDRA" userId="5fe4e071-d3f4-40df-970f-ee8fcf898346" providerId="ADAL" clId="{B0E76BFD-FCCE-4015-B1A5-DC0B5E488FE8}" dt="2023-08-30T08:57:22.819" v="555" actId="478"/>
          <ac:picMkLst>
            <pc:docMk/>
            <pc:sldMk cId="594373356" sldId="293"/>
            <ac:picMk id="3" creationId="{75EC94A2-64A9-2CF5-EA78-24E2D49D49FD}"/>
          </ac:picMkLst>
        </pc:picChg>
        <pc:picChg chg="del">
          <ac:chgData name="BELLEMIN SANDRA" userId="5fe4e071-d3f4-40df-970f-ee8fcf898346" providerId="ADAL" clId="{B0E76BFD-FCCE-4015-B1A5-DC0B5E488FE8}" dt="2023-08-30T08:57:22.819" v="555" actId="478"/>
          <ac:picMkLst>
            <pc:docMk/>
            <pc:sldMk cId="594373356" sldId="293"/>
            <ac:picMk id="4" creationId="{132BE30C-0A12-FC88-E4E1-2C6589294BC2}"/>
          </ac:picMkLst>
        </pc:picChg>
        <pc:picChg chg="add mod">
          <ac:chgData name="BELLEMIN SANDRA" userId="5fe4e071-d3f4-40df-970f-ee8fcf898346" providerId="ADAL" clId="{B0E76BFD-FCCE-4015-B1A5-DC0B5E488FE8}" dt="2023-08-30T08:57:24.544" v="558" actId="962"/>
          <ac:picMkLst>
            <pc:docMk/>
            <pc:sldMk cId="594373356" sldId="293"/>
            <ac:picMk id="6" creationId="{F2DB1624-1978-0693-DF45-8DECA5EA1895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7:30.605" v="562" actId="962"/>
        <pc:sldMkLst>
          <pc:docMk/>
          <pc:sldMk cId="1201468871" sldId="294"/>
        </pc:sldMkLst>
        <pc:picChg chg="del">
          <ac:chgData name="BELLEMIN SANDRA" userId="5fe4e071-d3f4-40df-970f-ee8fcf898346" providerId="ADAL" clId="{B0E76BFD-FCCE-4015-B1A5-DC0B5E488FE8}" dt="2023-08-30T08:57:28.469" v="559" actId="478"/>
          <ac:picMkLst>
            <pc:docMk/>
            <pc:sldMk cId="1201468871" sldId="294"/>
            <ac:picMk id="2" creationId="{6AA0805F-5215-6317-5868-C1C7D71F5E2F}"/>
          </ac:picMkLst>
        </pc:picChg>
        <pc:picChg chg="del">
          <ac:chgData name="BELLEMIN SANDRA" userId="5fe4e071-d3f4-40df-970f-ee8fcf898346" providerId="ADAL" clId="{B0E76BFD-FCCE-4015-B1A5-DC0B5E488FE8}" dt="2023-08-30T08:57:28.469" v="559" actId="478"/>
          <ac:picMkLst>
            <pc:docMk/>
            <pc:sldMk cId="1201468871" sldId="294"/>
            <ac:picMk id="3" creationId="{8198CD36-37C8-0A4D-916F-6A50868E2C34}"/>
          </ac:picMkLst>
        </pc:picChg>
        <pc:picChg chg="del">
          <ac:chgData name="BELLEMIN SANDRA" userId="5fe4e071-d3f4-40df-970f-ee8fcf898346" providerId="ADAL" clId="{B0E76BFD-FCCE-4015-B1A5-DC0B5E488FE8}" dt="2023-08-30T08:57:28.469" v="559" actId="478"/>
          <ac:picMkLst>
            <pc:docMk/>
            <pc:sldMk cId="1201468871" sldId="294"/>
            <ac:picMk id="4" creationId="{45EA8094-51B0-206E-AF07-8F3E1F046340}"/>
          </ac:picMkLst>
        </pc:picChg>
        <pc:picChg chg="add mod">
          <ac:chgData name="BELLEMIN SANDRA" userId="5fe4e071-d3f4-40df-970f-ee8fcf898346" providerId="ADAL" clId="{B0E76BFD-FCCE-4015-B1A5-DC0B5E488FE8}" dt="2023-08-30T08:57:30.605" v="562" actId="962"/>
          <ac:picMkLst>
            <pc:docMk/>
            <pc:sldMk cId="1201468871" sldId="294"/>
            <ac:picMk id="6" creationId="{E139FBF6-8239-5A53-0A85-CC954A98DD3C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5:24.710" v="468" actId="27614"/>
        <pc:sldMkLst>
          <pc:docMk/>
          <pc:sldMk cId="827866187" sldId="297"/>
        </pc:sldMkLst>
        <pc:spChg chg="del">
          <ac:chgData name="BELLEMIN SANDRA" userId="5fe4e071-d3f4-40df-970f-ee8fcf898346" providerId="ADAL" clId="{B0E76BFD-FCCE-4015-B1A5-DC0B5E488FE8}" dt="2023-08-30T08:55:21.987" v="466" actId="478"/>
          <ac:spMkLst>
            <pc:docMk/>
            <pc:sldMk cId="827866187" sldId="297"/>
            <ac:spMk id="4" creationId="{7D038246-E6DC-66BB-0D51-5935E70812CD}"/>
          </ac:spMkLst>
        </pc:spChg>
        <pc:graphicFrameChg chg="del">
          <ac:chgData name="BELLEMIN SANDRA" userId="5fe4e071-d3f4-40df-970f-ee8fcf898346" providerId="ADAL" clId="{B0E76BFD-FCCE-4015-B1A5-DC0B5E488FE8}" dt="2023-08-30T08:55:21.987" v="466" actId="478"/>
          <ac:graphicFrameMkLst>
            <pc:docMk/>
            <pc:sldMk cId="827866187" sldId="297"/>
            <ac:graphicFrameMk id="3" creationId="{939E38E1-1B43-4EC0-B251-0F5CC35829A0}"/>
          </ac:graphicFrameMkLst>
        </pc:graphicFrameChg>
        <pc:picChg chg="add mod">
          <ac:chgData name="BELLEMIN SANDRA" userId="5fe4e071-d3f4-40df-970f-ee8fcf898346" providerId="ADAL" clId="{B0E76BFD-FCCE-4015-B1A5-DC0B5E488FE8}" dt="2023-08-30T08:55:24.710" v="468" actId="27614"/>
          <ac:picMkLst>
            <pc:docMk/>
            <pc:sldMk cId="827866187" sldId="297"/>
            <ac:picMk id="5" creationId="{1A94C79F-DC20-8402-E581-337B8ACB1BB2}"/>
          </ac:picMkLst>
        </pc:picChg>
      </pc:sldChg>
      <pc:sldChg chg="addSp delSp modSp mod">
        <pc:chgData name="BELLEMIN SANDRA" userId="5fe4e071-d3f4-40df-970f-ee8fcf898346" providerId="ADAL" clId="{B0E76BFD-FCCE-4015-B1A5-DC0B5E488FE8}" dt="2023-08-30T08:55:15.607" v="465" actId="1036"/>
        <pc:sldMkLst>
          <pc:docMk/>
          <pc:sldMk cId="481698409" sldId="298"/>
        </pc:sldMkLst>
        <pc:spChg chg="mod">
          <ac:chgData name="BELLEMIN SANDRA" userId="5fe4e071-d3f4-40df-970f-ee8fcf898346" providerId="ADAL" clId="{B0E76BFD-FCCE-4015-B1A5-DC0B5E488FE8}" dt="2023-08-30T08:51:58.638" v="297" actId="14100"/>
          <ac:spMkLst>
            <pc:docMk/>
            <pc:sldMk cId="481698409" sldId="298"/>
            <ac:spMk id="2" creationId="{26E68F85-E9E0-201A-FE21-A2C39C014231}"/>
          </ac:spMkLst>
        </pc:spChg>
        <pc:spChg chg="del mod">
          <ac:chgData name="BELLEMIN SANDRA" userId="5fe4e071-d3f4-40df-970f-ee8fcf898346" providerId="ADAL" clId="{B0E76BFD-FCCE-4015-B1A5-DC0B5E488FE8}" dt="2023-08-30T08:46:52.542" v="89" actId="21"/>
          <ac:spMkLst>
            <pc:docMk/>
            <pc:sldMk cId="481698409" sldId="298"/>
            <ac:spMk id="4" creationId="{3F57E5C8-6C3D-067C-52A5-7D0C3AC206E5}"/>
          </ac:spMkLst>
        </pc:spChg>
        <pc:spChg chg="del mod">
          <ac:chgData name="BELLEMIN SANDRA" userId="5fe4e071-d3f4-40df-970f-ee8fcf898346" providerId="ADAL" clId="{B0E76BFD-FCCE-4015-B1A5-DC0B5E488FE8}" dt="2023-08-30T08:48:35.107" v="145" actId="21"/>
          <ac:spMkLst>
            <pc:docMk/>
            <pc:sldMk cId="481698409" sldId="298"/>
            <ac:spMk id="5" creationId="{7369279A-36AE-C796-D8C3-10B6CF49B009}"/>
          </ac:spMkLst>
        </pc:spChg>
        <pc:spChg chg="add del mod">
          <ac:chgData name="BELLEMIN SANDRA" userId="5fe4e071-d3f4-40df-970f-ee8fcf898346" providerId="ADAL" clId="{B0E76BFD-FCCE-4015-B1A5-DC0B5E488FE8}" dt="2023-08-30T08:47:13.550" v="104" actId="21"/>
          <ac:spMkLst>
            <pc:docMk/>
            <pc:sldMk cId="481698409" sldId="298"/>
            <ac:spMk id="7" creationId="{CA4B76CA-2148-86AB-B6A9-9A0FC8387671}"/>
          </ac:spMkLst>
        </pc:spChg>
        <pc:spChg chg="del mod">
          <ac:chgData name="BELLEMIN SANDRA" userId="5fe4e071-d3f4-40df-970f-ee8fcf898346" providerId="ADAL" clId="{B0E76BFD-FCCE-4015-B1A5-DC0B5E488FE8}" dt="2023-08-30T08:48:20.752" v="136" actId="21"/>
          <ac:spMkLst>
            <pc:docMk/>
            <pc:sldMk cId="481698409" sldId="298"/>
            <ac:spMk id="8" creationId="{9B932103-66EA-EAFD-573B-2C82536ECCC3}"/>
          </ac:spMkLst>
        </pc:spChg>
        <pc:spChg chg="del mod">
          <ac:chgData name="BELLEMIN SANDRA" userId="5fe4e071-d3f4-40df-970f-ee8fcf898346" providerId="ADAL" clId="{B0E76BFD-FCCE-4015-B1A5-DC0B5E488FE8}" dt="2023-08-30T08:47:27.809" v="111" actId="21"/>
          <ac:spMkLst>
            <pc:docMk/>
            <pc:sldMk cId="481698409" sldId="298"/>
            <ac:spMk id="9" creationId="{80023BCA-130F-BD5D-A672-E54D53673C01}"/>
          </ac:spMkLst>
        </pc:spChg>
        <pc:spChg chg="del mod">
          <ac:chgData name="BELLEMIN SANDRA" userId="5fe4e071-d3f4-40df-970f-ee8fcf898346" providerId="ADAL" clId="{B0E76BFD-FCCE-4015-B1A5-DC0B5E488FE8}" dt="2023-08-30T08:49:23.129" v="185" actId="21"/>
          <ac:spMkLst>
            <pc:docMk/>
            <pc:sldMk cId="481698409" sldId="298"/>
            <ac:spMk id="10" creationId="{908988E2-8200-D36F-9176-4F69A1ABF937}"/>
          </ac:spMkLst>
        </pc:spChg>
        <pc:spChg chg="del mod">
          <ac:chgData name="BELLEMIN SANDRA" userId="5fe4e071-d3f4-40df-970f-ee8fcf898346" providerId="ADAL" clId="{B0E76BFD-FCCE-4015-B1A5-DC0B5E488FE8}" dt="2023-08-30T08:49:39.074" v="192" actId="21"/>
          <ac:spMkLst>
            <pc:docMk/>
            <pc:sldMk cId="481698409" sldId="298"/>
            <ac:spMk id="11" creationId="{533ED730-50F9-AC4F-FD29-B72377B3D492}"/>
          </ac:spMkLst>
        </pc:spChg>
        <pc:spChg chg="del mod">
          <ac:chgData name="BELLEMIN SANDRA" userId="5fe4e071-d3f4-40df-970f-ee8fcf898346" providerId="ADAL" clId="{B0E76BFD-FCCE-4015-B1A5-DC0B5E488FE8}" dt="2023-08-30T08:49:00.209" v="162" actId="21"/>
          <ac:spMkLst>
            <pc:docMk/>
            <pc:sldMk cId="481698409" sldId="298"/>
            <ac:spMk id="12" creationId="{0EA39CBE-DA73-FA3C-805F-7F4875AA0EC1}"/>
          </ac:spMkLst>
        </pc:spChg>
        <pc:spChg chg="del mod">
          <ac:chgData name="BELLEMIN SANDRA" userId="5fe4e071-d3f4-40df-970f-ee8fcf898346" providerId="ADAL" clId="{B0E76BFD-FCCE-4015-B1A5-DC0B5E488FE8}" dt="2023-08-30T08:46:39.496" v="82" actId="21"/>
          <ac:spMkLst>
            <pc:docMk/>
            <pc:sldMk cId="481698409" sldId="298"/>
            <ac:spMk id="14" creationId="{66F10BB8-C44B-9C0C-A2B2-D42C707B9736}"/>
          </ac:spMkLst>
        </pc:spChg>
        <pc:spChg chg="del mod">
          <ac:chgData name="BELLEMIN SANDRA" userId="5fe4e071-d3f4-40df-970f-ee8fcf898346" providerId="ADAL" clId="{B0E76BFD-FCCE-4015-B1A5-DC0B5E488FE8}" dt="2023-08-30T08:46:28.913" v="75" actId="21"/>
          <ac:spMkLst>
            <pc:docMk/>
            <pc:sldMk cId="481698409" sldId="298"/>
            <ac:spMk id="15" creationId="{ECD5BC85-5B4C-7D80-5575-55F167BA16FF}"/>
          </ac:spMkLst>
        </pc:spChg>
        <pc:spChg chg="del mod">
          <ac:chgData name="BELLEMIN SANDRA" userId="5fe4e071-d3f4-40df-970f-ee8fcf898346" providerId="ADAL" clId="{B0E76BFD-FCCE-4015-B1A5-DC0B5E488FE8}" dt="2023-08-30T08:49:51.846" v="199" actId="21"/>
          <ac:spMkLst>
            <pc:docMk/>
            <pc:sldMk cId="481698409" sldId="298"/>
            <ac:spMk id="16" creationId="{C3D25312-A739-678E-2395-8788C19B0FE0}"/>
          </ac:spMkLst>
        </pc:spChg>
        <pc:spChg chg="del mod">
          <ac:chgData name="BELLEMIN SANDRA" userId="5fe4e071-d3f4-40df-970f-ee8fcf898346" providerId="ADAL" clId="{B0E76BFD-FCCE-4015-B1A5-DC0B5E488FE8}" dt="2023-08-30T08:46:17.534" v="68" actId="21"/>
          <ac:spMkLst>
            <pc:docMk/>
            <pc:sldMk cId="481698409" sldId="298"/>
            <ac:spMk id="17" creationId="{3A854046-D303-5C46-C3C7-93E9D459970A}"/>
          </ac:spMkLst>
        </pc:spChg>
        <pc:spChg chg="del mod">
          <ac:chgData name="BELLEMIN SANDRA" userId="5fe4e071-d3f4-40df-970f-ee8fcf898346" providerId="ADAL" clId="{B0E76BFD-FCCE-4015-B1A5-DC0B5E488FE8}" dt="2023-08-30T08:51:18.283" v="260" actId="21"/>
          <ac:spMkLst>
            <pc:docMk/>
            <pc:sldMk cId="481698409" sldId="298"/>
            <ac:spMk id="18" creationId="{43B7918D-7991-2170-D70C-CEBAE3690F33}"/>
          </ac:spMkLst>
        </pc:spChg>
        <pc:spChg chg="del mod">
          <ac:chgData name="BELLEMIN SANDRA" userId="5fe4e071-d3f4-40df-970f-ee8fcf898346" providerId="ADAL" clId="{B0E76BFD-FCCE-4015-B1A5-DC0B5E488FE8}" dt="2023-08-30T08:46:04.272" v="61" actId="21"/>
          <ac:spMkLst>
            <pc:docMk/>
            <pc:sldMk cId="481698409" sldId="298"/>
            <ac:spMk id="19" creationId="{0A1973CC-7A26-391D-ABA0-A533F69FA9E6}"/>
          </ac:spMkLst>
        </pc:spChg>
        <pc:spChg chg="del mod">
          <ac:chgData name="BELLEMIN SANDRA" userId="5fe4e071-d3f4-40df-970f-ee8fcf898346" providerId="ADAL" clId="{B0E76BFD-FCCE-4015-B1A5-DC0B5E488FE8}" dt="2023-08-30T08:51:02.096" v="252" actId="21"/>
          <ac:spMkLst>
            <pc:docMk/>
            <pc:sldMk cId="481698409" sldId="298"/>
            <ac:spMk id="20" creationId="{9C61D63F-496D-A780-D2A1-16A4B9FA9E5D}"/>
          </ac:spMkLst>
        </pc:spChg>
        <pc:spChg chg="del mod">
          <ac:chgData name="BELLEMIN SANDRA" userId="5fe4e071-d3f4-40df-970f-ee8fcf898346" providerId="ADAL" clId="{B0E76BFD-FCCE-4015-B1A5-DC0B5E488FE8}" dt="2023-08-30T08:50:48.061" v="243" actId="21"/>
          <ac:spMkLst>
            <pc:docMk/>
            <pc:sldMk cId="481698409" sldId="298"/>
            <ac:spMk id="21" creationId="{C55B2291-BAB1-BA71-960D-96A328D15CFF}"/>
          </ac:spMkLst>
        </pc:spChg>
        <pc:spChg chg="add del mod">
          <ac:chgData name="BELLEMIN SANDRA" userId="5fe4e071-d3f4-40df-970f-ee8fcf898346" providerId="ADAL" clId="{B0E76BFD-FCCE-4015-B1A5-DC0B5E488FE8}" dt="2023-08-30T08:46:07.116" v="63"/>
          <ac:spMkLst>
            <pc:docMk/>
            <pc:sldMk cId="481698409" sldId="298"/>
            <ac:spMk id="22" creationId="{4DB29785-104F-2593-2B1B-B23AF217AC1E}"/>
          </ac:spMkLst>
        </pc:spChg>
        <pc:spChg chg="del mod">
          <ac:chgData name="BELLEMIN SANDRA" userId="5fe4e071-d3f4-40df-970f-ee8fcf898346" providerId="ADAL" clId="{B0E76BFD-FCCE-4015-B1A5-DC0B5E488FE8}" dt="2023-08-30T08:48:47.739" v="152" actId="21"/>
          <ac:spMkLst>
            <pc:docMk/>
            <pc:sldMk cId="481698409" sldId="298"/>
            <ac:spMk id="23" creationId="{1FF4316A-988F-2747-CBC0-7C3C4AD7F504}"/>
          </ac:spMkLst>
        </pc:spChg>
        <pc:spChg chg="del mod">
          <ac:chgData name="BELLEMIN SANDRA" userId="5fe4e071-d3f4-40df-970f-ee8fcf898346" providerId="ADAL" clId="{B0E76BFD-FCCE-4015-B1A5-DC0B5E488FE8}" dt="2023-08-30T08:50:02.287" v="205" actId="21"/>
          <ac:spMkLst>
            <pc:docMk/>
            <pc:sldMk cId="481698409" sldId="298"/>
            <ac:spMk id="24" creationId="{92EE708B-B816-3AD1-19FD-7460DCEDEF1D}"/>
          </ac:spMkLst>
        </pc:spChg>
        <pc:spChg chg="add del mod">
          <ac:chgData name="BELLEMIN SANDRA" userId="5fe4e071-d3f4-40df-970f-ee8fcf898346" providerId="ADAL" clId="{B0E76BFD-FCCE-4015-B1A5-DC0B5E488FE8}" dt="2023-08-30T08:48:01.644" v="122" actId="21"/>
          <ac:spMkLst>
            <pc:docMk/>
            <pc:sldMk cId="481698409" sldId="298"/>
            <ac:spMk id="25" creationId="{3436F311-76DA-27A4-0842-E29016F47C7A}"/>
          </ac:spMkLst>
        </pc:spChg>
        <pc:spChg chg="del mod">
          <ac:chgData name="BELLEMIN SANDRA" userId="5fe4e071-d3f4-40df-970f-ee8fcf898346" providerId="ADAL" clId="{B0E76BFD-FCCE-4015-B1A5-DC0B5E488FE8}" dt="2023-08-30T08:50:12.112" v="211" actId="21"/>
          <ac:spMkLst>
            <pc:docMk/>
            <pc:sldMk cId="481698409" sldId="298"/>
            <ac:spMk id="26" creationId="{588ACCEE-3DFB-FA54-6E6F-427E7DBE363D}"/>
          </ac:spMkLst>
        </pc:spChg>
        <pc:spChg chg="add del mod">
          <ac:chgData name="BELLEMIN SANDRA" userId="5fe4e071-d3f4-40df-970f-ee8fcf898346" providerId="ADAL" clId="{B0E76BFD-FCCE-4015-B1A5-DC0B5E488FE8}" dt="2023-08-30T08:46:19.462" v="70"/>
          <ac:spMkLst>
            <pc:docMk/>
            <pc:sldMk cId="481698409" sldId="298"/>
            <ac:spMk id="29" creationId="{039F1242-5A2A-702E-CE69-B3D32A5EDDCF}"/>
          </ac:spMkLst>
        </pc:spChg>
        <pc:spChg chg="add del mod">
          <ac:chgData name="BELLEMIN SANDRA" userId="5fe4e071-d3f4-40df-970f-ee8fcf898346" providerId="ADAL" clId="{B0E76BFD-FCCE-4015-B1A5-DC0B5E488FE8}" dt="2023-08-30T08:46:31.348" v="77"/>
          <ac:spMkLst>
            <pc:docMk/>
            <pc:sldMk cId="481698409" sldId="298"/>
            <ac:spMk id="31" creationId="{ED286445-2456-F761-ABA5-EEF21FDDFD0D}"/>
          </ac:spMkLst>
        </pc:spChg>
        <pc:spChg chg="add del mod">
          <ac:chgData name="BELLEMIN SANDRA" userId="5fe4e071-d3f4-40df-970f-ee8fcf898346" providerId="ADAL" clId="{B0E76BFD-FCCE-4015-B1A5-DC0B5E488FE8}" dt="2023-08-30T08:46:41.031" v="84"/>
          <ac:spMkLst>
            <pc:docMk/>
            <pc:sldMk cId="481698409" sldId="298"/>
            <ac:spMk id="33" creationId="{E56DEFD4-ABDC-C425-5964-65785F10E2B4}"/>
          </ac:spMkLst>
        </pc:spChg>
        <pc:spChg chg="add del mod">
          <ac:chgData name="BELLEMIN SANDRA" userId="5fe4e071-d3f4-40df-970f-ee8fcf898346" providerId="ADAL" clId="{B0E76BFD-FCCE-4015-B1A5-DC0B5E488FE8}" dt="2023-08-30T08:46:55.203" v="91"/>
          <ac:spMkLst>
            <pc:docMk/>
            <pc:sldMk cId="481698409" sldId="298"/>
            <ac:spMk id="35" creationId="{2293BDDD-E813-EDDB-4FF8-A9A2FAEEFCAA}"/>
          </ac:spMkLst>
        </pc:spChg>
        <pc:spChg chg="add del mod">
          <ac:chgData name="BELLEMIN SANDRA" userId="5fe4e071-d3f4-40df-970f-ee8fcf898346" providerId="ADAL" clId="{B0E76BFD-FCCE-4015-B1A5-DC0B5E488FE8}" dt="2023-08-30T08:47:05.865" v="97"/>
          <ac:spMkLst>
            <pc:docMk/>
            <pc:sldMk cId="481698409" sldId="298"/>
            <ac:spMk id="37" creationId="{4AE854AA-ED37-2DA9-568D-AC625CA87CD7}"/>
          </ac:spMkLst>
        </pc:spChg>
        <pc:spChg chg="add del mod">
          <ac:chgData name="BELLEMIN SANDRA" userId="5fe4e071-d3f4-40df-970f-ee8fcf898346" providerId="ADAL" clId="{B0E76BFD-FCCE-4015-B1A5-DC0B5E488FE8}" dt="2023-08-30T08:47:15.433" v="106"/>
          <ac:spMkLst>
            <pc:docMk/>
            <pc:sldMk cId="481698409" sldId="298"/>
            <ac:spMk id="39" creationId="{E45EEF05-7C39-0419-B68A-16C2F502E775}"/>
          </ac:spMkLst>
        </pc:spChg>
        <pc:spChg chg="add del mod">
          <ac:chgData name="BELLEMIN SANDRA" userId="5fe4e071-d3f4-40df-970f-ee8fcf898346" providerId="ADAL" clId="{B0E76BFD-FCCE-4015-B1A5-DC0B5E488FE8}" dt="2023-08-30T08:47:30.384" v="113"/>
          <ac:spMkLst>
            <pc:docMk/>
            <pc:sldMk cId="481698409" sldId="298"/>
            <ac:spMk id="41" creationId="{4AF51EA7-40A6-1A37-FF5A-22AE1570B005}"/>
          </ac:spMkLst>
        </pc:spChg>
        <pc:spChg chg="add del mod">
          <ac:chgData name="BELLEMIN SANDRA" userId="5fe4e071-d3f4-40df-970f-ee8fcf898346" providerId="ADAL" clId="{B0E76BFD-FCCE-4015-B1A5-DC0B5E488FE8}" dt="2023-08-30T08:47:56.509" v="119"/>
          <ac:spMkLst>
            <pc:docMk/>
            <pc:sldMk cId="481698409" sldId="298"/>
            <ac:spMk id="43" creationId="{652A32F3-49E7-4AFE-882C-FB8E0E25A242}"/>
          </ac:spMkLst>
        </pc:spChg>
        <pc:spChg chg="add del mod">
          <ac:chgData name="BELLEMIN SANDRA" userId="5fe4e071-d3f4-40df-970f-ee8fcf898346" providerId="ADAL" clId="{B0E76BFD-FCCE-4015-B1A5-DC0B5E488FE8}" dt="2023-08-30T08:48:06.534" v="126"/>
          <ac:spMkLst>
            <pc:docMk/>
            <pc:sldMk cId="481698409" sldId="298"/>
            <ac:spMk id="44" creationId="{4FFAA1FA-E7C0-73A0-4BAF-F4063BA64FE1}"/>
          </ac:spMkLst>
        </pc:spChg>
        <pc:spChg chg="add del mod">
          <ac:chgData name="BELLEMIN SANDRA" userId="5fe4e071-d3f4-40df-970f-ee8fcf898346" providerId="ADAL" clId="{B0E76BFD-FCCE-4015-B1A5-DC0B5E488FE8}" dt="2023-08-30T08:48:09.341" v="128"/>
          <ac:spMkLst>
            <pc:docMk/>
            <pc:sldMk cId="481698409" sldId="298"/>
            <ac:spMk id="45" creationId="{F400F0C0-54C7-EF30-480E-99742F996FEC}"/>
          </ac:spMkLst>
        </pc:spChg>
        <pc:spChg chg="add del mod">
          <ac:chgData name="BELLEMIN SANDRA" userId="5fe4e071-d3f4-40df-970f-ee8fcf898346" providerId="ADAL" clId="{B0E76BFD-FCCE-4015-B1A5-DC0B5E488FE8}" dt="2023-08-30T08:48:23.096" v="138"/>
          <ac:spMkLst>
            <pc:docMk/>
            <pc:sldMk cId="481698409" sldId="298"/>
            <ac:spMk id="47" creationId="{A77E802F-ABFB-BA6B-D22A-23DDDAEE6072}"/>
          </ac:spMkLst>
        </pc:spChg>
        <pc:spChg chg="add del mod">
          <ac:chgData name="BELLEMIN SANDRA" userId="5fe4e071-d3f4-40df-970f-ee8fcf898346" providerId="ADAL" clId="{B0E76BFD-FCCE-4015-B1A5-DC0B5E488FE8}" dt="2023-08-30T08:48:37.134" v="147"/>
          <ac:spMkLst>
            <pc:docMk/>
            <pc:sldMk cId="481698409" sldId="298"/>
            <ac:spMk id="49" creationId="{6F6E5EA1-B4A0-2A35-0256-820FB34C1CAD}"/>
          </ac:spMkLst>
        </pc:spChg>
        <pc:spChg chg="add del mod">
          <ac:chgData name="BELLEMIN SANDRA" userId="5fe4e071-d3f4-40df-970f-ee8fcf898346" providerId="ADAL" clId="{B0E76BFD-FCCE-4015-B1A5-DC0B5E488FE8}" dt="2023-08-30T08:48:49.466" v="154"/>
          <ac:spMkLst>
            <pc:docMk/>
            <pc:sldMk cId="481698409" sldId="298"/>
            <ac:spMk id="51" creationId="{5558A0E1-40DB-22C3-180D-89B4D7AEA0FC}"/>
          </ac:spMkLst>
        </pc:spChg>
        <pc:spChg chg="add del mod">
          <ac:chgData name="BELLEMIN SANDRA" userId="5fe4e071-d3f4-40df-970f-ee8fcf898346" providerId="ADAL" clId="{B0E76BFD-FCCE-4015-B1A5-DC0B5E488FE8}" dt="2023-08-30T08:49:02.010" v="164"/>
          <ac:spMkLst>
            <pc:docMk/>
            <pc:sldMk cId="481698409" sldId="298"/>
            <ac:spMk id="53" creationId="{414331BC-FAF0-FB71-AA99-FB43C960622A}"/>
          </ac:spMkLst>
        </pc:spChg>
        <pc:spChg chg="add del mod">
          <ac:chgData name="BELLEMIN SANDRA" userId="5fe4e071-d3f4-40df-970f-ee8fcf898346" providerId="ADAL" clId="{B0E76BFD-FCCE-4015-B1A5-DC0B5E488FE8}" dt="2023-08-30T08:49:26.439" v="187"/>
          <ac:spMkLst>
            <pc:docMk/>
            <pc:sldMk cId="481698409" sldId="298"/>
            <ac:spMk id="55" creationId="{7512B296-82BA-8DA8-D316-356564C62D9C}"/>
          </ac:spMkLst>
        </pc:spChg>
        <pc:spChg chg="add del mod">
          <ac:chgData name="BELLEMIN SANDRA" userId="5fe4e071-d3f4-40df-970f-ee8fcf898346" providerId="ADAL" clId="{B0E76BFD-FCCE-4015-B1A5-DC0B5E488FE8}" dt="2023-08-30T08:49:41.380" v="194"/>
          <ac:spMkLst>
            <pc:docMk/>
            <pc:sldMk cId="481698409" sldId="298"/>
            <ac:spMk id="57" creationId="{32223497-028E-6B44-EA51-632106509162}"/>
          </ac:spMkLst>
        </pc:spChg>
        <pc:spChg chg="add del mod">
          <ac:chgData name="BELLEMIN SANDRA" userId="5fe4e071-d3f4-40df-970f-ee8fcf898346" providerId="ADAL" clId="{B0E76BFD-FCCE-4015-B1A5-DC0B5E488FE8}" dt="2023-08-30T08:49:54.137" v="201"/>
          <ac:spMkLst>
            <pc:docMk/>
            <pc:sldMk cId="481698409" sldId="298"/>
            <ac:spMk id="59" creationId="{0F9B4F38-1506-F601-1AFC-B6C6044C96A5}"/>
          </ac:spMkLst>
        </pc:spChg>
        <pc:spChg chg="add del mod">
          <ac:chgData name="BELLEMIN SANDRA" userId="5fe4e071-d3f4-40df-970f-ee8fcf898346" providerId="ADAL" clId="{B0E76BFD-FCCE-4015-B1A5-DC0B5E488FE8}" dt="2023-08-30T08:50:04.525" v="207"/>
          <ac:spMkLst>
            <pc:docMk/>
            <pc:sldMk cId="481698409" sldId="298"/>
            <ac:spMk id="61" creationId="{98250789-2C3C-7DEE-08A2-894D1B37A58D}"/>
          </ac:spMkLst>
        </pc:spChg>
        <pc:spChg chg="add del mod">
          <ac:chgData name="BELLEMIN SANDRA" userId="5fe4e071-d3f4-40df-970f-ee8fcf898346" providerId="ADAL" clId="{B0E76BFD-FCCE-4015-B1A5-DC0B5E488FE8}" dt="2023-08-30T08:50:14.573" v="215"/>
          <ac:spMkLst>
            <pc:docMk/>
            <pc:sldMk cId="481698409" sldId="298"/>
            <ac:spMk id="63" creationId="{AFF7803F-15C1-6493-DE1A-59E16965A38E}"/>
          </ac:spMkLst>
        </pc:spChg>
        <pc:spChg chg="add del mod">
          <ac:chgData name="BELLEMIN SANDRA" userId="5fe4e071-d3f4-40df-970f-ee8fcf898346" providerId="ADAL" clId="{B0E76BFD-FCCE-4015-B1A5-DC0B5E488FE8}" dt="2023-08-30T08:50:50.491" v="247"/>
          <ac:spMkLst>
            <pc:docMk/>
            <pc:sldMk cId="481698409" sldId="298"/>
            <ac:spMk id="65" creationId="{E2A2FC63-196C-7EC9-E5ED-FCF263C3A19D}"/>
          </ac:spMkLst>
        </pc:spChg>
        <pc:spChg chg="add del mod">
          <ac:chgData name="BELLEMIN SANDRA" userId="5fe4e071-d3f4-40df-970f-ee8fcf898346" providerId="ADAL" clId="{B0E76BFD-FCCE-4015-B1A5-DC0B5E488FE8}" dt="2023-08-30T08:51:03.979" v="254"/>
          <ac:spMkLst>
            <pc:docMk/>
            <pc:sldMk cId="481698409" sldId="298"/>
            <ac:spMk id="67" creationId="{14BACD53-46C6-F61F-37E4-FAE9901CA089}"/>
          </ac:spMkLst>
        </pc:spChg>
        <pc:spChg chg="add del mod">
          <ac:chgData name="BELLEMIN SANDRA" userId="5fe4e071-d3f4-40df-970f-ee8fcf898346" providerId="ADAL" clId="{B0E76BFD-FCCE-4015-B1A5-DC0B5E488FE8}" dt="2023-08-30T08:51:20.446" v="262"/>
          <ac:spMkLst>
            <pc:docMk/>
            <pc:sldMk cId="481698409" sldId="298"/>
            <ac:spMk id="69" creationId="{96F18945-EF7B-6D10-2B3C-4DA6E297DBB9}"/>
          </ac:spMkLst>
        </pc:spChg>
        <pc:graphicFrameChg chg="del">
          <ac:chgData name="BELLEMIN SANDRA" userId="5fe4e071-d3f4-40df-970f-ee8fcf898346" providerId="ADAL" clId="{B0E76BFD-FCCE-4015-B1A5-DC0B5E488FE8}" dt="2023-08-30T08:45:41.349" v="54" actId="21"/>
          <ac:graphicFrameMkLst>
            <pc:docMk/>
            <pc:sldMk cId="481698409" sldId="298"/>
            <ac:graphicFrameMk id="3" creationId="{437B01DB-E122-4E8F-4A52-BD014AAC3A79}"/>
          </ac:graphicFrameMkLst>
        </pc:graphicFrameChg>
        <pc:graphicFrameChg chg="add del mod">
          <ac:chgData name="BELLEMIN SANDRA" userId="5fe4e071-d3f4-40df-970f-ee8fcf898346" providerId="ADAL" clId="{B0E76BFD-FCCE-4015-B1A5-DC0B5E488FE8}" dt="2023-08-30T08:45:43.718" v="56"/>
          <ac:graphicFrameMkLst>
            <pc:docMk/>
            <pc:sldMk cId="481698409" sldId="298"/>
            <ac:graphicFrameMk id="6" creationId="{0DBCFB53-2AB5-218F-13E6-BF21BF36C70E}"/>
          </ac:graphicFrameMkLst>
        </pc:graphicFrameChg>
        <pc:picChg chg="add mod">
          <ac:chgData name="BELLEMIN SANDRA" userId="5fe4e071-d3f4-40df-970f-ee8fcf898346" providerId="ADAL" clId="{B0E76BFD-FCCE-4015-B1A5-DC0B5E488FE8}" dt="2023-08-30T08:51:53.421" v="296" actId="1076"/>
          <ac:picMkLst>
            <pc:docMk/>
            <pc:sldMk cId="481698409" sldId="298"/>
            <ac:picMk id="13" creationId="{4B7F366F-0A2C-84AC-1F81-4297E03516D8}"/>
          </ac:picMkLst>
        </pc:picChg>
        <pc:picChg chg="add mod">
          <ac:chgData name="BELLEMIN SANDRA" userId="5fe4e071-d3f4-40df-970f-ee8fcf898346" providerId="ADAL" clId="{B0E76BFD-FCCE-4015-B1A5-DC0B5E488FE8}" dt="2023-08-30T08:55:13.730" v="464" actId="1076"/>
          <ac:picMkLst>
            <pc:docMk/>
            <pc:sldMk cId="481698409" sldId="298"/>
            <ac:picMk id="27" creationId="{0948B5C3-FAE7-B91D-0743-F645CE9A06AA}"/>
          </ac:picMkLst>
        </pc:picChg>
        <pc:picChg chg="add mod">
          <ac:chgData name="BELLEMIN SANDRA" userId="5fe4e071-d3f4-40df-970f-ee8fcf898346" providerId="ADAL" clId="{B0E76BFD-FCCE-4015-B1A5-DC0B5E488FE8}" dt="2023-08-30T08:55:15.607" v="465" actId="1036"/>
          <ac:picMkLst>
            <pc:docMk/>
            <pc:sldMk cId="481698409" sldId="298"/>
            <ac:picMk id="30" creationId="{85914919-2942-FF32-FE58-A7D9C4A7A9B0}"/>
          </ac:picMkLst>
        </pc:picChg>
        <pc:picChg chg="add mod">
          <ac:chgData name="BELLEMIN SANDRA" userId="5fe4e071-d3f4-40df-970f-ee8fcf898346" providerId="ADAL" clId="{B0E76BFD-FCCE-4015-B1A5-DC0B5E488FE8}" dt="2023-08-30T08:55:08.535" v="462" actId="1076"/>
          <ac:picMkLst>
            <pc:docMk/>
            <pc:sldMk cId="481698409" sldId="298"/>
            <ac:picMk id="32" creationId="{3087B0C6-BC06-887A-8ED6-EEA1BC44CFC8}"/>
          </ac:picMkLst>
        </pc:picChg>
        <pc:picChg chg="add mod">
          <ac:chgData name="BELLEMIN SANDRA" userId="5fe4e071-d3f4-40df-970f-ee8fcf898346" providerId="ADAL" clId="{B0E76BFD-FCCE-4015-B1A5-DC0B5E488FE8}" dt="2023-08-30T08:55:03.580" v="461" actId="1037"/>
          <ac:picMkLst>
            <pc:docMk/>
            <pc:sldMk cId="481698409" sldId="298"/>
            <ac:picMk id="34" creationId="{764053AE-589A-EAE9-3A03-656A2D308460}"/>
          </ac:picMkLst>
        </pc:picChg>
        <pc:picChg chg="add mod">
          <ac:chgData name="BELLEMIN SANDRA" userId="5fe4e071-d3f4-40df-970f-ee8fcf898346" providerId="ADAL" clId="{B0E76BFD-FCCE-4015-B1A5-DC0B5E488FE8}" dt="2023-08-30T08:54:56.730" v="439" actId="1036"/>
          <ac:picMkLst>
            <pc:docMk/>
            <pc:sldMk cId="481698409" sldId="298"/>
            <ac:picMk id="36" creationId="{29F851FC-5883-81C0-5485-DD6D7F3CA869}"/>
          </ac:picMkLst>
        </pc:picChg>
        <pc:picChg chg="add del mod">
          <ac:chgData name="BELLEMIN SANDRA" userId="5fe4e071-d3f4-40df-970f-ee8fcf898346" providerId="ADAL" clId="{B0E76BFD-FCCE-4015-B1A5-DC0B5E488FE8}" dt="2023-08-30T08:47:09.021" v="101"/>
          <ac:picMkLst>
            <pc:docMk/>
            <pc:sldMk cId="481698409" sldId="298"/>
            <ac:picMk id="38" creationId="{7A16AE05-E3E6-2511-73D2-783518B07B9A}"/>
          </ac:picMkLst>
        </pc:picChg>
        <pc:picChg chg="add mod">
          <ac:chgData name="BELLEMIN SANDRA" userId="5fe4e071-d3f4-40df-970f-ee8fcf898346" providerId="ADAL" clId="{B0E76BFD-FCCE-4015-B1A5-DC0B5E488FE8}" dt="2023-08-30T08:54:56.730" v="439" actId="1036"/>
          <ac:picMkLst>
            <pc:docMk/>
            <pc:sldMk cId="481698409" sldId="298"/>
            <ac:picMk id="40" creationId="{151F67A1-49E8-3B1B-E9BA-311CD618E764}"/>
          </ac:picMkLst>
        </pc:picChg>
        <pc:picChg chg="add mod">
          <ac:chgData name="BELLEMIN SANDRA" userId="5fe4e071-d3f4-40df-970f-ee8fcf898346" providerId="ADAL" clId="{B0E76BFD-FCCE-4015-B1A5-DC0B5E488FE8}" dt="2023-08-30T08:54:56.730" v="439" actId="1036"/>
          <ac:picMkLst>
            <pc:docMk/>
            <pc:sldMk cId="481698409" sldId="298"/>
            <ac:picMk id="42" creationId="{914298AE-A52A-1F7D-008D-3A706F7F5975}"/>
          </ac:picMkLst>
        </pc:picChg>
        <pc:picChg chg="add mod">
          <ac:chgData name="BELLEMIN SANDRA" userId="5fe4e071-d3f4-40df-970f-ee8fcf898346" providerId="ADAL" clId="{B0E76BFD-FCCE-4015-B1A5-DC0B5E488FE8}" dt="2023-08-30T08:55:03.580" v="461" actId="1037"/>
          <ac:picMkLst>
            <pc:docMk/>
            <pc:sldMk cId="481698409" sldId="298"/>
            <ac:picMk id="46" creationId="{2D4286FB-332F-D568-15ED-C35663706F22}"/>
          </ac:picMkLst>
        </pc:picChg>
        <pc:picChg chg="add mod">
          <ac:chgData name="BELLEMIN SANDRA" userId="5fe4e071-d3f4-40df-970f-ee8fcf898346" providerId="ADAL" clId="{B0E76BFD-FCCE-4015-B1A5-DC0B5E488FE8}" dt="2023-08-30T08:54:56.730" v="439" actId="1036"/>
          <ac:picMkLst>
            <pc:docMk/>
            <pc:sldMk cId="481698409" sldId="298"/>
            <ac:picMk id="48" creationId="{9A94F471-33BA-700F-E725-136BBD7E5375}"/>
          </ac:picMkLst>
        </pc:picChg>
        <pc:picChg chg="add mod">
          <ac:chgData name="BELLEMIN SANDRA" userId="5fe4e071-d3f4-40df-970f-ee8fcf898346" providerId="ADAL" clId="{B0E76BFD-FCCE-4015-B1A5-DC0B5E488FE8}" dt="2023-08-30T08:54:35.036" v="363" actId="1036"/>
          <ac:picMkLst>
            <pc:docMk/>
            <pc:sldMk cId="481698409" sldId="298"/>
            <ac:picMk id="50" creationId="{5CC3EA44-3234-FFAD-8DA1-B3D62E95B09B}"/>
          </ac:picMkLst>
        </pc:picChg>
        <pc:picChg chg="add mod">
          <ac:chgData name="BELLEMIN SANDRA" userId="5fe4e071-d3f4-40df-970f-ee8fcf898346" providerId="ADAL" clId="{B0E76BFD-FCCE-4015-B1A5-DC0B5E488FE8}" dt="2023-08-30T08:54:13.371" v="320" actId="1038"/>
          <ac:picMkLst>
            <pc:docMk/>
            <pc:sldMk cId="481698409" sldId="298"/>
            <ac:picMk id="52" creationId="{38CF5E95-519B-5C04-97B7-366034DC6C9B}"/>
          </ac:picMkLst>
        </pc:picChg>
        <pc:picChg chg="add mod">
          <ac:chgData name="BELLEMIN SANDRA" userId="5fe4e071-d3f4-40df-970f-ee8fcf898346" providerId="ADAL" clId="{B0E76BFD-FCCE-4015-B1A5-DC0B5E488FE8}" dt="2023-08-30T08:54:35.036" v="363" actId="1036"/>
          <ac:picMkLst>
            <pc:docMk/>
            <pc:sldMk cId="481698409" sldId="298"/>
            <ac:picMk id="54" creationId="{49156D63-B9E3-2B7D-3658-EE057536148B}"/>
          </ac:picMkLst>
        </pc:picChg>
        <pc:picChg chg="add mod">
          <ac:chgData name="BELLEMIN SANDRA" userId="5fe4e071-d3f4-40df-970f-ee8fcf898346" providerId="ADAL" clId="{B0E76BFD-FCCE-4015-B1A5-DC0B5E488FE8}" dt="2023-08-30T08:54:13.371" v="320" actId="1038"/>
          <ac:picMkLst>
            <pc:docMk/>
            <pc:sldMk cId="481698409" sldId="298"/>
            <ac:picMk id="56" creationId="{514FB28C-0706-36C9-A852-A28F49A26760}"/>
          </ac:picMkLst>
        </pc:picChg>
        <pc:picChg chg="add mod">
          <ac:chgData name="BELLEMIN SANDRA" userId="5fe4e071-d3f4-40df-970f-ee8fcf898346" providerId="ADAL" clId="{B0E76BFD-FCCE-4015-B1A5-DC0B5E488FE8}" dt="2023-08-30T08:54:13.371" v="320" actId="1038"/>
          <ac:picMkLst>
            <pc:docMk/>
            <pc:sldMk cId="481698409" sldId="298"/>
            <ac:picMk id="58" creationId="{2A427B62-AD38-77D5-91E8-64686E20B07D}"/>
          </ac:picMkLst>
        </pc:picChg>
        <pc:picChg chg="add mod">
          <ac:chgData name="BELLEMIN SANDRA" userId="5fe4e071-d3f4-40df-970f-ee8fcf898346" providerId="ADAL" clId="{B0E76BFD-FCCE-4015-B1A5-DC0B5E488FE8}" dt="2023-08-30T08:54:44.832" v="418" actId="1037"/>
          <ac:picMkLst>
            <pc:docMk/>
            <pc:sldMk cId="481698409" sldId="298"/>
            <ac:picMk id="60" creationId="{8B83E086-A9F7-50FF-7DE9-2AD27C941799}"/>
          </ac:picMkLst>
        </pc:picChg>
        <pc:picChg chg="add mod">
          <ac:chgData name="BELLEMIN SANDRA" userId="5fe4e071-d3f4-40df-970f-ee8fcf898346" providerId="ADAL" clId="{B0E76BFD-FCCE-4015-B1A5-DC0B5E488FE8}" dt="2023-08-30T08:54:44.832" v="418" actId="1037"/>
          <ac:picMkLst>
            <pc:docMk/>
            <pc:sldMk cId="481698409" sldId="298"/>
            <ac:picMk id="62" creationId="{15E4EDCB-44A4-53F7-1548-FD68795D5D58}"/>
          </ac:picMkLst>
        </pc:picChg>
        <pc:picChg chg="add mod">
          <ac:chgData name="BELLEMIN SANDRA" userId="5fe4e071-d3f4-40df-970f-ee8fcf898346" providerId="ADAL" clId="{B0E76BFD-FCCE-4015-B1A5-DC0B5E488FE8}" dt="2023-08-30T08:54:44.832" v="418" actId="1037"/>
          <ac:picMkLst>
            <pc:docMk/>
            <pc:sldMk cId="481698409" sldId="298"/>
            <ac:picMk id="64" creationId="{014B4A0B-54E8-826C-E75A-669DB9F2173A}"/>
          </ac:picMkLst>
        </pc:picChg>
        <pc:picChg chg="add mod">
          <ac:chgData name="BELLEMIN SANDRA" userId="5fe4e071-d3f4-40df-970f-ee8fcf898346" providerId="ADAL" clId="{B0E76BFD-FCCE-4015-B1A5-DC0B5E488FE8}" dt="2023-08-30T08:54:13.371" v="320" actId="1038"/>
          <ac:picMkLst>
            <pc:docMk/>
            <pc:sldMk cId="481698409" sldId="298"/>
            <ac:picMk id="66" creationId="{4EC515C1-0034-D6C2-053D-E8C7869A0D50}"/>
          </ac:picMkLst>
        </pc:picChg>
        <pc:picChg chg="add mod">
          <ac:chgData name="BELLEMIN SANDRA" userId="5fe4e071-d3f4-40df-970f-ee8fcf898346" providerId="ADAL" clId="{B0E76BFD-FCCE-4015-B1A5-DC0B5E488FE8}" dt="2023-08-30T08:54:13.371" v="320" actId="1038"/>
          <ac:picMkLst>
            <pc:docMk/>
            <pc:sldMk cId="481698409" sldId="298"/>
            <ac:picMk id="68" creationId="{7039830A-4770-F3F0-966C-70161EAB3A96}"/>
          </ac:picMkLst>
        </pc:picChg>
        <pc:picChg chg="add mod">
          <ac:chgData name="BELLEMIN SANDRA" userId="5fe4e071-d3f4-40df-970f-ee8fcf898346" providerId="ADAL" clId="{B0E76BFD-FCCE-4015-B1A5-DC0B5E488FE8}" dt="2023-08-30T08:54:13.371" v="320" actId="1038"/>
          <ac:picMkLst>
            <pc:docMk/>
            <pc:sldMk cId="481698409" sldId="298"/>
            <ac:picMk id="70" creationId="{ECDBDD71-3A89-E13D-60B3-F308BE225E7B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55:37.715" v="480" actId="962"/>
        <pc:sldMkLst>
          <pc:docMk/>
          <pc:sldMk cId="483787366" sldId="299"/>
        </pc:sldMkLst>
        <pc:graphicFrameChg chg="del">
          <ac:chgData name="BELLEMIN SANDRA" userId="5fe4e071-d3f4-40df-970f-ee8fcf898346" providerId="ADAL" clId="{B0E76BFD-FCCE-4015-B1A5-DC0B5E488FE8}" dt="2023-08-30T08:55:35.693" v="477" actId="478"/>
          <ac:graphicFrameMkLst>
            <pc:docMk/>
            <pc:sldMk cId="483787366" sldId="299"/>
            <ac:graphicFrameMk id="2" creationId="{5F2D0C06-B86A-4117-0646-F97341289A29}"/>
          </ac:graphicFrameMkLst>
        </pc:graphicFrameChg>
        <pc:picChg chg="add mod">
          <ac:chgData name="BELLEMIN SANDRA" userId="5fe4e071-d3f4-40df-970f-ee8fcf898346" providerId="ADAL" clId="{B0E76BFD-FCCE-4015-B1A5-DC0B5E488FE8}" dt="2023-08-30T08:55:37.715" v="480" actId="962"/>
          <ac:picMkLst>
            <pc:docMk/>
            <pc:sldMk cId="483787366" sldId="299"/>
            <ac:picMk id="4" creationId="{C992B03A-119B-EE74-057B-40CB424CDC5E}"/>
          </ac:picMkLst>
        </pc:picChg>
      </pc:sldChg>
      <pc:sldChg chg="addSp delSp modSp mod modClrScheme chgLayout">
        <pc:chgData name="BELLEMIN SANDRA" userId="5fe4e071-d3f4-40df-970f-ee8fcf898346" providerId="ADAL" clId="{B0E76BFD-FCCE-4015-B1A5-DC0B5E488FE8}" dt="2023-08-30T08:45:25.392" v="45" actId="962"/>
        <pc:sldMkLst>
          <pc:docMk/>
          <pc:sldMk cId="1685378229" sldId="300"/>
        </pc:sldMkLst>
        <pc:picChg chg="del">
          <ac:chgData name="BELLEMIN SANDRA" userId="5fe4e071-d3f4-40df-970f-ee8fcf898346" providerId="ADAL" clId="{B0E76BFD-FCCE-4015-B1A5-DC0B5E488FE8}" dt="2023-08-30T08:45:23.256" v="42" actId="478"/>
          <ac:picMkLst>
            <pc:docMk/>
            <pc:sldMk cId="1685378229" sldId="300"/>
            <ac:picMk id="3" creationId="{D2015175-6337-E700-C0E0-2AA176812417}"/>
          </ac:picMkLst>
        </pc:picChg>
        <pc:picChg chg="add mod">
          <ac:chgData name="BELLEMIN SANDRA" userId="5fe4e071-d3f4-40df-970f-ee8fcf898346" providerId="ADAL" clId="{B0E76BFD-FCCE-4015-B1A5-DC0B5E488FE8}" dt="2023-08-30T08:45:25.392" v="45" actId="962"/>
          <ac:picMkLst>
            <pc:docMk/>
            <pc:sldMk cId="1685378229" sldId="300"/>
            <ac:picMk id="4" creationId="{E9EDB1E6-BC7B-FBB9-7336-9F71777C46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05E51-66B8-417C-8AAB-DAF7AE91364C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A93CB-E7D0-46AA-800A-A20BDDB5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3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DES LETTRES ET DES MOTS PARTICULIERS </a:t>
            </a: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Les valeurs de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Leçon 11 : Collecte du -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8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8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800" b="0" u="none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fr-FR" sz="1800" b="0" u="none" baseline="30000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b="0" u="none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COLONNE : « ON N’ENTEND PAS LE </a:t>
            </a:r>
            <a:r>
              <a:rPr lang="fr-FR" sz="1800" b="0" i="1" u="none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 </a:t>
            </a:r>
            <a:r>
              <a:rPr lang="fr-FR" sz="1800" b="0" u="none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fr-FR" sz="1800" b="0" u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Quand on n’entend pas 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à quoi sert-elle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 sert à marquer le pluriel (comme dans la recette de sorcière ou la leçon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lionnes / une lionne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004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Où est le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dans le mot ? Est-ce qu’on peut enlever la lettre et ça donne quand même un mot ? Ou bien est-ce qu’elle appartient au mot et on ne peut pas l’enlever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 est toujours à la fin du mot. Pour les mots au pluriel, on peut l’enlever et ça fait les mots au singulier.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60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Et quand on entend 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est-ce que la lettre appartient au mot ? Est-ce qu’on peut l’enlever ? »</a:t>
            </a:r>
          </a:p>
          <a:p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ne peut pas l’enlever, elle appartient au mot.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316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Pour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s, que se passe-t-il avec la lettre d’avant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 fait [e].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Demander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Pour les autres mots, sait-on à quoi sert 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ne sait pas, le mot est comme ça.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35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Voici le résultat de nos observations. »</a:t>
            </a:r>
            <a:endParaRPr lang="fr-FR" sz="12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64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0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Dans la leçon </a:t>
            </a:r>
            <a:r>
              <a:rPr lang="fr-FR" sz="1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Collecte du </a:t>
            </a:r>
            <a:r>
              <a:rPr lang="fr-FR" sz="1000" b="1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qu’avons-nous appris ? 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000" b="1" u="sng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 attendue</a:t>
            </a:r>
            <a:r>
              <a:rPr lang="fr-FR" sz="10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(collectivement)</a:t>
            </a:r>
            <a:r>
              <a:rPr lang="fr-FR" sz="1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: L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lettre 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sert à plusieurs choses :</a:t>
            </a:r>
          </a:p>
          <a:p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Parfois elle apporte une information : elle peut être la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marque du pluriel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(cf. la leçon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ou plusieurs ?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ou montrer avec quel nom va un autre mot (cf. la leçon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lionnes / une lionne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Elle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 aussi des sons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le 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soleil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le 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bison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Elle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change la prononciation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d’un mot :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les.</a:t>
            </a:r>
          </a:p>
          <a:p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D’autres fois, on ne sait pas à quoi elle sert, elle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fait partie du mot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autrefois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dès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etc.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133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Voilà les mots et les exemples importants de la leçon. On va les lire ensemble.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79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 3" panose="05040102010807070707" pitchFamily="18" charset="2"/>
              <a:buChar char="u"/>
            </a:pPr>
            <a:r>
              <a:rPr lang="fr-FR" sz="1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Distribuer </a:t>
            </a:r>
            <a:r>
              <a:rPr lang="fr-FR" sz="1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 trace écrite à compléter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Wingdings 3" panose="05040102010807070707" pitchFamily="18" charset="2"/>
              <a:buChar char="u"/>
            </a:pPr>
            <a:r>
              <a:rPr lang="fr-FR" sz="1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Donner </a:t>
            </a:r>
            <a:r>
              <a:rPr lang="fr-FR" sz="1200" b="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 consigne</a:t>
            </a:r>
            <a:r>
              <a:rPr lang="fr-FR" sz="1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2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Voilà votre trace écrite.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votre crayon noir, vous allez recopier dans les bonnes cases les mots suivants :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autrefois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herbes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impressionnant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imprévisible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Indiens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Avec votre crayon rouge, repassez les lettres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959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latin typeface="+mn-lt"/>
              </a:rPr>
              <a:t>Activités d’entrainement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ivret 4, page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97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</a:t>
            </a:r>
          </a:p>
          <a:p>
            <a:pPr>
              <a:tabLst>
                <a:tab pos="1160145" algn="l"/>
              </a:tabLst>
            </a:pP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Pour lancer l’activité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effectuer le premier item collectivement. Insister sur les deux opérations à effectuer successivement : choisir la bonne ligne, puis cocher la bonne case.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60145" algn="l"/>
              </a:tabLs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corpions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entend le </a:t>
            </a:r>
            <a:r>
              <a:rPr lang="fr-F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soleil.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0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PHASE 1 : </a:t>
            </a:r>
            <a:r>
              <a:rPr lang="fr-FR" sz="1200" b="1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Enrôlement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  <a:sym typeface="Wingdings 3" pitchFamily="2" charset="2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Aujourd’hui, on va s’intéresser à une lettre qu’on utilise souvent en français, c’est le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Que savez-vous sur la lettre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Réponses possibles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 s’entend [s]. C’est pour le pluriel.</a:t>
            </a: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 rarement :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 s’entend [z]. C’est avec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192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/>
              <a:t>(Affichage avec le mémo)</a:t>
            </a:r>
          </a:p>
          <a:p>
            <a:r>
              <a:rPr lang="fr-FR" b="1" dirty="0"/>
              <a:t>Exercice 1</a:t>
            </a:r>
          </a:p>
          <a:p>
            <a:pPr>
              <a:tabLst>
                <a:tab pos="1160145" algn="l"/>
              </a:tabLst>
            </a:pPr>
            <a:r>
              <a:rPr lang="fr-FR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Pour lancer l’activité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effectuer le premier item collectivement. Insister sur les deux opérations à effectuer successivement : choisir la bonne ligne, puis cocher la bonne case.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60145" algn="l"/>
              </a:tabLst>
            </a:pP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corpions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entend le 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soleil.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098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scorpion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n’entend pas le 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Il indique le pluriel.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692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+mj-lt"/>
              <a:buNone/>
              <a:tabLst/>
              <a:defRPr/>
            </a:pPr>
            <a:r>
              <a:rPr lang="fr-FR" sz="1200" b="0" i="1" dirty="0"/>
              <a:t>(Affichage avec le mémo)</a:t>
            </a:r>
          </a:p>
          <a:p>
            <a:pPr marL="0" lvl="0" indent="0">
              <a:buClr>
                <a:srgbClr val="00B0F0"/>
              </a:buClr>
              <a:buFont typeface="+mj-lt"/>
              <a:buNone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scorpion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n’entend pas le 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Il indique le pluriel.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463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ceri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entend le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comme bi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007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ceri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entend le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comme bi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641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cha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euses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entend le 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comme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oleil.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249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cha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euses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entend le 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comme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oleil.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60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cha</a:t>
            </a:r>
            <a:r>
              <a:rPr lang="fr-F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euse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n’entend pas le 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Il indique le pluriel.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223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cha</a:t>
            </a:r>
            <a:r>
              <a:rPr lang="fr-F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euse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n’entend pas le 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Il indique le pluriel.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406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n’entend pas le 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On ne sait pas à quoi il sert.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24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Annoncer </a:t>
            </a:r>
            <a:r>
              <a:rPr lang="fr-FR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On va vérifier ensemble. On va faire comme les savants qui observent un papillon. Ils en cherchent, ils collectionnent ceux qu’ils ont vus, puis ils réfléchissent à ce qu’ils ont vu. Nous, on va chercher des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on va se demander à quoi ils servent. »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957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n’entend pas le 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On ne sait pas à quoi il sert.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755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latin typeface="+mn-lt"/>
              </a:rPr>
              <a:t>Activités de révision de cette leçon </a:t>
            </a:r>
            <a:r>
              <a:rPr lang="fr-FR" sz="1800" b="0" i="1" dirty="0">
                <a:latin typeface="+mn-lt"/>
              </a:rPr>
              <a:t>à</a:t>
            </a:r>
            <a:r>
              <a:rPr lang="fr-FR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proposer après la leçon 65</a:t>
            </a:r>
            <a:endParaRPr lang="fr-FR" sz="1800" b="1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ivret 4, page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73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Exercice 1 </a:t>
            </a:r>
            <a:r>
              <a:rPr lang="fr-FR" dirty="0"/>
              <a:t>Les élèves doivent entourer les 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b="1" i="1" dirty="0"/>
              <a:t>s</a:t>
            </a:r>
            <a:r>
              <a:rPr lang="fr-FR" dirty="0"/>
              <a:t> en gras ci-dessous.</a:t>
            </a:r>
          </a:p>
          <a:p>
            <a:r>
              <a:rPr lang="fr-FR" dirty="0"/>
              <a:t>le</a:t>
            </a:r>
            <a:r>
              <a:rPr lang="fr-FR" b="1" dirty="0"/>
              <a:t>s</a:t>
            </a:r>
            <a:r>
              <a:rPr lang="fr-FR" dirty="0"/>
              <a:t> – serpent</a:t>
            </a:r>
            <a:r>
              <a:rPr lang="fr-FR" b="1" dirty="0"/>
              <a:t>s</a:t>
            </a:r>
          </a:p>
          <a:p>
            <a:r>
              <a:rPr lang="fr-FR" dirty="0"/>
              <a:t>Il</a:t>
            </a:r>
            <a:r>
              <a:rPr lang="fr-FR" b="1" dirty="0"/>
              <a:t>s</a:t>
            </a:r>
            <a:r>
              <a:rPr lang="fr-FR" dirty="0"/>
              <a:t> – impressionnant</a:t>
            </a:r>
            <a:r>
              <a:rPr lang="fr-FR" b="1" dirty="0"/>
              <a:t>s</a:t>
            </a:r>
            <a:r>
              <a:rPr lang="fr-FR" dirty="0"/>
              <a:t> – inoffensif</a:t>
            </a:r>
            <a:r>
              <a:rPr lang="fr-FR" b="1" dirty="0"/>
              <a:t>s</a:t>
            </a:r>
          </a:p>
          <a:p>
            <a:r>
              <a:rPr lang="fr-FR" dirty="0"/>
              <a:t>de</a:t>
            </a:r>
            <a:r>
              <a:rPr lang="fr-FR" b="1" dirty="0"/>
              <a:t>s</a:t>
            </a:r>
            <a:r>
              <a:rPr lang="fr-FR" dirty="0"/>
              <a:t> – grosse</a:t>
            </a:r>
            <a:r>
              <a:rPr lang="fr-FR" b="1" dirty="0"/>
              <a:t>s</a:t>
            </a:r>
            <a:r>
              <a:rPr lang="fr-FR" dirty="0"/>
              <a:t> – araignée</a:t>
            </a:r>
            <a:r>
              <a:rPr lang="fr-FR" b="1" dirty="0"/>
              <a:t>s</a:t>
            </a:r>
            <a:r>
              <a:rPr lang="fr-FR" dirty="0"/>
              <a:t> – noire</a:t>
            </a:r>
            <a:r>
              <a:rPr lang="fr-FR" b="1" dirty="0"/>
              <a:t>s</a:t>
            </a:r>
          </a:p>
          <a:p>
            <a:r>
              <a:rPr lang="fr-FR" dirty="0"/>
              <a:t>ce</a:t>
            </a:r>
            <a:r>
              <a:rPr lang="fr-FR" b="1" dirty="0"/>
              <a:t>s</a:t>
            </a:r>
            <a:r>
              <a:rPr lang="fr-FR" dirty="0"/>
              <a:t> – bestiole</a:t>
            </a:r>
            <a:r>
              <a:rPr lang="fr-FR" b="1" dirty="0"/>
              <a:t>s</a:t>
            </a:r>
          </a:p>
          <a:p>
            <a:r>
              <a:rPr lang="fr-FR" dirty="0"/>
              <a:t>Me</a:t>
            </a:r>
            <a:r>
              <a:rPr lang="fr-FR" b="1" dirty="0"/>
              <a:t>s</a:t>
            </a:r>
            <a:r>
              <a:rPr lang="fr-FR" dirty="0"/>
              <a:t> – préférée</a:t>
            </a:r>
            <a:r>
              <a:rPr lang="fr-FR" b="1" dirty="0"/>
              <a:t>s</a:t>
            </a:r>
            <a:r>
              <a:rPr lang="fr-FR" dirty="0"/>
              <a:t> – le</a:t>
            </a:r>
            <a:r>
              <a:rPr lang="fr-FR" b="1" dirty="0"/>
              <a:t>s</a:t>
            </a:r>
            <a:r>
              <a:rPr lang="fr-FR" dirty="0"/>
              <a:t> – mygale</a:t>
            </a:r>
            <a:r>
              <a:rPr lang="fr-FR" b="1" dirty="0"/>
              <a:t>s</a:t>
            </a:r>
          </a:p>
          <a:p>
            <a:endParaRPr lang="fr-FR" b="1" dirty="0"/>
          </a:p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les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aimes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 entourés, revenir sur la distinction entre marque de pluriel du nom et marque de la personne du verbe (leçons 44 et 57).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074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Exercice 1 </a:t>
            </a:r>
            <a:r>
              <a:rPr lang="fr-FR" dirty="0"/>
              <a:t>Les élèves doivent entourer les </a:t>
            </a:r>
            <a:r>
              <a:rPr lang="fr-FR" b="1" i="1" dirty="0"/>
              <a:t>s</a:t>
            </a:r>
            <a:r>
              <a:rPr lang="fr-FR" dirty="0"/>
              <a:t> en gras ci-dessous.</a:t>
            </a:r>
          </a:p>
          <a:p>
            <a:r>
              <a:rPr lang="fr-FR" dirty="0"/>
              <a:t>le</a:t>
            </a:r>
            <a:r>
              <a:rPr lang="fr-FR" b="1" dirty="0"/>
              <a:t>s</a:t>
            </a:r>
            <a:r>
              <a:rPr lang="fr-FR" dirty="0"/>
              <a:t> – serpent</a:t>
            </a:r>
            <a:r>
              <a:rPr lang="fr-FR" b="1" dirty="0"/>
              <a:t>s</a:t>
            </a:r>
          </a:p>
          <a:p>
            <a:r>
              <a:rPr lang="fr-FR" dirty="0"/>
              <a:t>Il</a:t>
            </a:r>
            <a:r>
              <a:rPr lang="fr-FR" b="1" dirty="0"/>
              <a:t>s</a:t>
            </a:r>
            <a:r>
              <a:rPr lang="fr-FR" dirty="0"/>
              <a:t> – impressionnant</a:t>
            </a:r>
            <a:r>
              <a:rPr lang="fr-FR" b="1" dirty="0"/>
              <a:t>s</a:t>
            </a:r>
            <a:r>
              <a:rPr lang="fr-FR" dirty="0"/>
              <a:t> – inoffensif</a:t>
            </a:r>
            <a:r>
              <a:rPr lang="fr-FR" b="1" dirty="0"/>
              <a:t>s</a:t>
            </a:r>
          </a:p>
          <a:p>
            <a:r>
              <a:rPr lang="fr-FR" dirty="0"/>
              <a:t>de</a:t>
            </a:r>
            <a:r>
              <a:rPr lang="fr-FR" b="1" dirty="0"/>
              <a:t>s</a:t>
            </a:r>
            <a:r>
              <a:rPr lang="fr-FR" dirty="0"/>
              <a:t> – grosse</a:t>
            </a:r>
            <a:r>
              <a:rPr lang="fr-FR" b="1" dirty="0"/>
              <a:t>s</a:t>
            </a:r>
            <a:r>
              <a:rPr lang="fr-FR" dirty="0"/>
              <a:t> – araignée</a:t>
            </a:r>
            <a:r>
              <a:rPr lang="fr-FR" b="1" dirty="0"/>
              <a:t>s</a:t>
            </a:r>
            <a:r>
              <a:rPr lang="fr-FR" dirty="0"/>
              <a:t> – noire</a:t>
            </a:r>
            <a:r>
              <a:rPr lang="fr-FR" b="1" dirty="0"/>
              <a:t>s</a:t>
            </a:r>
          </a:p>
          <a:p>
            <a:r>
              <a:rPr lang="fr-FR" dirty="0"/>
              <a:t>ce</a:t>
            </a:r>
            <a:r>
              <a:rPr lang="fr-FR" b="1" dirty="0"/>
              <a:t>s</a:t>
            </a:r>
            <a:r>
              <a:rPr lang="fr-FR" dirty="0"/>
              <a:t> – bestiole</a:t>
            </a:r>
            <a:r>
              <a:rPr lang="fr-FR" b="1" dirty="0"/>
              <a:t>s</a:t>
            </a:r>
          </a:p>
          <a:p>
            <a:r>
              <a:rPr lang="fr-FR" dirty="0"/>
              <a:t>Me</a:t>
            </a:r>
            <a:r>
              <a:rPr lang="fr-FR" b="1" dirty="0"/>
              <a:t>s</a:t>
            </a:r>
            <a:r>
              <a:rPr lang="fr-FR" dirty="0"/>
              <a:t> – préférée</a:t>
            </a:r>
            <a:r>
              <a:rPr lang="fr-FR" b="1" dirty="0"/>
              <a:t>s</a:t>
            </a:r>
            <a:r>
              <a:rPr lang="fr-FR" dirty="0"/>
              <a:t> – le</a:t>
            </a:r>
            <a:r>
              <a:rPr lang="fr-FR" b="1" dirty="0"/>
              <a:t>s</a:t>
            </a:r>
            <a:r>
              <a:rPr lang="fr-FR" dirty="0"/>
              <a:t> – mygale</a:t>
            </a:r>
            <a:r>
              <a:rPr lang="fr-FR" b="1" dirty="0"/>
              <a:t>s</a:t>
            </a:r>
          </a:p>
          <a:p>
            <a:endParaRPr lang="fr-FR" b="1" dirty="0"/>
          </a:p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les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aimes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 entourés, revenir sur la distinction entre marque de pluriel du nom et marque de la personne du verbe (leçons 44 et 57).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9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2 : </a:t>
            </a:r>
            <a:r>
              <a:rPr lang="fr-FR" b="1" i="1" dirty="0"/>
              <a:t>Observation et premier classement</a:t>
            </a:r>
          </a:p>
          <a:p>
            <a:endParaRPr lang="fr-FR" dirty="0"/>
          </a:p>
          <a:p>
            <a:r>
              <a:rPr lang="fr-FR" sz="1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</a:t>
            </a:r>
            <a:r>
              <a:rPr lang="fr-FR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texte.</a:t>
            </a:r>
            <a:endParaRPr lang="fr-FR" sz="1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« Dites-moi avec vos mots de quoi parle le texte. »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texte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Donner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consigne 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Soulignez tous les mots qui contiennent la lettre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38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Distribuer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étiquettes-mots correspondantes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Donner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consigne 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Classez les mots : d’un côté ceux où l’on entend le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l’autre côté, ceux où l’on n’entend pas le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</a:t>
            </a:r>
            <a:r>
              <a:rPr lang="fr-FR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itchFamily="2" charset="2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Préciser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Il y a des mots qui ont plusieurs fois la lettre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y a donc des étiquettes qui sont là plusieurs fois. Il faudra les mettre plusieurs fois dans le tableau. 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553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Après 10 minutes,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demander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Comment je dois remplir le tableau ? »</a:t>
            </a:r>
            <a:endParaRPr lang="fr-FR" sz="1200" b="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>
                <a:latin typeface="+mn-lt"/>
              </a:rPr>
              <a:t>NB : Si vous ne parvenez pas à afficher l’exercice interactif, vous pouvez travailler directement sur cette diapositive en déplaçant les étiquettes dans le tableau.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(Lien vers l’exercice interactif : </a:t>
            </a:r>
            <a:r>
              <a:rPr lang="fr-FR" sz="1200" i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https://view.genial.ly/647771510a3f60001047d2f1/presentation-exercice-genially-diapo-11 )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  <a:sym typeface="Wingdings 3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3 : </a:t>
            </a:r>
            <a:r>
              <a:rPr lang="fr-FR" b="1" i="1" dirty="0"/>
              <a:t>Second classement et observation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Avec mon aide, on va maintenant faire un tableau un peu plus compliqué, mais il nous permettra de mieux mettre en ordre tout ce que nous savons déjà. »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5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u="none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fr-FR" sz="1800" b="0" u="none" baseline="30000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</a:t>
            </a:r>
            <a:r>
              <a:rPr lang="fr-FR" sz="1800" b="0" u="none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COLONNE : « ON ENTEND LE </a:t>
            </a:r>
            <a:r>
              <a:rPr lang="fr-FR" sz="1800" b="0" i="1" u="none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 </a:t>
            </a:r>
            <a:r>
              <a:rPr lang="fr-FR" sz="1800" b="0" u="none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fr-FR" sz="1800" b="0" u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Quand on entend la lettre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entend-on toujours la même chose ? »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Non, on entend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[s] ou [z].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045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Quand on entend 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où est-elle dans le mot ? » 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la voit au début, au milieu et à la fin du mot.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faire remarquer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suite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93CB-E7D0-46AA-800A-A20BDDB5118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39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5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86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48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90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88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10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4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52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08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45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43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81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60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F2F0-69B0-4D5A-8808-E0160D13EDE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ABBC4-ADBF-4C56-9AED-104950CCE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37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hyperlink" Target="https://view.genial.ly/647771510a3f60001047d2f1/presentation-exercice-genially-diapo-11" TargetMode="External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hyperlink" Target="https://view.genial.ly/646f76c088329b001171cb89/presentation-exercice-genially-diapo-11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734569BE-3E3E-9C6C-372B-617BC6C07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4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C992B03A-119B-EE74-057B-40CB424C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8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C7B046FB-8D7B-9576-F7BA-1F7BD81E1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6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9CDBE938-B384-7182-1FCD-2A7D380FF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23ED9E15-A1F8-9829-A914-A909004E5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5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D0760CCA-AA9C-EB6E-80AD-C0E7BB574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E573BBE3-C438-5FAE-AF93-D7113EE6C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0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B4350F81-B8AE-B156-5BDE-414B6B70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9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DA65FDC-CACC-D9FF-D938-DF5FA35C8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16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hat, capture d’écran, mammifère&#10;&#10;Description générée automatiquement">
            <a:extLst>
              <a:ext uri="{FF2B5EF4-FFF2-40B4-BE49-F238E27FC236}">
                <a16:creationId xmlns:a16="http://schemas.microsoft.com/office/drawing/2014/main" id="{A5109C61-F436-DCD6-E0ED-A25488ED5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4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5C7C72E1-6253-43C2-B76D-62A82C23F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0A24BF78-5DF4-7458-8A5C-EEB262CC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13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80C21F8C-8753-411D-EC78-D5E092909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5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B75622AE-BDBF-9D3F-AC08-6B02B4E66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C882D89F-FE98-F50F-C2C1-A6FA4A517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86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889208A1-4A55-B7F3-0AFD-74936E8C9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05FABA8C-397A-3D29-5286-5D75CC73B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09FDBD85-6D36-E109-C2EE-2BC454F14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69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EED541EC-A9D6-7534-AE91-D0AA86FDB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74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C382880C-69CB-AE6F-9564-41A291B0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55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C4C9087F-2585-78B3-005B-140F962A8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8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F2DB1624-1978-0693-DF45-8DECA5EA1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E9EDB1E6-BC7B-FBB9-7336-9F71777C4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78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E139FBF6-8239-5A53-0A85-CC954A98D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68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hat, capture d’écran, mammifère&#10;&#10;Description générée automatiquement">
            <a:extLst>
              <a:ext uri="{FF2B5EF4-FFF2-40B4-BE49-F238E27FC236}">
                <a16:creationId xmlns:a16="http://schemas.microsoft.com/office/drawing/2014/main" id="{46A62FB5-E87B-96B0-1252-AC8B625BF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7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388D7B84-0D75-C77A-8A33-AACFDD29A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02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ppareils électroniques, capture d’écran, Police&#10;&#10;Description générée automatiquement">
            <a:extLst>
              <a:ext uri="{FF2B5EF4-FFF2-40B4-BE49-F238E27FC236}">
                <a16:creationId xmlns:a16="http://schemas.microsoft.com/office/drawing/2014/main" id="{2E739928-5008-15D3-F598-7E4E56D2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1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03F8160-F47F-6348-7F27-1A2486938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2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FF08EAF-4006-7B4B-17FD-6E2C154D8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9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E68F85-E9E0-201A-FE21-A2C39C014231}"/>
              </a:ext>
            </a:extLst>
          </p:cNvPr>
          <p:cNvSpPr/>
          <p:nvPr/>
        </p:nvSpPr>
        <p:spPr>
          <a:xfrm>
            <a:off x="627185" y="756025"/>
            <a:ext cx="7815121" cy="14383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 : coins arrondis 27">
            <a:hlinkClick r:id="rId3" highlightClick="1"/>
            <a:hlinkHover r:id="rId4"/>
            <a:extLst>
              <a:ext uri="{FF2B5EF4-FFF2-40B4-BE49-F238E27FC236}">
                <a16:creationId xmlns:a16="http://schemas.microsoft.com/office/drawing/2014/main" id="{C42B0525-CF4A-C00A-D5D6-0D754ECF9C2D}"/>
              </a:ext>
            </a:extLst>
          </p:cNvPr>
          <p:cNvSpPr/>
          <p:nvPr/>
        </p:nvSpPr>
        <p:spPr>
          <a:xfrm>
            <a:off x="3296683" y="389068"/>
            <a:ext cx="2481740" cy="459697"/>
          </a:xfrm>
          <a:prstGeom prst="roundRect">
            <a:avLst/>
          </a:prstGeom>
          <a:solidFill>
            <a:srgbClr val="00B0A1"/>
          </a:solidFill>
          <a:ln>
            <a:solidFill>
              <a:srgbClr val="00B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Faire l’activité en ligne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B7F366F-0A2C-84AC-1F81-4297E0351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846" y="2256002"/>
            <a:ext cx="5956308" cy="429847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948B5C3-FAE7-B91D-0743-F645CE9A0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371" y="865458"/>
            <a:ext cx="530398" cy="5425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5914919-2942-FF32-FE58-A7D9C4A7A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6572" y="867780"/>
            <a:ext cx="1676545" cy="53649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087B0C6-BC06-887A-8ED6-EEA1BC44CF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7787" y="872109"/>
            <a:ext cx="969348" cy="53649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64053AE-589A-EAE9-3A03-656A2D3084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9574" y="875677"/>
            <a:ext cx="597460" cy="53649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9F851FC-5883-81C0-5485-DD6D7F3CA8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341" y="877140"/>
            <a:ext cx="536494" cy="53649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51F67A1-49E8-3B1B-E9BA-311CD618E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303" y="877140"/>
            <a:ext cx="871804" cy="5425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914298AE-A52A-1F7D-008D-3A706F7F59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8290" y="877140"/>
            <a:ext cx="542591" cy="54259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2D4286FB-332F-D568-15ED-C35663706F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74106" y="866012"/>
            <a:ext cx="957155" cy="542591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A94F471-33BA-700F-E725-136BBD7E53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9418" y="877516"/>
            <a:ext cx="670618" cy="54259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5CC3EA44-3234-FFAD-8DA1-B3D62E95B0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255" y="1269429"/>
            <a:ext cx="1341236" cy="542591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38CF5E95-519B-5C04-97B7-366034DC6C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522" y="1669748"/>
            <a:ext cx="1682642" cy="542591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9156D63-B9E3-2B7D-3658-EE05753614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5307" y="1269125"/>
            <a:ext cx="1066892" cy="542591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514FB28C-0706-36C9-A852-A28F49A267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50133" y="1675541"/>
            <a:ext cx="762066" cy="536494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2A427B62-AD38-77D5-91E8-64686E20B0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31815" y="1665227"/>
            <a:ext cx="2024047" cy="542591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8B83E086-A9F7-50FF-7DE9-2AD27C9417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26377" y="1274968"/>
            <a:ext cx="853514" cy="542591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15E4EDCB-44A4-53F7-1548-FD68795D5D5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36302" y="1282218"/>
            <a:ext cx="2024047" cy="542591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014B4A0B-54E8-826C-E75A-669DB9F2173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14643" y="1270747"/>
            <a:ext cx="1499746" cy="542591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4EC515C1-0034-D6C2-053D-E8C7869A0D5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81797" y="1665227"/>
            <a:ext cx="1231499" cy="536494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7039830A-4770-F3F0-966C-70161EAB3A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53015" y="1665227"/>
            <a:ext cx="969348" cy="536494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ECDBDD71-3A89-E13D-60B3-F308BE225E7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32644" y="1675492"/>
            <a:ext cx="102421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1A94C79F-DC20-8402-E581-337B8ACB1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6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16498BF2-030B-B39A-80EA-902DB05EA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9EB524BD-16FE-B45D-8F85-99B86F37B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7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ée un document." ma:contentTypeScope="" ma:versionID="79965398089a9ed3dc0e1e27a4a0c699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36194f758198d38e89fba16a2ce54d58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E77E17-964E-431F-A99E-5E88E6152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A06A04-5C78-4E93-A6BB-F9959FA35BD8}">
  <ds:schemaRefs>
    <ds:schemaRef ds:uri="http://purl.org/dc/dcmitype/"/>
    <ds:schemaRef ds:uri="78930844-7ca7-4771-ad53-9658c2095a47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85c0154b-c1f1-454a-9cce-58d1a683144e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3A43E6-358C-43CD-9E9F-165BDE0787B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1368</TotalTime>
  <Words>1445</Words>
  <Application>Microsoft Office PowerPoint</Application>
  <PresentationFormat>Affichage à l'écran (4:3)</PresentationFormat>
  <Paragraphs>136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Helvetica</vt:lpstr>
      <vt:lpstr>Symbol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BELLEMIN SANDRA</cp:lastModifiedBy>
  <cp:revision>5</cp:revision>
  <dcterms:created xsi:type="dcterms:W3CDTF">2023-02-21T16:55:04Z</dcterms:created>
  <dcterms:modified xsi:type="dcterms:W3CDTF">2023-08-30T08:57:45Z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</Properties>
</file>