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0"/>
  </p:notesMasterIdLst>
  <p:sldIdLst>
    <p:sldId id="257" r:id="rId5"/>
    <p:sldId id="271" r:id="rId6"/>
    <p:sldId id="272" r:id="rId7"/>
    <p:sldId id="273" r:id="rId8"/>
    <p:sldId id="274" r:id="rId9"/>
    <p:sldId id="303" r:id="rId10"/>
    <p:sldId id="30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305" r:id="rId19"/>
    <p:sldId id="306" r:id="rId20"/>
    <p:sldId id="282" r:id="rId21"/>
    <p:sldId id="283" r:id="rId22"/>
    <p:sldId id="284" r:id="rId23"/>
    <p:sldId id="285" r:id="rId24"/>
    <p:sldId id="286" r:id="rId25"/>
    <p:sldId id="287" r:id="rId26"/>
    <p:sldId id="302" r:id="rId27"/>
    <p:sldId id="288" r:id="rId28"/>
    <p:sldId id="291" r:id="rId29"/>
    <p:sldId id="292" r:id="rId30"/>
    <p:sldId id="293" r:id="rId31"/>
    <p:sldId id="307" r:id="rId32"/>
    <p:sldId id="294" r:id="rId33"/>
    <p:sldId id="258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68" r:id="rId42"/>
    <p:sldId id="269" r:id="rId43"/>
    <p:sldId id="270" r:id="rId44"/>
    <p:sldId id="295" r:id="rId45"/>
    <p:sldId id="297" r:id="rId46"/>
    <p:sldId id="298" r:id="rId47"/>
    <p:sldId id="301" r:id="rId48"/>
    <p:sldId id="300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E8E05-0F37-B687-88E8-F9729D74434D}" name="Pierre Seve" initials="PS" userId="8e6332e977076201" providerId="Windows Live"/>
  <p188:author id="{C26E8E89-F423-61AA-F167-7CA6F0D715EA}" name="ABERLENC LEA" initials="AL" userId="S::LABERLENC@editions-hatier.fr::fc1d5c7d-3e0b-4319-9188-5c596b8cfe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B7"/>
    <a:srgbClr val="B6CE42"/>
    <a:srgbClr val="00B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4F77B-ECC1-46B6-915E-ED6D0CB8724E}" v="45" dt="2023-08-30T09:06:06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61152" autoAdjust="0"/>
  </p:normalViewPr>
  <p:slideViewPr>
    <p:cSldViewPr snapToGrid="0">
      <p:cViewPr varScale="1">
        <p:scale>
          <a:sx n="70" d="100"/>
          <a:sy n="70" d="100"/>
        </p:scale>
        <p:origin x="1506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EMIN SANDRA" userId="5fe4e071-d3f4-40df-970f-ee8fcf898346" providerId="ADAL" clId="{4E04F77B-ECC1-46B6-915E-ED6D0CB8724E}"/>
    <pc:docChg chg="undo custSel addSld delSld modSld">
      <pc:chgData name="BELLEMIN SANDRA" userId="5fe4e071-d3f4-40df-970f-ee8fcf898346" providerId="ADAL" clId="{4E04F77B-ECC1-46B6-915E-ED6D0CB8724E}" dt="2023-08-30T09:06:07.236" v="225" actId="962"/>
      <pc:docMkLst>
        <pc:docMk/>
      </pc:docMkLst>
      <pc:sldChg chg="addSp delSp modSp mod modClrScheme chgLayout">
        <pc:chgData name="BELLEMIN SANDRA" userId="5fe4e071-d3f4-40df-970f-ee8fcf898346" providerId="ADAL" clId="{4E04F77B-ECC1-46B6-915E-ED6D0CB8724E}" dt="2023-08-30T09:01:46.842" v="49" actId="27614"/>
        <pc:sldMkLst>
          <pc:docMk/>
          <pc:sldMk cId="3347083399" sldId="257"/>
        </pc:sldMkLst>
        <pc:spChg chg="del">
          <ac:chgData name="BELLEMIN SANDRA" userId="5fe4e071-d3f4-40df-970f-ee8fcf898346" providerId="ADAL" clId="{4E04F77B-ECC1-46B6-915E-ED6D0CB8724E}" dt="2023-08-30T09:01:40.889" v="47" actId="478"/>
          <ac:spMkLst>
            <pc:docMk/>
            <pc:sldMk cId="3347083399" sldId="257"/>
            <ac:spMk id="4" creationId="{5BDD662C-B447-5B11-C39C-95401B2E4D0A}"/>
          </ac:spMkLst>
        </pc:spChg>
        <pc:spChg chg="del">
          <ac:chgData name="BELLEMIN SANDRA" userId="5fe4e071-d3f4-40df-970f-ee8fcf898346" providerId="ADAL" clId="{4E04F77B-ECC1-46B6-915E-ED6D0CB8724E}" dt="2023-08-30T09:01:40.889" v="47" actId="478"/>
          <ac:spMkLst>
            <pc:docMk/>
            <pc:sldMk cId="3347083399" sldId="257"/>
            <ac:spMk id="5" creationId="{7BF37AC7-B173-A6B8-7CDA-38BCD8CBA7C3}"/>
          </ac:spMkLst>
        </pc:spChg>
        <pc:picChg chg="add mod">
          <ac:chgData name="BELLEMIN SANDRA" userId="5fe4e071-d3f4-40df-970f-ee8fcf898346" providerId="ADAL" clId="{4E04F77B-ECC1-46B6-915E-ED6D0CB8724E}" dt="2023-08-30T09:01:46.842" v="49" actId="27614"/>
          <ac:picMkLst>
            <pc:docMk/>
            <pc:sldMk cId="3347083399" sldId="257"/>
            <ac:picMk id="3" creationId="{5313EFB8-B3E0-E620-E39B-3469F29A4E74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4:32.464" v="167" actId="962"/>
        <pc:sldMkLst>
          <pc:docMk/>
          <pc:sldMk cId="2167784244" sldId="258"/>
        </pc:sldMkLst>
        <pc:spChg chg="del">
          <ac:chgData name="BELLEMIN SANDRA" userId="5fe4e071-d3f4-40df-970f-ee8fcf898346" providerId="ADAL" clId="{4E04F77B-ECC1-46B6-915E-ED6D0CB8724E}" dt="2023-08-30T09:04:30.882" v="164" actId="478"/>
          <ac:spMkLst>
            <pc:docMk/>
            <pc:sldMk cId="2167784244" sldId="258"/>
            <ac:spMk id="4" creationId="{2612D314-2187-A2C2-EFED-BDEA24290D96}"/>
          </ac:spMkLst>
        </pc:spChg>
        <pc:picChg chg="del">
          <ac:chgData name="BELLEMIN SANDRA" userId="5fe4e071-d3f4-40df-970f-ee8fcf898346" providerId="ADAL" clId="{4E04F77B-ECC1-46B6-915E-ED6D0CB8724E}" dt="2023-08-30T09:04:30.882" v="164" actId="478"/>
          <ac:picMkLst>
            <pc:docMk/>
            <pc:sldMk cId="2167784244" sldId="258"/>
            <ac:picMk id="2" creationId="{B92BB6A8-C9CF-F38E-E9E8-35702017C6D4}"/>
          </ac:picMkLst>
        </pc:picChg>
        <pc:picChg chg="del">
          <ac:chgData name="BELLEMIN SANDRA" userId="5fe4e071-d3f4-40df-970f-ee8fcf898346" providerId="ADAL" clId="{4E04F77B-ECC1-46B6-915E-ED6D0CB8724E}" dt="2023-08-30T09:04:30.882" v="164" actId="478"/>
          <ac:picMkLst>
            <pc:docMk/>
            <pc:sldMk cId="2167784244" sldId="258"/>
            <ac:picMk id="3" creationId="{7DC3DCA2-49E7-0C56-C1FE-559B7569C60B}"/>
          </ac:picMkLst>
        </pc:picChg>
        <pc:picChg chg="add mod">
          <ac:chgData name="BELLEMIN SANDRA" userId="5fe4e071-d3f4-40df-970f-ee8fcf898346" providerId="ADAL" clId="{4E04F77B-ECC1-46B6-915E-ED6D0CB8724E}" dt="2023-08-30T09:04:32.464" v="167" actId="962"/>
          <ac:picMkLst>
            <pc:docMk/>
            <pc:sldMk cId="2167784244" sldId="258"/>
            <ac:picMk id="6" creationId="{48F66E9F-9131-8A1A-5E12-235D54E25F93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4:38.150" v="171" actId="962"/>
        <pc:sldMkLst>
          <pc:docMk/>
          <pc:sldMk cId="451620478" sldId="261"/>
        </pc:sldMkLst>
        <pc:picChg chg="add mod">
          <ac:chgData name="BELLEMIN SANDRA" userId="5fe4e071-d3f4-40df-970f-ee8fcf898346" providerId="ADAL" clId="{4E04F77B-ECC1-46B6-915E-ED6D0CB8724E}" dt="2023-08-30T09:04:38.150" v="171" actId="962"/>
          <ac:picMkLst>
            <pc:docMk/>
            <pc:sldMk cId="451620478" sldId="261"/>
            <ac:picMk id="3" creationId="{D834323F-D3F9-BF55-D2A3-180729E6BE28}"/>
          </ac:picMkLst>
        </pc:picChg>
        <pc:picChg chg="del">
          <ac:chgData name="BELLEMIN SANDRA" userId="5fe4e071-d3f4-40df-970f-ee8fcf898346" providerId="ADAL" clId="{4E04F77B-ECC1-46B6-915E-ED6D0CB8724E}" dt="2023-08-30T09:04:36.429" v="168" actId="478"/>
          <ac:picMkLst>
            <pc:docMk/>
            <pc:sldMk cId="451620478" sldId="261"/>
            <ac:picMk id="6" creationId="{6317046C-E26C-4249-CE47-560D5B36C599}"/>
          </ac:picMkLst>
        </pc:picChg>
        <pc:picChg chg="del">
          <ac:chgData name="BELLEMIN SANDRA" userId="5fe4e071-d3f4-40df-970f-ee8fcf898346" providerId="ADAL" clId="{4E04F77B-ECC1-46B6-915E-ED6D0CB8724E}" dt="2023-08-30T09:04:36.429" v="168" actId="478"/>
          <ac:picMkLst>
            <pc:docMk/>
            <pc:sldMk cId="451620478" sldId="261"/>
            <ac:picMk id="7" creationId="{18DA2EF5-1858-F8FF-E488-C59BD514AC75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4:43.033" v="175" actId="962"/>
        <pc:sldMkLst>
          <pc:docMk/>
          <pc:sldMk cId="1961340572" sldId="262"/>
        </pc:sldMkLst>
        <pc:picChg chg="add mod">
          <ac:chgData name="BELLEMIN SANDRA" userId="5fe4e071-d3f4-40df-970f-ee8fcf898346" providerId="ADAL" clId="{4E04F77B-ECC1-46B6-915E-ED6D0CB8724E}" dt="2023-08-30T09:04:43.033" v="175" actId="962"/>
          <ac:picMkLst>
            <pc:docMk/>
            <pc:sldMk cId="1961340572" sldId="262"/>
            <ac:picMk id="3" creationId="{19259103-1B77-72F4-1570-BE85667E7CD4}"/>
          </ac:picMkLst>
        </pc:picChg>
        <pc:picChg chg="del">
          <ac:chgData name="BELLEMIN SANDRA" userId="5fe4e071-d3f4-40df-970f-ee8fcf898346" providerId="ADAL" clId="{4E04F77B-ECC1-46B6-915E-ED6D0CB8724E}" dt="2023-08-30T09:04:41.109" v="172" actId="478"/>
          <ac:picMkLst>
            <pc:docMk/>
            <pc:sldMk cId="1961340572" sldId="262"/>
            <ac:picMk id="4" creationId="{4554CB39-0FC7-8F41-691E-B839882649CB}"/>
          </ac:picMkLst>
        </pc:picChg>
        <pc:picChg chg="del">
          <ac:chgData name="BELLEMIN SANDRA" userId="5fe4e071-d3f4-40df-970f-ee8fcf898346" providerId="ADAL" clId="{4E04F77B-ECC1-46B6-915E-ED6D0CB8724E}" dt="2023-08-30T09:04:41.109" v="172" actId="478"/>
          <ac:picMkLst>
            <pc:docMk/>
            <pc:sldMk cId="1961340572" sldId="262"/>
            <ac:picMk id="6" creationId="{9752368A-58D1-3620-8747-66B9F0F27FF4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4:50.391" v="179" actId="962"/>
        <pc:sldMkLst>
          <pc:docMk/>
          <pc:sldMk cId="2866441903" sldId="263"/>
        </pc:sldMkLst>
        <pc:picChg chg="del">
          <ac:chgData name="BELLEMIN SANDRA" userId="5fe4e071-d3f4-40df-970f-ee8fcf898346" providerId="ADAL" clId="{4E04F77B-ECC1-46B6-915E-ED6D0CB8724E}" dt="2023-08-30T09:04:46.957" v="176" actId="478"/>
          <ac:picMkLst>
            <pc:docMk/>
            <pc:sldMk cId="2866441903" sldId="263"/>
            <ac:picMk id="2" creationId="{ED7DCFBC-E0D9-2FAE-FE79-4D1A3869D4B4}"/>
          </ac:picMkLst>
        </pc:picChg>
        <pc:picChg chg="del">
          <ac:chgData name="BELLEMIN SANDRA" userId="5fe4e071-d3f4-40df-970f-ee8fcf898346" providerId="ADAL" clId="{4E04F77B-ECC1-46B6-915E-ED6D0CB8724E}" dt="2023-08-30T09:04:46.957" v="176" actId="478"/>
          <ac:picMkLst>
            <pc:docMk/>
            <pc:sldMk cId="2866441903" sldId="263"/>
            <ac:picMk id="3" creationId="{F19ACB61-0F67-7F66-15C9-CA05B5F2FF19}"/>
          </ac:picMkLst>
        </pc:picChg>
        <pc:picChg chg="del">
          <ac:chgData name="BELLEMIN SANDRA" userId="5fe4e071-d3f4-40df-970f-ee8fcf898346" providerId="ADAL" clId="{4E04F77B-ECC1-46B6-915E-ED6D0CB8724E}" dt="2023-08-30T09:04:46.957" v="176" actId="478"/>
          <ac:picMkLst>
            <pc:docMk/>
            <pc:sldMk cId="2866441903" sldId="263"/>
            <ac:picMk id="5" creationId="{B4CA08B5-8232-F863-0E67-480180859317}"/>
          </ac:picMkLst>
        </pc:picChg>
        <pc:picChg chg="add mod">
          <ac:chgData name="BELLEMIN SANDRA" userId="5fe4e071-d3f4-40df-970f-ee8fcf898346" providerId="ADAL" clId="{4E04F77B-ECC1-46B6-915E-ED6D0CB8724E}" dt="2023-08-30T09:04:50.391" v="179" actId="962"/>
          <ac:picMkLst>
            <pc:docMk/>
            <pc:sldMk cId="2866441903" sldId="263"/>
            <ac:picMk id="6" creationId="{F9665590-F6F8-DD78-9941-767AE482ACE0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4:55.199" v="183" actId="962"/>
        <pc:sldMkLst>
          <pc:docMk/>
          <pc:sldMk cId="2631706412" sldId="264"/>
        </pc:sldMkLst>
        <pc:picChg chg="del">
          <ac:chgData name="BELLEMIN SANDRA" userId="5fe4e071-d3f4-40df-970f-ee8fcf898346" providerId="ADAL" clId="{4E04F77B-ECC1-46B6-915E-ED6D0CB8724E}" dt="2023-08-30T09:04:53.348" v="180" actId="478"/>
          <ac:picMkLst>
            <pc:docMk/>
            <pc:sldMk cId="2631706412" sldId="264"/>
            <ac:picMk id="2" creationId="{6D8425DF-492C-C51F-C0DD-4F0DC074CC4F}"/>
          </ac:picMkLst>
        </pc:picChg>
        <pc:picChg chg="del">
          <ac:chgData name="BELLEMIN SANDRA" userId="5fe4e071-d3f4-40df-970f-ee8fcf898346" providerId="ADAL" clId="{4E04F77B-ECC1-46B6-915E-ED6D0CB8724E}" dt="2023-08-30T09:04:53.348" v="180" actId="478"/>
          <ac:picMkLst>
            <pc:docMk/>
            <pc:sldMk cId="2631706412" sldId="264"/>
            <ac:picMk id="4" creationId="{AD6A7B0C-EAD4-9453-16DC-777262D28DC1}"/>
          </ac:picMkLst>
        </pc:picChg>
        <pc:picChg chg="del">
          <ac:chgData name="BELLEMIN SANDRA" userId="5fe4e071-d3f4-40df-970f-ee8fcf898346" providerId="ADAL" clId="{4E04F77B-ECC1-46B6-915E-ED6D0CB8724E}" dt="2023-08-30T09:04:53.348" v="180" actId="478"/>
          <ac:picMkLst>
            <pc:docMk/>
            <pc:sldMk cId="2631706412" sldId="264"/>
            <ac:picMk id="5" creationId="{26F43A68-3DCB-5C31-30CD-8CADB7A57EAA}"/>
          </ac:picMkLst>
        </pc:picChg>
        <pc:picChg chg="add mod">
          <ac:chgData name="BELLEMIN SANDRA" userId="5fe4e071-d3f4-40df-970f-ee8fcf898346" providerId="ADAL" clId="{4E04F77B-ECC1-46B6-915E-ED6D0CB8724E}" dt="2023-08-30T09:04:55.199" v="183" actId="962"/>
          <ac:picMkLst>
            <pc:docMk/>
            <pc:sldMk cId="2631706412" sldId="264"/>
            <ac:picMk id="6" creationId="{9F1B6FD0-96D1-2966-6B1A-50F31CFFE27F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4:59.916" v="186" actId="27614"/>
        <pc:sldMkLst>
          <pc:docMk/>
          <pc:sldMk cId="632111537" sldId="265"/>
        </pc:sldMkLst>
        <pc:picChg chg="add mod">
          <ac:chgData name="BELLEMIN SANDRA" userId="5fe4e071-d3f4-40df-970f-ee8fcf898346" providerId="ADAL" clId="{4E04F77B-ECC1-46B6-915E-ED6D0CB8724E}" dt="2023-08-30T09:04:59.916" v="186" actId="27614"/>
          <ac:picMkLst>
            <pc:docMk/>
            <pc:sldMk cId="632111537" sldId="265"/>
            <ac:picMk id="3" creationId="{96FC2277-644F-31D0-7E3A-756560FBFF61}"/>
          </ac:picMkLst>
        </pc:picChg>
        <pc:picChg chg="del">
          <ac:chgData name="BELLEMIN SANDRA" userId="5fe4e071-d3f4-40df-970f-ee8fcf898346" providerId="ADAL" clId="{4E04F77B-ECC1-46B6-915E-ED6D0CB8724E}" dt="2023-08-30T09:04:58.160" v="184" actId="478"/>
          <ac:picMkLst>
            <pc:docMk/>
            <pc:sldMk cId="632111537" sldId="265"/>
            <ac:picMk id="4" creationId="{CA889DD2-E5BA-2182-3F7E-D571550D54CC}"/>
          </ac:picMkLst>
        </pc:picChg>
        <pc:picChg chg="del">
          <ac:chgData name="BELLEMIN SANDRA" userId="5fe4e071-d3f4-40df-970f-ee8fcf898346" providerId="ADAL" clId="{4E04F77B-ECC1-46B6-915E-ED6D0CB8724E}" dt="2023-08-30T09:04:58.160" v="184" actId="478"/>
          <ac:picMkLst>
            <pc:docMk/>
            <pc:sldMk cId="632111537" sldId="265"/>
            <ac:picMk id="6" creationId="{187298AB-0C7A-8B22-507B-C706E3452D78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5:05.957" v="190" actId="962"/>
        <pc:sldMkLst>
          <pc:docMk/>
          <pc:sldMk cId="4148066041" sldId="266"/>
        </pc:sldMkLst>
        <pc:picChg chg="del">
          <ac:chgData name="BELLEMIN SANDRA" userId="5fe4e071-d3f4-40df-970f-ee8fcf898346" providerId="ADAL" clId="{4E04F77B-ECC1-46B6-915E-ED6D0CB8724E}" dt="2023-08-30T09:05:03.905" v="187" actId="478"/>
          <ac:picMkLst>
            <pc:docMk/>
            <pc:sldMk cId="4148066041" sldId="266"/>
            <ac:picMk id="2" creationId="{95F3B54D-34DB-BA57-B1A9-5A1C7BB12F4A}"/>
          </ac:picMkLst>
        </pc:picChg>
        <pc:picChg chg="del">
          <ac:chgData name="BELLEMIN SANDRA" userId="5fe4e071-d3f4-40df-970f-ee8fcf898346" providerId="ADAL" clId="{4E04F77B-ECC1-46B6-915E-ED6D0CB8724E}" dt="2023-08-30T09:05:03.905" v="187" actId="478"/>
          <ac:picMkLst>
            <pc:docMk/>
            <pc:sldMk cId="4148066041" sldId="266"/>
            <ac:picMk id="3" creationId="{0CBE8CFE-E45E-2717-1352-33BB08A653F3}"/>
          </ac:picMkLst>
        </pc:picChg>
        <pc:picChg chg="add mod">
          <ac:chgData name="BELLEMIN SANDRA" userId="5fe4e071-d3f4-40df-970f-ee8fcf898346" providerId="ADAL" clId="{4E04F77B-ECC1-46B6-915E-ED6D0CB8724E}" dt="2023-08-30T09:05:05.957" v="190" actId="962"/>
          <ac:picMkLst>
            <pc:docMk/>
            <pc:sldMk cId="4148066041" sldId="266"/>
            <ac:picMk id="5" creationId="{002D2DED-FA59-A732-112A-436950AFDCBA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5:12.261" v="194" actId="962"/>
        <pc:sldMkLst>
          <pc:docMk/>
          <pc:sldMk cId="3520166018" sldId="267"/>
        </pc:sldMkLst>
        <pc:picChg chg="del">
          <ac:chgData name="BELLEMIN SANDRA" userId="5fe4e071-d3f4-40df-970f-ee8fcf898346" providerId="ADAL" clId="{4E04F77B-ECC1-46B6-915E-ED6D0CB8724E}" dt="2023-08-30T09:05:09.487" v="191" actId="478"/>
          <ac:picMkLst>
            <pc:docMk/>
            <pc:sldMk cId="3520166018" sldId="267"/>
            <ac:picMk id="2" creationId="{EA50A2AC-9E1C-745C-74D2-38DCDD2D8619}"/>
          </ac:picMkLst>
        </pc:picChg>
        <pc:picChg chg="del">
          <ac:chgData name="BELLEMIN SANDRA" userId="5fe4e071-d3f4-40df-970f-ee8fcf898346" providerId="ADAL" clId="{4E04F77B-ECC1-46B6-915E-ED6D0CB8724E}" dt="2023-08-30T09:05:09.487" v="191" actId="478"/>
          <ac:picMkLst>
            <pc:docMk/>
            <pc:sldMk cId="3520166018" sldId="267"/>
            <ac:picMk id="4" creationId="{85F324DA-DB1B-1F58-C0EA-EACE32E1FCF5}"/>
          </ac:picMkLst>
        </pc:picChg>
        <pc:picChg chg="add mod">
          <ac:chgData name="BELLEMIN SANDRA" userId="5fe4e071-d3f4-40df-970f-ee8fcf898346" providerId="ADAL" clId="{4E04F77B-ECC1-46B6-915E-ED6D0CB8724E}" dt="2023-08-30T09:05:12.261" v="194" actId="962"/>
          <ac:picMkLst>
            <pc:docMk/>
            <pc:sldMk cId="3520166018" sldId="267"/>
            <ac:picMk id="5" creationId="{4AEC73E0-B7FA-8317-6D59-044C86C7DFD6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5:19.209" v="198" actId="962"/>
        <pc:sldMkLst>
          <pc:docMk/>
          <pc:sldMk cId="2129435465" sldId="268"/>
        </pc:sldMkLst>
        <pc:picChg chg="add mod">
          <ac:chgData name="BELLEMIN SANDRA" userId="5fe4e071-d3f4-40df-970f-ee8fcf898346" providerId="ADAL" clId="{4E04F77B-ECC1-46B6-915E-ED6D0CB8724E}" dt="2023-08-30T09:05:19.209" v="198" actId="962"/>
          <ac:picMkLst>
            <pc:docMk/>
            <pc:sldMk cId="2129435465" sldId="268"/>
            <ac:picMk id="3" creationId="{54B81195-5BE6-F0BF-EC8C-0BB604CD6D35}"/>
          </ac:picMkLst>
        </pc:picChg>
        <pc:picChg chg="del">
          <ac:chgData name="BELLEMIN SANDRA" userId="5fe4e071-d3f4-40df-970f-ee8fcf898346" providerId="ADAL" clId="{4E04F77B-ECC1-46B6-915E-ED6D0CB8724E}" dt="2023-08-30T09:05:14.983" v="195" actId="478"/>
          <ac:picMkLst>
            <pc:docMk/>
            <pc:sldMk cId="2129435465" sldId="268"/>
            <ac:picMk id="4" creationId="{A60EFB31-77D6-3EE2-6A08-9B3C549EFDB8}"/>
          </ac:picMkLst>
        </pc:picChg>
        <pc:picChg chg="del">
          <ac:chgData name="BELLEMIN SANDRA" userId="5fe4e071-d3f4-40df-970f-ee8fcf898346" providerId="ADAL" clId="{4E04F77B-ECC1-46B6-915E-ED6D0CB8724E}" dt="2023-08-30T09:05:14.983" v="195" actId="478"/>
          <ac:picMkLst>
            <pc:docMk/>
            <pc:sldMk cId="2129435465" sldId="268"/>
            <ac:picMk id="6" creationId="{7BDE8A5E-1B57-807F-A840-29E43669C1DC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5:25.797" v="202" actId="962"/>
        <pc:sldMkLst>
          <pc:docMk/>
          <pc:sldMk cId="3136642029" sldId="269"/>
        </pc:sldMkLst>
        <pc:picChg chg="del">
          <ac:chgData name="BELLEMIN SANDRA" userId="5fe4e071-d3f4-40df-970f-ee8fcf898346" providerId="ADAL" clId="{4E04F77B-ECC1-46B6-915E-ED6D0CB8724E}" dt="2023-08-30T09:05:24.038" v="199" actId="478"/>
          <ac:picMkLst>
            <pc:docMk/>
            <pc:sldMk cId="3136642029" sldId="269"/>
            <ac:picMk id="2" creationId="{305E3FD9-1D02-F0E3-FD2D-D6D9BF5328E5}"/>
          </ac:picMkLst>
        </pc:picChg>
        <pc:picChg chg="del">
          <ac:chgData name="BELLEMIN SANDRA" userId="5fe4e071-d3f4-40df-970f-ee8fcf898346" providerId="ADAL" clId="{4E04F77B-ECC1-46B6-915E-ED6D0CB8724E}" dt="2023-08-30T09:05:24.038" v="199" actId="478"/>
          <ac:picMkLst>
            <pc:docMk/>
            <pc:sldMk cId="3136642029" sldId="269"/>
            <ac:picMk id="3" creationId="{9B318379-DE6F-376D-918B-3B875A81EB88}"/>
          </ac:picMkLst>
        </pc:picChg>
        <pc:picChg chg="add mod">
          <ac:chgData name="BELLEMIN SANDRA" userId="5fe4e071-d3f4-40df-970f-ee8fcf898346" providerId="ADAL" clId="{4E04F77B-ECC1-46B6-915E-ED6D0CB8724E}" dt="2023-08-30T09:05:25.797" v="202" actId="962"/>
          <ac:picMkLst>
            <pc:docMk/>
            <pc:sldMk cId="3136642029" sldId="269"/>
            <ac:picMk id="5" creationId="{2A15B9B3-12E5-0480-BAC8-AAFC49504E34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5:30.593" v="205" actId="27614"/>
        <pc:sldMkLst>
          <pc:docMk/>
          <pc:sldMk cId="1276034522" sldId="270"/>
        </pc:sldMkLst>
        <pc:picChg chg="add mod">
          <ac:chgData name="BELLEMIN SANDRA" userId="5fe4e071-d3f4-40df-970f-ee8fcf898346" providerId="ADAL" clId="{4E04F77B-ECC1-46B6-915E-ED6D0CB8724E}" dt="2023-08-30T09:05:30.593" v="205" actId="27614"/>
          <ac:picMkLst>
            <pc:docMk/>
            <pc:sldMk cId="1276034522" sldId="270"/>
            <ac:picMk id="3" creationId="{97CA0B38-B187-39CD-EE83-97F508F170C6}"/>
          </ac:picMkLst>
        </pc:picChg>
        <pc:picChg chg="del">
          <ac:chgData name="BELLEMIN SANDRA" userId="5fe4e071-d3f4-40df-970f-ee8fcf898346" providerId="ADAL" clId="{4E04F77B-ECC1-46B6-915E-ED6D0CB8724E}" dt="2023-08-30T09:05:28.904" v="203" actId="478"/>
          <ac:picMkLst>
            <pc:docMk/>
            <pc:sldMk cId="1276034522" sldId="270"/>
            <ac:picMk id="6" creationId="{1F7DD3C6-FE33-894E-B167-20EC1C358D7A}"/>
          </ac:picMkLst>
        </pc:picChg>
        <pc:picChg chg="del">
          <ac:chgData name="BELLEMIN SANDRA" userId="5fe4e071-d3f4-40df-970f-ee8fcf898346" providerId="ADAL" clId="{4E04F77B-ECC1-46B6-915E-ED6D0CB8724E}" dt="2023-08-30T09:05:28.904" v="203" actId="478"/>
          <ac:picMkLst>
            <pc:docMk/>
            <pc:sldMk cId="1276034522" sldId="270"/>
            <ac:picMk id="9" creationId="{4F085CC7-D747-3503-9A9F-1364503EC1FF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1:49.565" v="53" actId="962"/>
        <pc:sldMkLst>
          <pc:docMk/>
          <pc:sldMk cId="2665992352" sldId="271"/>
        </pc:sldMkLst>
        <pc:picChg chg="del">
          <ac:chgData name="BELLEMIN SANDRA" userId="5fe4e071-d3f4-40df-970f-ee8fcf898346" providerId="ADAL" clId="{4E04F77B-ECC1-46B6-915E-ED6D0CB8724E}" dt="2023-08-30T09:01:48.014" v="50" actId="478"/>
          <ac:picMkLst>
            <pc:docMk/>
            <pc:sldMk cId="2665992352" sldId="271"/>
            <ac:picMk id="2" creationId="{9BEF3F04-216F-786B-2DFE-8FBF3DA50353}"/>
          </ac:picMkLst>
        </pc:picChg>
        <pc:picChg chg="add mod">
          <ac:chgData name="BELLEMIN SANDRA" userId="5fe4e071-d3f4-40df-970f-ee8fcf898346" providerId="ADAL" clId="{4E04F77B-ECC1-46B6-915E-ED6D0CB8724E}" dt="2023-08-30T09:01:49.565" v="53" actId="962"/>
          <ac:picMkLst>
            <pc:docMk/>
            <pc:sldMk cId="2665992352" sldId="271"/>
            <ac:picMk id="4" creationId="{F86AF6FC-9800-88A0-A84B-AEFA545EE13A}"/>
          </ac:picMkLst>
        </pc:picChg>
      </pc:sldChg>
      <pc:sldChg chg="addSp delSp modSp add del mod modClrScheme chgLayout">
        <pc:chgData name="BELLEMIN SANDRA" userId="5fe4e071-d3f4-40df-970f-ee8fcf898346" providerId="ADAL" clId="{4E04F77B-ECC1-46B6-915E-ED6D0CB8724E}" dt="2023-08-30T09:01:58.140" v="58" actId="27614"/>
        <pc:sldMkLst>
          <pc:docMk/>
          <pc:sldMk cId="3314284809" sldId="272"/>
        </pc:sldMkLst>
        <pc:spChg chg="del">
          <ac:chgData name="BELLEMIN SANDRA" userId="5fe4e071-d3f4-40df-970f-ee8fcf898346" providerId="ADAL" clId="{4E04F77B-ECC1-46B6-915E-ED6D0CB8724E}" dt="2023-08-30T09:01:56.504" v="56" actId="478"/>
          <ac:spMkLst>
            <pc:docMk/>
            <pc:sldMk cId="3314284809" sldId="272"/>
            <ac:spMk id="2" creationId="{72165A69-B65A-D41C-6727-7D1651D79711}"/>
          </ac:spMkLst>
        </pc:spChg>
        <pc:picChg chg="add mod">
          <ac:chgData name="BELLEMIN SANDRA" userId="5fe4e071-d3f4-40df-970f-ee8fcf898346" providerId="ADAL" clId="{4E04F77B-ECC1-46B6-915E-ED6D0CB8724E}" dt="2023-08-30T09:01:58.140" v="58" actId="27614"/>
          <ac:picMkLst>
            <pc:docMk/>
            <pc:sldMk cId="3314284809" sldId="272"/>
            <ac:picMk id="4" creationId="{CF0731B9-6239-091F-79F0-4729C38187E0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2:04.177" v="62" actId="962"/>
        <pc:sldMkLst>
          <pc:docMk/>
          <pc:sldMk cId="3479303320" sldId="273"/>
        </pc:sldMkLst>
        <pc:picChg chg="del">
          <ac:chgData name="BELLEMIN SANDRA" userId="5fe4e071-d3f4-40df-970f-ee8fcf898346" providerId="ADAL" clId="{4E04F77B-ECC1-46B6-915E-ED6D0CB8724E}" dt="2023-08-30T09:02:02.491" v="59" actId="478"/>
          <ac:picMkLst>
            <pc:docMk/>
            <pc:sldMk cId="3479303320" sldId="273"/>
            <ac:picMk id="3" creationId="{05209D7B-8BEA-77D1-7A17-7163EDB000DF}"/>
          </ac:picMkLst>
        </pc:picChg>
        <pc:picChg chg="del">
          <ac:chgData name="BELLEMIN SANDRA" userId="5fe4e071-d3f4-40df-970f-ee8fcf898346" providerId="ADAL" clId="{4E04F77B-ECC1-46B6-915E-ED6D0CB8724E}" dt="2023-08-30T09:02:02.491" v="59" actId="478"/>
          <ac:picMkLst>
            <pc:docMk/>
            <pc:sldMk cId="3479303320" sldId="273"/>
            <ac:picMk id="4" creationId="{D814DF08-7FFC-0642-4E91-24BAC1F26214}"/>
          </ac:picMkLst>
        </pc:picChg>
        <pc:picChg chg="del">
          <ac:chgData name="BELLEMIN SANDRA" userId="5fe4e071-d3f4-40df-970f-ee8fcf898346" providerId="ADAL" clId="{4E04F77B-ECC1-46B6-915E-ED6D0CB8724E}" dt="2023-08-30T09:02:02.491" v="59" actId="478"/>
          <ac:picMkLst>
            <pc:docMk/>
            <pc:sldMk cId="3479303320" sldId="273"/>
            <ac:picMk id="5" creationId="{E276FBD0-07EC-02AB-D23F-FDDC45098315}"/>
          </ac:picMkLst>
        </pc:picChg>
        <pc:picChg chg="del">
          <ac:chgData name="BELLEMIN SANDRA" userId="5fe4e071-d3f4-40df-970f-ee8fcf898346" providerId="ADAL" clId="{4E04F77B-ECC1-46B6-915E-ED6D0CB8724E}" dt="2023-08-30T09:02:02.491" v="59" actId="478"/>
          <ac:picMkLst>
            <pc:docMk/>
            <pc:sldMk cId="3479303320" sldId="273"/>
            <ac:picMk id="6" creationId="{73867C37-507A-418C-7EA8-9DA379F7F10B}"/>
          </ac:picMkLst>
        </pc:picChg>
        <pc:picChg chg="add mod">
          <ac:chgData name="BELLEMIN SANDRA" userId="5fe4e071-d3f4-40df-970f-ee8fcf898346" providerId="ADAL" clId="{4E04F77B-ECC1-46B6-915E-ED6D0CB8724E}" dt="2023-08-30T09:02:04.177" v="62" actId="962"/>
          <ac:picMkLst>
            <pc:docMk/>
            <pc:sldMk cId="3479303320" sldId="273"/>
            <ac:picMk id="7" creationId="{1282E207-F2EF-B0E3-1540-6079B4D060D7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2:11.075" v="66" actId="962"/>
        <pc:sldMkLst>
          <pc:docMk/>
          <pc:sldMk cId="3109997726" sldId="274"/>
        </pc:sldMkLst>
        <pc:spChg chg="del">
          <ac:chgData name="BELLEMIN SANDRA" userId="5fe4e071-d3f4-40df-970f-ee8fcf898346" providerId="ADAL" clId="{4E04F77B-ECC1-46B6-915E-ED6D0CB8724E}" dt="2023-08-30T09:02:09.223" v="63" actId="478"/>
          <ac:spMkLst>
            <pc:docMk/>
            <pc:sldMk cId="3109997726" sldId="274"/>
            <ac:spMk id="6" creationId="{1AC77707-367D-6B0F-1649-78D8ACC43BA5}"/>
          </ac:spMkLst>
        </pc:spChg>
        <pc:spChg chg="del">
          <ac:chgData name="BELLEMIN SANDRA" userId="5fe4e071-d3f4-40df-970f-ee8fcf898346" providerId="ADAL" clId="{4E04F77B-ECC1-46B6-915E-ED6D0CB8724E}" dt="2023-08-30T09:02:09.223" v="63" actId="478"/>
          <ac:spMkLst>
            <pc:docMk/>
            <pc:sldMk cId="3109997726" sldId="274"/>
            <ac:spMk id="7" creationId="{90985991-7C3E-BD41-809A-6FB9BA29FC9C}"/>
          </ac:spMkLst>
        </pc:spChg>
        <pc:spChg chg="del">
          <ac:chgData name="BELLEMIN SANDRA" userId="5fe4e071-d3f4-40df-970f-ee8fcf898346" providerId="ADAL" clId="{4E04F77B-ECC1-46B6-915E-ED6D0CB8724E}" dt="2023-08-30T09:02:09.223" v="63" actId="478"/>
          <ac:spMkLst>
            <pc:docMk/>
            <pc:sldMk cId="3109997726" sldId="274"/>
            <ac:spMk id="8" creationId="{5F0BE5FA-B158-3088-0F6F-6F00CD8BF85C}"/>
          </ac:spMkLst>
        </pc:spChg>
        <pc:spChg chg="del">
          <ac:chgData name="BELLEMIN SANDRA" userId="5fe4e071-d3f4-40df-970f-ee8fcf898346" providerId="ADAL" clId="{4E04F77B-ECC1-46B6-915E-ED6D0CB8724E}" dt="2023-08-30T09:02:09.223" v="63" actId="478"/>
          <ac:spMkLst>
            <pc:docMk/>
            <pc:sldMk cId="3109997726" sldId="274"/>
            <ac:spMk id="9" creationId="{64D29DD0-161B-9281-EC31-D58FC7FCB242}"/>
          </ac:spMkLst>
        </pc:spChg>
        <pc:picChg chg="del">
          <ac:chgData name="BELLEMIN SANDRA" userId="5fe4e071-d3f4-40df-970f-ee8fcf898346" providerId="ADAL" clId="{4E04F77B-ECC1-46B6-915E-ED6D0CB8724E}" dt="2023-08-30T09:02:09.223" v="63" actId="478"/>
          <ac:picMkLst>
            <pc:docMk/>
            <pc:sldMk cId="3109997726" sldId="274"/>
            <ac:picMk id="3" creationId="{7D8249A0-C01D-A09C-9B99-627B9FB7C2B2}"/>
          </ac:picMkLst>
        </pc:picChg>
        <pc:picChg chg="del">
          <ac:chgData name="BELLEMIN SANDRA" userId="5fe4e071-d3f4-40df-970f-ee8fcf898346" providerId="ADAL" clId="{4E04F77B-ECC1-46B6-915E-ED6D0CB8724E}" dt="2023-08-30T09:02:09.223" v="63" actId="478"/>
          <ac:picMkLst>
            <pc:docMk/>
            <pc:sldMk cId="3109997726" sldId="274"/>
            <ac:picMk id="4" creationId="{7DA11C3F-2759-935E-7320-39EF6151D43E}"/>
          </ac:picMkLst>
        </pc:picChg>
        <pc:picChg chg="add mod">
          <ac:chgData name="BELLEMIN SANDRA" userId="5fe4e071-d3f4-40df-970f-ee8fcf898346" providerId="ADAL" clId="{4E04F77B-ECC1-46B6-915E-ED6D0CB8724E}" dt="2023-08-30T09:02:11.075" v="66" actId="962"/>
          <ac:picMkLst>
            <pc:docMk/>
            <pc:sldMk cId="3109997726" sldId="274"/>
            <ac:picMk id="5" creationId="{A82C0C8E-3831-7075-0EE0-75663C4AA9FE}"/>
          </ac:picMkLst>
        </pc:picChg>
        <pc:picChg chg="del">
          <ac:chgData name="BELLEMIN SANDRA" userId="5fe4e071-d3f4-40df-970f-ee8fcf898346" providerId="ADAL" clId="{4E04F77B-ECC1-46B6-915E-ED6D0CB8724E}" dt="2023-08-30T09:02:09.223" v="63" actId="478"/>
          <ac:picMkLst>
            <pc:docMk/>
            <pc:sldMk cId="3109997726" sldId="274"/>
            <ac:picMk id="10" creationId="{35331C65-4DFB-E957-3ED1-2BE3D4D19ED2}"/>
          </ac:picMkLst>
        </pc:picChg>
        <pc:picChg chg="del">
          <ac:chgData name="BELLEMIN SANDRA" userId="5fe4e071-d3f4-40df-970f-ee8fcf898346" providerId="ADAL" clId="{4E04F77B-ECC1-46B6-915E-ED6D0CB8724E}" dt="2023-08-30T09:02:09.223" v="63" actId="478"/>
          <ac:picMkLst>
            <pc:docMk/>
            <pc:sldMk cId="3109997726" sldId="274"/>
            <ac:picMk id="11" creationId="{3584A217-ABAE-8D4D-12DC-958959D15958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2:33.866" v="77" actId="962"/>
        <pc:sldMkLst>
          <pc:docMk/>
          <pc:sldMk cId="1579742290" sldId="275"/>
        </pc:sldMkLst>
        <pc:graphicFrameChg chg="del">
          <ac:chgData name="BELLEMIN SANDRA" userId="5fe4e071-d3f4-40df-970f-ee8fcf898346" providerId="ADAL" clId="{4E04F77B-ECC1-46B6-915E-ED6D0CB8724E}" dt="2023-08-30T09:02:29.957" v="74" actId="478"/>
          <ac:graphicFrameMkLst>
            <pc:docMk/>
            <pc:sldMk cId="1579742290" sldId="275"/>
            <ac:graphicFrameMk id="3" creationId="{05A0C9BB-B710-8069-4A3F-7810F960982A}"/>
          </ac:graphicFrameMkLst>
        </pc:graphicFrameChg>
        <pc:picChg chg="add mod">
          <ac:chgData name="BELLEMIN SANDRA" userId="5fe4e071-d3f4-40df-970f-ee8fcf898346" providerId="ADAL" clId="{4E04F77B-ECC1-46B6-915E-ED6D0CB8724E}" dt="2023-08-30T09:02:33.866" v="77" actId="962"/>
          <ac:picMkLst>
            <pc:docMk/>
            <pc:sldMk cId="1579742290" sldId="275"/>
            <ac:picMk id="4" creationId="{72F00408-128F-FBF5-108B-A9CD71BEC091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2:42.925" v="81" actId="962"/>
        <pc:sldMkLst>
          <pc:docMk/>
          <pc:sldMk cId="990977783" sldId="276"/>
        </pc:sldMkLst>
        <pc:grpChg chg="del">
          <ac:chgData name="BELLEMIN SANDRA" userId="5fe4e071-d3f4-40df-970f-ee8fcf898346" providerId="ADAL" clId="{4E04F77B-ECC1-46B6-915E-ED6D0CB8724E}" dt="2023-08-30T09:02:40.805" v="78" actId="478"/>
          <ac:grpSpMkLst>
            <pc:docMk/>
            <pc:sldMk cId="990977783" sldId="276"/>
            <ac:grpSpMk id="12" creationId="{CBFACC7D-FFAD-E938-E525-E61BFD31E2AF}"/>
          </ac:grpSpMkLst>
        </pc:grpChg>
        <pc:graphicFrameChg chg="del">
          <ac:chgData name="BELLEMIN SANDRA" userId="5fe4e071-d3f4-40df-970f-ee8fcf898346" providerId="ADAL" clId="{4E04F77B-ECC1-46B6-915E-ED6D0CB8724E}" dt="2023-08-30T09:02:40.805" v="78" actId="478"/>
          <ac:graphicFrameMkLst>
            <pc:docMk/>
            <pc:sldMk cId="990977783" sldId="276"/>
            <ac:graphicFrameMk id="4" creationId="{181134E8-05D7-3A6D-3340-98F94B1867C5}"/>
          </ac:graphicFrameMkLst>
        </pc:graphicFrameChg>
        <pc:picChg chg="del">
          <ac:chgData name="BELLEMIN SANDRA" userId="5fe4e071-d3f4-40df-970f-ee8fcf898346" providerId="ADAL" clId="{4E04F77B-ECC1-46B6-915E-ED6D0CB8724E}" dt="2023-08-30T09:02:40.805" v="78" actId="478"/>
          <ac:picMkLst>
            <pc:docMk/>
            <pc:sldMk cId="990977783" sldId="276"/>
            <ac:picMk id="2" creationId="{486ADEBD-00CE-95C7-F1D9-44B3BC6D9162}"/>
          </ac:picMkLst>
        </pc:picChg>
        <pc:picChg chg="del">
          <ac:chgData name="BELLEMIN SANDRA" userId="5fe4e071-d3f4-40df-970f-ee8fcf898346" providerId="ADAL" clId="{4E04F77B-ECC1-46B6-915E-ED6D0CB8724E}" dt="2023-08-30T09:02:40.805" v="78" actId="478"/>
          <ac:picMkLst>
            <pc:docMk/>
            <pc:sldMk cId="990977783" sldId="276"/>
            <ac:picMk id="3" creationId="{ED4E4E92-E8E2-F510-13BB-5778A26A2552}"/>
          </ac:picMkLst>
        </pc:picChg>
        <pc:picChg chg="del">
          <ac:chgData name="BELLEMIN SANDRA" userId="5fe4e071-d3f4-40df-970f-ee8fcf898346" providerId="ADAL" clId="{4E04F77B-ECC1-46B6-915E-ED6D0CB8724E}" dt="2023-08-30T09:02:40.805" v="78" actId="478"/>
          <ac:picMkLst>
            <pc:docMk/>
            <pc:sldMk cId="990977783" sldId="276"/>
            <ac:picMk id="5" creationId="{B0229927-BC0D-16CE-4324-658B0DD8CE66}"/>
          </ac:picMkLst>
        </pc:picChg>
        <pc:picChg chg="del">
          <ac:chgData name="BELLEMIN SANDRA" userId="5fe4e071-d3f4-40df-970f-ee8fcf898346" providerId="ADAL" clId="{4E04F77B-ECC1-46B6-915E-ED6D0CB8724E}" dt="2023-08-30T09:02:40.805" v="78" actId="478"/>
          <ac:picMkLst>
            <pc:docMk/>
            <pc:sldMk cId="990977783" sldId="276"/>
            <ac:picMk id="6" creationId="{58DB3385-66BB-C9C9-E68D-D636A378DFEB}"/>
          </ac:picMkLst>
        </pc:picChg>
        <pc:picChg chg="add mod">
          <ac:chgData name="BELLEMIN SANDRA" userId="5fe4e071-d3f4-40df-970f-ee8fcf898346" providerId="ADAL" clId="{4E04F77B-ECC1-46B6-915E-ED6D0CB8724E}" dt="2023-08-30T09:02:42.925" v="81" actId="962"/>
          <ac:picMkLst>
            <pc:docMk/>
            <pc:sldMk cId="990977783" sldId="276"/>
            <ac:picMk id="8" creationId="{354EABFC-1E9A-3BEF-C0AD-2E2689F773D0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2:54.531" v="85" actId="962"/>
        <pc:sldMkLst>
          <pc:docMk/>
          <pc:sldMk cId="1927929913" sldId="277"/>
        </pc:sldMkLst>
        <pc:grpChg chg="del">
          <ac:chgData name="BELLEMIN SANDRA" userId="5fe4e071-d3f4-40df-970f-ee8fcf898346" providerId="ADAL" clId="{4E04F77B-ECC1-46B6-915E-ED6D0CB8724E}" dt="2023-08-30T09:02:52.881" v="82" actId="478"/>
          <ac:grpSpMkLst>
            <pc:docMk/>
            <pc:sldMk cId="1927929913" sldId="277"/>
            <ac:grpSpMk id="9" creationId="{34DB93A6-D02C-96E3-FB0D-1F102EF7644D}"/>
          </ac:grpSpMkLst>
        </pc:grpChg>
        <pc:graphicFrameChg chg="del">
          <ac:chgData name="BELLEMIN SANDRA" userId="5fe4e071-d3f4-40df-970f-ee8fcf898346" providerId="ADAL" clId="{4E04F77B-ECC1-46B6-915E-ED6D0CB8724E}" dt="2023-08-30T09:02:52.881" v="82" actId="478"/>
          <ac:graphicFrameMkLst>
            <pc:docMk/>
            <pc:sldMk cId="1927929913" sldId="277"/>
            <ac:graphicFrameMk id="10" creationId="{335BE410-D09C-26AE-E0CD-66F48B929B48}"/>
          </ac:graphicFrameMkLst>
        </pc:graphicFrameChg>
        <pc:picChg chg="del">
          <ac:chgData name="BELLEMIN SANDRA" userId="5fe4e071-d3f4-40df-970f-ee8fcf898346" providerId="ADAL" clId="{4E04F77B-ECC1-46B6-915E-ED6D0CB8724E}" dt="2023-08-30T09:02:52.881" v="82" actId="478"/>
          <ac:picMkLst>
            <pc:docMk/>
            <pc:sldMk cId="1927929913" sldId="277"/>
            <ac:picMk id="4" creationId="{56408629-9A3B-24C0-D925-1FF260538AC3}"/>
          </ac:picMkLst>
        </pc:picChg>
        <pc:picChg chg="add mod">
          <ac:chgData name="BELLEMIN SANDRA" userId="5fe4e071-d3f4-40df-970f-ee8fcf898346" providerId="ADAL" clId="{4E04F77B-ECC1-46B6-915E-ED6D0CB8724E}" dt="2023-08-30T09:02:54.531" v="85" actId="962"/>
          <ac:picMkLst>
            <pc:docMk/>
            <pc:sldMk cId="1927929913" sldId="277"/>
            <ac:picMk id="5" creationId="{C88885A5-4B4E-779E-F10F-A16DC6A14633}"/>
          </ac:picMkLst>
        </pc:picChg>
        <pc:picChg chg="del">
          <ac:chgData name="BELLEMIN SANDRA" userId="5fe4e071-d3f4-40df-970f-ee8fcf898346" providerId="ADAL" clId="{4E04F77B-ECC1-46B6-915E-ED6D0CB8724E}" dt="2023-08-30T09:02:52.881" v="82" actId="478"/>
          <ac:picMkLst>
            <pc:docMk/>
            <pc:sldMk cId="1927929913" sldId="277"/>
            <ac:picMk id="11" creationId="{55BB6A9B-CCE3-ABFA-D269-0E76499CC53F}"/>
          </ac:picMkLst>
        </pc:picChg>
        <pc:picChg chg="del">
          <ac:chgData name="BELLEMIN SANDRA" userId="5fe4e071-d3f4-40df-970f-ee8fcf898346" providerId="ADAL" clId="{4E04F77B-ECC1-46B6-915E-ED6D0CB8724E}" dt="2023-08-30T09:02:52.881" v="82" actId="478"/>
          <ac:picMkLst>
            <pc:docMk/>
            <pc:sldMk cId="1927929913" sldId="277"/>
            <ac:picMk id="13" creationId="{61B3751E-1B54-3E12-5452-27EC7B151FEF}"/>
          </ac:picMkLst>
        </pc:picChg>
        <pc:picChg chg="del">
          <ac:chgData name="BELLEMIN SANDRA" userId="5fe4e071-d3f4-40df-970f-ee8fcf898346" providerId="ADAL" clId="{4E04F77B-ECC1-46B6-915E-ED6D0CB8724E}" dt="2023-08-30T09:02:52.881" v="82" actId="478"/>
          <ac:picMkLst>
            <pc:docMk/>
            <pc:sldMk cId="1927929913" sldId="277"/>
            <ac:picMk id="15" creationId="{AEA630A4-4FF1-AA93-8DCE-FB671BD8DDE7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2:58.282" v="89" actId="962"/>
        <pc:sldMkLst>
          <pc:docMk/>
          <pc:sldMk cId="3274410237" sldId="278"/>
        </pc:sldMkLst>
        <pc:graphicFrameChg chg="del">
          <ac:chgData name="BELLEMIN SANDRA" userId="5fe4e071-d3f4-40df-970f-ee8fcf898346" providerId="ADAL" clId="{4E04F77B-ECC1-46B6-915E-ED6D0CB8724E}" dt="2023-08-30T09:02:56.655" v="86" actId="478"/>
          <ac:graphicFrameMkLst>
            <pc:docMk/>
            <pc:sldMk cId="3274410237" sldId="278"/>
            <ac:graphicFrameMk id="2" creationId="{62FC5D6D-E5CE-AEBD-EE68-494E5D4FA43F}"/>
          </ac:graphicFrameMkLst>
        </pc:graphicFrameChg>
        <pc:picChg chg="add mod">
          <ac:chgData name="BELLEMIN SANDRA" userId="5fe4e071-d3f4-40df-970f-ee8fcf898346" providerId="ADAL" clId="{4E04F77B-ECC1-46B6-915E-ED6D0CB8724E}" dt="2023-08-30T09:02:58.282" v="89" actId="962"/>
          <ac:picMkLst>
            <pc:docMk/>
            <pc:sldMk cId="3274410237" sldId="278"/>
            <ac:picMk id="4" creationId="{2AAB81CB-B3FD-0F51-C497-80C02974EE3B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3:05.520" v="94" actId="962"/>
        <pc:sldMkLst>
          <pc:docMk/>
          <pc:sldMk cId="365348218" sldId="279"/>
        </pc:sldMkLst>
        <pc:spChg chg="del">
          <ac:chgData name="BELLEMIN SANDRA" userId="5fe4e071-d3f4-40df-970f-ee8fcf898346" providerId="ADAL" clId="{4E04F77B-ECC1-46B6-915E-ED6D0CB8724E}" dt="2023-08-30T09:03:03.997" v="91" actId="478"/>
          <ac:spMkLst>
            <pc:docMk/>
            <pc:sldMk cId="365348218" sldId="279"/>
            <ac:spMk id="4" creationId="{63578CD6-EE85-8A8A-5761-7B565E3F07AE}"/>
          </ac:spMkLst>
        </pc:spChg>
        <pc:spChg chg="del">
          <ac:chgData name="BELLEMIN SANDRA" userId="5fe4e071-d3f4-40df-970f-ee8fcf898346" providerId="ADAL" clId="{4E04F77B-ECC1-46B6-915E-ED6D0CB8724E}" dt="2023-08-30T09:03:03.997" v="91" actId="478"/>
          <ac:spMkLst>
            <pc:docMk/>
            <pc:sldMk cId="365348218" sldId="279"/>
            <ac:spMk id="5" creationId="{08169278-6E96-D7A7-2A03-D53AAF1B56C9}"/>
          </ac:spMkLst>
        </pc:spChg>
        <pc:spChg chg="del">
          <ac:chgData name="BELLEMIN SANDRA" userId="5fe4e071-d3f4-40df-970f-ee8fcf898346" providerId="ADAL" clId="{4E04F77B-ECC1-46B6-915E-ED6D0CB8724E}" dt="2023-08-30T09:03:03.997" v="91" actId="478"/>
          <ac:spMkLst>
            <pc:docMk/>
            <pc:sldMk cId="365348218" sldId="279"/>
            <ac:spMk id="6" creationId="{145E2A2D-B6C2-59EB-92D2-3F5C9B4E33A2}"/>
          </ac:spMkLst>
        </pc:spChg>
        <pc:spChg chg="del">
          <ac:chgData name="BELLEMIN SANDRA" userId="5fe4e071-d3f4-40df-970f-ee8fcf898346" providerId="ADAL" clId="{4E04F77B-ECC1-46B6-915E-ED6D0CB8724E}" dt="2023-08-30T09:03:03.997" v="91" actId="478"/>
          <ac:spMkLst>
            <pc:docMk/>
            <pc:sldMk cId="365348218" sldId="279"/>
            <ac:spMk id="7" creationId="{0F393659-B7A1-F36E-7B9D-A091B26D9186}"/>
          </ac:spMkLst>
        </pc:spChg>
        <pc:spChg chg="del">
          <ac:chgData name="BELLEMIN SANDRA" userId="5fe4e071-d3f4-40df-970f-ee8fcf898346" providerId="ADAL" clId="{4E04F77B-ECC1-46B6-915E-ED6D0CB8724E}" dt="2023-08-30T09:03:03.997" v="91" actId="478"/>
          <ac:spMkLst>
            <pc:docMk/>
            <pc:sldMk cId="365348218" sldId="279"/>
            <ac:spMk id="8" creationId="{D7B750DE-9BE4-A8A6-A1A3-227B98E4E463}"/>
          </ac:spMkLst>
        </pc:spChg>
        <pc:spChg chg="del">
          <ac:chgData name="BELLEMIN SANDRA" userId="5fe4e071-d3f4-40df-970f-ee8fcf898346" providerId="ADAL" clId="{4E04F77B-ECC1-46B6-915E-ED6D0CB8724E}" dt="2023-08-30T09:03:03.997" v="91" actId="478"/>
          <ac:spMkLst>
            <pc:docMk/>
            <pc:sldMk cId="365348218" sldId="279"/>
            <ac:spMk id="9" creationId="{D4DD1A00-AB11-55E0-0C0C-A3C3BE5AA52F}"/>
          </ac:spMkLst>
        </pc:spChg>
        <pc:spChg chg="del">
          <ac:chgData name="BELLEMIN SANDRA" userId="5fe4e071-d3f4-40df-970f-ee8fcf898346" providerId="ADAL" clId="{4E04F77B-ECC1-46B6-915E-ED6D0CB8724E}" dt="2023-08-30T09:03:03.997" v="91" actId="478"/>
          <ac:spMkLst>
            <pc:docMk/>
            <pc:sldMk cId="365348218" sldId="279"/>
            <ac:spMk id="10" creationId="{A4AD9C04-4A5C-94E2-5CAB-213750EB1EB2}"/>
          </ac:spMkLst>
        </pc:spChg>
        <pc:spChg chg="del">
          <ac:chgData name="BELLEMIN SANDRA" userId="5fe4e071-d3f4-40df-970f-ee8fcf898346" providerId="ADAL" clId="{4E04F77B-ECC1-46B6-915E-ED6D0CB8724E}" dt="2023-08-30T09:03:03.997" v="91" actId="478"/>
          <ac:spMkLst>
            <pc:docMk/>
            <pc:sldMk cId="365348218" sldId="279"/>
            <ac:spMk id="11" creationId="{EBAEB0A4-30C3-6C9F-9717-925BCAF98C3F}"/>
          </ac:spMkLst>
        </pc:spChg>
        <pc:graphicFrameChg chg="del">
          <ac:chgData name="BELLEMIN SANDRA" userId="5fe4e071-d3f4-40df-970f-ee8fcf898346" providerId="ADAL" clId="{4E04F77B-ECC1-46B6-915E-ED6D0CB8724E}" dt="2023-08-30T09:03:01.369" v="90" actId="478"/>
          <ac:graphicFrameMkLst>
            <pc:docMk/>
            <pc:sldMk cId="365348218" sldId="279"/>
            <ac:graphicFrameMk id="2" creationId="{D2942BF3-A9A4-B0C0-27A0-16BA636F54C3}"/>
          </ac:graphicFrameMkLst>
        </pc:graphicFrameChg>
        <pc:picChg chg="add mod">
          <ac:chgData name="BELLEMIN SANDRA" userId="5fe4e071-d3f4-40df-970f-ee8fcf898346" providerId="ADAL" clId="{4E04F77B-ECC1-46B6-915E-ED6D0CB8724E}" dt="2023-08-30T09:03:05.520" v="94" actId="962"/>
          <ac:picMkLst>
            <pc:docMk/>
            <pc:sldMk cId="365348218" sldId="279"/>
            <ac:picMk id="12" creationId="{AE6F8828-37A7-2CC5-7DE6-8860859BB50F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3:09.927" v="98" actId="962"/>
        <pc:sldMkLst>
          <pc:docMk/>
          <pc:sldMk cId="2905855520" sldId="280"/>
        </pc:sldMkLst>
        <pc:graphicFrameChg chg="del">
          <ac:chgData name="BELLEMIN SANDRA" userId="5fe4e071-d3f4-40df-970f-ee8fcf898346" providerId="ADAL" clId="{4E04F77B-ECC1-46B6-915E-ED6D0CB8724E}" dt="2023-08-30T09:03:08.330" v="95" actId="478"/>
          <ac:graphicFrameMkLst>
            <pc:docMk/>
            <pc:sldMk cId="2905855520" sldId="280"/>
            <ac:graphicFrameMk id="2" creationId="{F51AF937-E4E4-9EAD-5375-27C05ADD2804}"/>
          </ac:graphicFrameMkLst>
        </pc:graphicFrameChg>
        <pc:picChg chg="add mod">
          <ac:chgData name="BELLEMIN SANDRA" userId="5fe4e071-d3f4-40df-970f-ee8fcf898346" providerId="ADAL" clId="{4E04F77B-ECC1-46B6-915E-ED6D0CB8724E}" dt="2023-08-30T09:03:09.927" v="98" actId="962"/>
          <ac:picMkLst>
            <pc:docMk/>
            <pc:sldMk cId="2905855520" sldId="280"/>
            <ac:picMk id="4" creationId="{20FDA2CB-C0BF-6268-0ECE-9630D84FAFBC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3:17.215" v="103" actId="962"/>
        <pc:sldMkLst>
          <pc:docMk/>
          <pc:sldMk cId="558329812" sldId="281"/>
        </pc:sldMkLst>
        <pc:spChg chg="del">
          <ac:chgData name="BELLEMIN SANDRA" userId="5fe4e071-d3f4-40df-970f-ee8fcf898346" providerId="ADAL" clId="{4E04F77B-ECC1-46B6-915E-ED6D0CB8724E}" dt="2023-08-30T09:03:15.379" v="100" actId="478"/>
          <ac:spMkLst>
            <pc:docMk/>
            <pc:sldMk cId="558329812" sldId="281"/>
            <ac:spMk id="2" creationId="{2C88C553-E2F5-7CDB-297E-221DD14F1D17}"/>
          </ac:spMkLst>
        </pc:spChg>
        <pc:spChg chg="del">
          <ac:chgData name="BELLEMIN SANDRA" userId="5fe4e071-d3f4-40df-970f-ee8fcf898346" providerId="ADAL" clId="{4E04F77B-ECC1-46B6-915E-ED6D0CB8724E}" dt="2023-08-30T09:03:15.379" v="100" actId="478"/>
          <ac:spMkLst>
            <pc:docMk/>
            <pc:sldMk cId="558329812" sldId="281"/>
            <ac:spMk id="3" creationId="{18C1DFE4-63AF-FB8F-E694-B4EEDF6C5C2A}"/>
          </ac:spMkLst>
        </pc:spChg>
        <pc:spChg chg="del">
          <ac:chgData name="BELLEMIN SANDRA" userId="5fe4e071-d3f4-40df-970f-ee8fcf898346" providerId="ADAL" clId="{4E04F77B-ECC1-46B6-915E-ED6D0CB8724E}" dt="2023-08-30T09:03:15.379" v="100" actId="478"/>
          <ac:spMkLst>
            <pc:docMk/>
            <pc:sldMk cId="558329812" sldId="281"/>
            <ac:spMk id="5" creationId="{F2EB7C2B-0D6C-3D30-10CC-81EFC7B0D533}"/>
          </ac:spMkLst>
        </pc:spChg>
        <pc:spChg chg="del">
          <ac:chgData name="BELLEMIN SANDRA" userId="5fe4e071-d3f4-40df-970f-ee8fcf898346" providerId="ADAL" clId="{4E04F77B-ECC1-46B6-915E-ED6D0CB8724E}" dt="2023-08-30T09:03:15.379" v="100" actId="478"/>
          <ac:spMkLst>
            <pc:docMk/>
            <pc:sldMk cId="558329812" sldId="281"/>
            <ac:spMk id="6" creationId="{BA9A5662-2F10-7EC2-5CC4-CFF7B2B03B28}"/>
          </ac:spMkLst>
        </pc:spChg>
        <pc:spChg chg="del">
          <ac:chgData name="BELLEMIN SANDRA" userId="5fe4e071-d3f4-40df-970f-ee8fcf898346" providerId="ADAL" clId="{4E04F77B-ECC1-46B6-915E-ED6D0CB8724E}" dt="2023-08-30T09:03:15.379" v="100" actId="478"/>
          <ac:spMkLst>
            <pc:docMk/>
            <pc:sldMk cId="558329812" sldId="281"/>
            <ac:spMk id="7" creationId="{AE932BE4-3BFF-B18A-CE9C-D590C79020F0}"/>
          </ac:spMkLst>
        </pc:spChg>
        <pc:spChg chg="del">
          <ac:chgData name="BELLEMIN SANDRA" userId="5fe4e071-d3f4-40df-970f-ee8fcf898346" providerId="ADAL" clId="{4E04F77B-ECC1-46B6-915E-ED6D0CB8724E}" dt="2023-08-30T09:03:15.379" v="100" actId="478"/>
          <ac:spMkLst>
            <pc:docMk/>
            <pc:sldMk cId="558329812" sldId="281"/>
            <ac:spMk id="8" creationId="{86152758-0AA8-2D9F-28F9-FBB9CEABE98E}"/>
          </ac:spMkLst>
        </pc:spChg>
        <pc:spChg chg="del">
          <ac:chgData name="BELLEMIN SANDRA" userId="5fe4e071-d3f4-40df-970f-ee8fcf898346" providerId="ADAL" clId="{4E04F77B-ECC1-46B6-915E-ED6D0CB8724E}" dt="2023-08-30T09:03:15.379" v="100" actId="478"/>
          <ac:spMkLst>
            <pc:docMk/>
            <pc:sldMk cId="558329812" sldId="281"/>
            <ac:spMk id="9" creationId="{9A1A5836-CB22-F13E-8807-37D20638F116}"/>
          </ac:spMkLst>
        </pc:spChg>
        <pc:spChg chg="del">
          <ac:chgData name="BELLEMIN SANDRA" userId="5fe4e071-d3f4-40df-970f-ee8fcf898346" providerId="ADAL" clId="{4E04F77B-ECC1-46B6-915E-ED6D0CB8724E}" dt="2023-08-30T09:03:15.379" v="100" actId="478"/>
          <ac:spMkLst>
            <pc:docMk/>
            <pc:sldMk cId="558329812" sldId="281"/>
            <ac:spMk id="10" creationId="{879CBA10-3D48-EC7E-6D9B-BB09E79F18F5}"/>
          </ac:spMkLst>
        </pc:spChg>
        <pc:graphicFrameChg chg="del">
          <ac:chgData name="BELLEMIN SANDRA" userId="5fe4e071-d3f4-40df-970f-ee8fcf898346" providerId="ADAL" clId="{4E04F77B-ECC1-46B6-915E-ED6D0CB8724E}" dt="2023-08-30T09:03:12.686" v="99" actId="478"/>
          <ac:graphicFrameMkLst>
            <pc:docMk/>
            <pc:sldMk cId="558329812" sldId="281"/>
            <ac:graphicFrameMk id="4" creationId="{2EA6A6ED-D634-7DC1-EC60-C36DFAB58D55}"/>
          </ac:graphicFrameMkLst>
        </pc:graphicFrameChg>
        <pc:picChg chg="add mod">
          <ac:chgData name="BELLEMIN SANDRA" userId="5fe4e071-d3f4-40df-970f-ee8fcf898346" providerId="ADAL" clId="{4E04F77B-ECC1-46B6-915E-ED6D0CB8724E}" dt="2023-08-30T09:03:17.215" v="103" actId="962"/>
          <ac:picMkLst>
            <pc:docMk/>
            <pc:sldMk cId="558329812" sldId="281"/>
            <ac:picMk id="12" creationId="{F2BDE751-1668-1E2E-BD87-989854F9ABAF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3:35.092" v="115" actId="962"/>
        <pc:sldMkLst>
          <pc:docMk/>
          <pc:sldMk cId="770421827" sldId="282"/>
        </pc:sldMkLst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2" creationId="{55329475-FF8B-0094-D1B1-C3E0C54816F2}"/>
          </ac:spMkLst>
        </pc:spChg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3" creationId="{AA42A7D9-1538-396E-8B39-135E79797687}"/>
          </ac:spMkLst>
        </pc:spChg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4" creationId="{E73FC422-9A60-5644-F94A-DADEA97419BC}"/>
          </ac:spMkLst>
        </pc:spChg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5" creationId="{50FA70D9-B023-E004-8956-0BA225B22D61}"/>
          </ac:spMkLst>
        </pc:spChg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9" creationId="{67618965-9487-D539-038E-CE99E2D8F2BF}"/>
          </ac:spMkLst>
        </pc:spChg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10" creationId="{16176BF4-C09E-B1E9-108A-2DFF74812AF9}"/>
          </ac:spMkLst>
        </pc:spChg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11" creationId="{258EF5F1-CB08-43DC-AC23-E2E6892AB165}"/>
          </ac:spMkLst>
        </pc:spChg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12" creationId="{0923E518-69B8-2182-C092-CB46C3AA1F5C}"/>
          </ac:spMkLst>
        </pc:spChg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13" creationId="{0F60DBEC-5E18-D638-5F61-CDCC6DBC6760}"/>
          </ac:spMkLst>
        </pc:spChg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14" creationId="{FFF5D730-EDDA-0009-B07B-00B8956740D5}"/>
          </ac:spMkLst>
        </pc:spChg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17" creationId="{6C094168-619C-9997-5E16-F2B25379E8C4}"/>
          </ac:spMkLst>
        </pc:spChg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18" creationId="{C36D3835-801A-CF0C-B2E0-D41A489AE8CB}"/>
          </ac:spMkLst>
        </pc:spChg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19" creationId="{95F27092-C674-2FD2-EAC0-DEE174103323}"/>
          </ac:spMkLst>
        </pc:spChg>
        <pc:spChg chg="del">
          <ac:chgData name="BELLEMIN SANDRA" userId="5fe4e071-d3f4-40df-970f-ee8fcf898346" providerId="ADAL" clId="{4E04F77B-ECC1-46B6-915E-ED6D0CB8724E}" dt="2023-08-30T09:03:33.324" v="112" actId="478"/>
          <ac:spMkLst>
            <pc:docMk/>
            <pc:sldMk cId="770421827" sldId="282"/>
            <ac:spMk id="20" creationId="{45ED444F-FBE8-158F-3542-D21BD6827331}"/>
          </ac:spMkLst>
        </pc:spChg>
        <pc:picChg chg="add mod">
          <ac:chgData name="BELLEMIN SANDRA" userId="5fe4e071-d3f4-40df-970f-ee8fcf898346" providerId="ADAL" clId="{4E04F77B-ECC1-46B6-915E-ED6D0CB8724E}" dt="2023-08-30T09:03:35.092" v="115" actId="962"/>
          <ac:picMkLst>
            <pc:docMk/>
            <pc:sldMk cId="770421827" sldId="282"/>
            <ac:picMk id="7" creationId="{300FD55A-2D1C-5B21-A19A-C0A5EAEEEA23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3:39.978" v="119" actId="962"/>
        <pc:sldMkLst>
          <pc:docMk/>
          <pc:sldMk cId="5763405" sldId="283"/>
        </pc:sldMkLst>
        <pc:graphicFrameChg chg="del">
          <ac:chgData name="BELLEMIN SANDRA" userId="5fe4e071-d3f4-40df-970f-ee8fcf898346" providerId="ADAL" clId="{4E04F77B-ECC1-46B6-915E-ED6D0CB8724E}" dt="2023-08-30T09:03:38.071" v="116" actId="478"/>
          <ac:graphicFrameMkLst>
            <pc:docMk/>
            <pc:sldMk cId="5763405" sldId="283"/>
            <ac:graphicFrameMk id="2" creationId="{2F6AB6C4-6D65-CD21-FBE1-A06DDA0701AE}"/>
          </ac:graphicFrameMkLst>
        </pc:graphicFrameChg>
        <pc:picChg chg="add mod">
          <ac:chgData name="BELLEMIN SANDRA" userId="5fe4e071-d3f4-40df-970f-ee8fcf898346" providerId="ADAL" clId="{4E04F77B-ECC1-46B6-915E-ED6D0CB8724E}" dt="2023-08-30T09:03:39.978" v="119" actId="962"/>
          <ac:picMkLst>
            <pc:docMk/>
            <pc:sldMk cId="5763405" sldId="283"/>
            <ac:picMk id="4" creationId="{B715199F-E7A5-ABE0-2346-AA4070434D58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3:43.219" v="123" actId="962"/>
        <pc:sldMkLst>
          <pc:docMk/>
          <pc:sldMk cId="1594370135" sldId="284"/>
        </pc:sldMkLst>
        <pc:picChg chg="del">
          <ac:chgData name="BELLEMIN SANDRA" userId="5fe4e071-d3f4-40df-970f-ee8fcf898346" providerId="ADAL" clId="{4E04F77B-ECC1-46B6-915E-ED6D0CB8724E}" dt="2023-08-30T09:03:41.394" v="120" actId="478"/>
          <ac:picMkLst>
            <pc:docMk/>
            <pc:sldMk cId="1594370135" sldId="284"/>
            <ac:picMk id="2" creationId="{90C0BB45-9DF7-3411-BA54-2CF640B4A784}"/>
          </ac:picMkLst>
        </pc:picChg>
        <pc:picChg chg="add mod">
          <ac:chgData name="BELLEMIN SANDRA" userId="5fe4e071-d3f4-40df-970f-ee8fcf898346" providerId="ADAL" clId="{4E04F77B-ECC1-46B6-915E-ED6D0CB8724E}" dt="2023-08-30T09:03:43.219" v="123" actId="962"/>
          <ac:picMkLst>
            <pc:docMk/>
            <pc:sldMk cId="1594370135" sldId="284"/>
            <ac:picMk id="4" creationId="{3715DB67-369A-584D-7588-8C613E770A1C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3:45.556" v="127" actId="962"/>
        <pc:sldMkLst>
          <pc:docMk/>
          <pc:sldMk cId="2834306864" sldId="285"/>
        </pc:sldMkLst>
        <pc:picChg chg="del">
          <ac:chgData name="BELLEMIN SANDRA" userId="5fe4e071-d3f4-40df-970f-ee8fcf898346" providerId="ADAL" clId="{4E04F77B-ECC1-46B6-915E-ED6D0CB8724E}" dt="2023-08-30T09:03:43.921" v="124" actId="478"/>
          <ac:picMkLst>
            <pc:docMk/>
            <pc:sldMk cId="2834306864" sldId="285"/>
            <ac:picMk id="3" creationId="{50D80B8A-2ACD-7843-1064-38630FC87F5F}"/>
          </ac:picMkLst>
        </pc:picChg>
        <pc:picChg chg="add mod">
          <ac:chgData name="BELLEMIN SANDRA" userId="5fe4e071-d3f4-40df-970f-ee8fcf898346" providerId="ADAL" clId="{4E04F77B-ECC1-46B6-915E-ED6D0CB8724E}" dt="2023-08-30T09:03:45.556" v="127" actId="962"/>
          <ac:picMkLst>
            <pc:docMk/>
            <pc:sldMk cId="2834306864" sldId="285"/>
            <ac:picMk id="4" creationId="{EE35271C-0E4A-D758-F682-B238DCBC0A1A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3:50.752" v="130" actId="27614"/>
        <pc:sldMkLst>
          <pc:docMk/>
          <pc:sldMk cId="2534143300" sldId="286"/>
        </pc:sldMkLst>
        <pc:picChg chg="del">
          <ac:chgData name="BELLEMIN SANDRA" userId="5fe4e071-d3f4-40df-970f-ee8fcf898346" providerId="ADAL" clId="{4E04F77B-ECC1-46B6-915E-ED6D0CB8724E}" dt="2023-08-30T09:03:46.890" v="128" actId="478"/>
          <ac:picMkLst>
            <pc:docMk/>
            <pc:sldMk cId="2534143300" sldId="286"/>
            <ac:picMk id="3" creationId="{42BC4030-B4C6-B4BE-AD7A-9054E403A84B}"/>
          </ac:picMkLst>
        </pc:picChg>
        <pc:picChg chg="add mod">
          <ac:chgData name="BELLEMIN SANDRA" userId="5fe4e071-d3f4-40df-970f-ee8fcf898346" providerId="ADAL" clId="{4E04F77B-ECC1-46B6-915E-ED6D0CB8724E}" dt="2023-08-30T09:03:50.752" v="130" actId="27614"/>
          <ac:picMkLst>
            <pc:docMk/>
            <pc:sldMk cId="2534143300" sldId="286"/>
            <ac:picMk id="4" creationId="{4C808A9B-6F40-1EB9-B7F2-7574C2D69D67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3:53.058" v="134" actId="962"/>
        <pc:sldMkLst>
          <pc:docMk/>
          <pc:sldMk cId="1598854569" sldId="287"/>
        </pc:sldMkLst>
        <pc:picChg chg="del">
          <ac:chgData name="BELLEMIN SANDRA" userId="5fe4e071-d3f4-40df-970f-ee8fcf898346" providerId="ADAL" clId="{4E04F77B-ECC1-46B6-915E-ED6D0CB8724E}" dt="2023-08-30T09:03:51.570" v="131" actId="478"/>
          <ac:picMkLst>
            <pc:docMk/>
            <pc:sldMk cId="1598854569" sldId="287"/>
            <ac:picMk id="2" creationId="{AB8162E6-7BB2-5EF3-02AB-F2F8510D2979}"/>
          </ac:picMkLst>
        </pc:picChg>
        <pc:picChg chg="add mod">
          <ac:chgData name="BELLEMIN SANDRA" userId="5fe4e071-d3f4-40df-970f-ee8fcf898346" providerId="ADAL" clId="{4E04F77B-ECC1-46B6-915E-ED6D0CB8724E}" dt="2023-08-30T09:03:53.058" v="134" actId="962"/>
          <ac:picMkLst>
            <pc:docMk/>
            <pc:sldMk cId="1598854569" sldId="287"/>
            <ac:picMk id="4" creationId="{ED6A5319-82AF-3119-6146-D9373A0A7475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4:00.407" v="142" actId="962"/>
        <pc:sldMkLst>
          <pc:docMk/>
          <pc:sldMk cId="555794480" sldId="288"/>
        </pc:sldMkLst>
        <pc:grpChg chg="del">
          <ac:chgData name="BELLEMIN SANDRA" userId="5fe4e071-d3f4-40df-970f-ee8fcf898346" providerId="ADAL" clId="{4E04F77B-ECC1-46B6-915E-ED6D0CB8724E}" dt="2023-08-30T09:03:58.904" v="139" actId="478"/>
          <ac:grpSpMkLst>
            <pc:docMk/>
            <pc:sldMk cId="555794480" sldId="288"/>
            <ac:grpSpMk id="2" creationId="{4E90AE24-1EEC-1BB2-95B4-88A81E108D85}"/>
          </ac:grpSpMkLst>
        </pc:grpChg>
        <pc:picChg chg="add mod">
          <ac:chgData name="BELLEMIN SANDRA" userId="5fe4e071-d3f4-40df-970f-ee8fcf898346" providerId="ADAL" clId="{4E04F77B-ECC1-46B6-915E-ED6D0CB8724E}" dt="2023-08-30T09:04:00.407" v="142" actId="962"/>
          <ac:picMkLst>
            <pc:docMk/>
            <pc:sldMk cId="555794480" sldId="288"/>
            <ac:picMk id="10" creationId="{EC9E6FF0-9F47-D0F6-A800-BA8D9D95F399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4:12.381" v="147" actId="962"/>
        <pc:sldMkLst>
          <pc:docMk/>
          <pc:sldMk cId="3341567554" sldId="291"/>
        </pc:sldMkLst>
        <pc:spChg chg="del">
          <ac:chgData name="BELLEMIN SANDRA" userId="5fe4e071-d3f4-40df-970f-ee8fcf898346" providerId="ADAL" clId="{4E04F77B-ECC1-46B6-915E-ED6D0CB8724E}" dt="2023-08-30T09:04:03.631" v="143" actId="478"/>
          <ac:spMkLst>
            <pc:docMk/>
            <pc:sldMk cId="3341567554" sldId="291"/>
            <ac:spMk id="2" creationId="{659965DF-6874-ACF1-367A-532409F2D112}"/>
          </ac:spMkLst>
        </pc:spChg>
        <pc:spChg chg="del">
          <ac:chgData name="BELLEMIN SANDRA" userId="5fe4e071-d3f4-40df-970f-ee8fcf898346" providerId="ADAL" clId="{4E04F77B-ECC1-46B6-915E-ED6D0CB8724E}" dt="2023-08-30T09:04:08.313" v="144" actId="478"/>
          <ac:spMkLst>
            <pc:docMk/>
            <pc:sldMk cId="3341567554" sldId="291"/>
            <ac:spMk id="6" creationId="{9755751B-0592-8447-6ABA-215AA228E5F3}"/>
          </ac:spMkLst>
        </pc:spChg>
        <pc:spChg chg="del">
          <ac:chgData name="BELLEMIN SANDRA" userId="5fe4e071-d3f4-40df-970f-ee8fcf898346" providerId="ADAL" clId="{4E04F77B-ECC1-46B6-915E-ED6D0CB8724E}" dt="2023-08-30T09:04:08.313" v="144" actId="478"/>
          <ac:spMkLst>
            <pc:docMk/>
            <pc:sldMk cId="3341567554" sldId="291"/>
            <ac:spMk id="7" creationId="{6A972707-99E0-6774-22E4-6FF637FE78F5}"/>
          </ac:spMkLst>
        </pc:spChg>
        <pc:spChg chg="del">
          <ac:chgData name="BELLEMIN SANDRA" userId="5fe4e071-d3f4-40df-970f-ee8fcf898346" providerId="ADAL" clId="{4E04F77B-ECC1-46B6-915E-ED6D0CB8724E}" dt="2023-08-30T09:04:08.313" v="144" actId="478"/>
          <ac:spMkLst>
            <pc:docMk/>
            <pc:sldMk cId="3341567554" sldId="291"/>
            <ac:spMk id="8" creationId="{7CA1414C-A77A-47A3-1462-D2243E2F17A5}"/>
          </ac:spMkLst>
        </pc:spChg>
        <pc:spChg chg="del">
          <ac:chgData name="BELLEMIN SANDRA" userId="5fe4e071-d3f4-40df-970f-ee8fcf898346" providerId="ADAL" clId="{4E04F77B-ECC1-46B6-915E-ED6D0CB8724E}" dt="2023-08-30T09:04:08.313" v="144" actId="478"/>
          <ac:spMkLst>
            <pc:docMk/>
            <pc:sldMk cId="3341567554" sldId="291"/>
            <ac:spMk id="9" creationId="{BDE3D427-87FC-D30C-82C4-A5ABC27DE21E}"/>
          </ac:spMkLst>
        </pc:spChg>
        <pc:spChg chg="del">
          <ac:chgData name="BELLEMIN SANDRA" userId="5fe4e071-d3f4-40df-970f-ee8fcf898346" providerId="ADAL" clId="{4E04F77B-ECC1-46B6-915E-ED6D0CB8724E}" dt="2023-08-30T09:04:08.313" v="144" actId="478"/>
          <ac:spMkLst>
            <pc:docMk/>
            <pc:sldMk cId="3341567554" sldId="291"/>
            <ac:spMk id="10" creationId="{1159EF9E-1E00-F869-4DF8-0167BF3CAB7F}"/>
          </ac:spMkLst>
        </pc:spChg>
        <pc:picChg chg="del">
          <ac:chgData name="BELLEMIN SANDRA" userId="5fe4e071-d3f4-40df-970f-ee8fcf898346" providerId="ADAL" clId="{4E04F77B-ECC1-46B6-915E-ED6D0CB8724E}" dt="2023-08-30T09:04:03.631" v="143" actId="478"/>
          <ac:picMkLst>
            <pc:docMk/>
            <pc:sldMk cId="3341567554" sldId="291"/>
            <ac:picMk id="3" creationId="{DA2E0907-C4B0-69DA-7D52-C870DD62BB03}"/>
          </ac:picMkLst>
        </pc:picChg>
        <pc:picChg chg="add mod">
          <ac:chgData name="BELLEMIN SANDRA" userId="5fe4e071-d3f4-40df-970f-ee8fcf898346" providerId="ADAL" clId="{4E04F77B-ECC1-46B6-915E-ED6D0CB8724E}" dt="2023-08-30T09:04:12.381" v="147" actId="962"/>
          <ac:picMkLst>
            <pc:docMk/>
            <pc:sldMk cId="3341567554" sldId="291"/>
            <ac:picMk id="5" creationId="{31580246-5F38-7DB4-457A-CDE5B5815D9C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4:16.777" v="151" actId="962"/>
        <pc:sldMkLst>
          <pc:docMk/>
          <pc:sldMk cId="1468119070" sldId="292"/>
        </pc:sldMkLst>
        <pc:spChg chg="del">
          <ac:chgData name="BELLEMIN SANDRA" userId="5fe4e071-d3f4-40df-970f-ee8fcf898346" providerId="ADAL" clId="{4E04F77B-ECC1-46B6-915E-ED6D0CB8724E}" dt="2023-08-30T09:04:15.335" v="148" actId="478"/>
          <ac:spMkLst>
            <pc:docMk/>
            <pc:sldMk cId="1468119070" sldId="292"/>
            <ac:spMk id="2" creationId="{659965DF-6874-ACF1-367A-532409F2D112}"/>
          </ac:spMkLst>
        </pc:spChg>
        <pc:picChg chg="del">
          <ac:chgData name="BELLEMIN SANDRA" userId="5fe4e071-d3f4-40df-970f-ee8fcf898346" providerId="ADAL" clId="{4E04F77B-ECC1-46B6-915E-ED6D0CB8724E}" dt="2023-08-30T09:04:15.335" v="148" actId="478"/>
          <ac:picMkLst>
            <pc:docMk/>
            <pc:sldMk cId="1468119070" sldId="292"/>
            <ac:picMk id="4" creationId="{5908A4E7-075F-B287-5762-29A50E3FE389}"/>
          </ac:picMkLst>
        </pc:picChg>
        <pc:picChg chg="add mod">
          <ac:chgData name="BELLEMIN SANDRA" userId="5fe4e071-d3f4-40df-970f-ee8fcf898346" providerId="ADAL" clId="{4E04F77B-ECC1-46B6-915E-ED6D0CB8724E}" dt="2023-08-30T09:04:16.777" v="151" actId="962"/>
          <ac:picMkLst>
            <pc:docMk/>
            <pc:sldMk cId="1468119070" sldId="292"/>
            <ac:picMk id="5" creationId="{E8025A5A-38F1-834D-F701-AE2F5E2D7A3B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4:20.601" v="155" actId="962"/>
        <pc:sldMkLst>
          <pc:docMk/>
          <pc:sldMk cId="4250474840" sldId="293"/>
        </pc:sldMkLst>
        <pc:picChg chg="del">
          <ac:chgData name="BELLEMIN SANDRA" userId="5fe4e071-d3f4-40df-970f-ee8fcf898346" providerId="ADAL" clId="{4E04F77B-ECC1-46B6-915E-ED6D0CB8724E}" dt="2023-08-30T09:04:18.928" v="152" actId="478"/>
          <ac:picMkLst>
            <pc:docMk/>
            <pc:sldMk cId="4250474840" sldId="293"/>
            <ac:picMk id="2" creationId="{C6CCE84D-76E5-2D9C-56B7-E3EF415401FA}"/>
          </ac:picMkLst>
        </pc:picChg>
        <pc:picChg chg="add mod">
          <ac:chgData name="BELLEMIN SANDRA" userId="5fe4e071-d3f4-40df-970f-ee8fcf898346" providerId="ADAL" clId="{4E04F77B-ECC1-46B6-915E-ED6D0CB8724E}" dt="2023-08-30T09:04:20.601" v="155" actId="962"/>
          <ac:picMkLst>
            <pc:docMk/>
            <pc:sldMk cId="4250474840" sldId="293"/>
            <ac:picMk id="4" creationId="{D9AECF97-08F0-4797-81E0-D1FD5A09676F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4:27.292" v="163" actId="962"/>
        <pc:sldMkLst>
          <pc:docMk/>
          <pc:sldMk cId="1860537332" sldId="294"/>
        </pc:sldMkLst>
        <pc:graphicFrameChg chg="del">
          <ac:chgData name="BELLEMIN SANDRA" userId="5fe4e071-d3f4-40df-970f-ee8fcf898346" providerId="ADAL" clId="{4E04F77B-ECC1-46B6-915E-ED6D0CB8724E}" dt="2023-08-30T09:04:25.633" v="160" actId="478"/>
          <ac:graphicFrameMkLst>
            <pc:docMk/>
            <pc:sldMk cId="1860537332" sldId="294"/>
            <ac:graphicFrameMk id="4" creationId="{93D4DDA1-8270-A798-2022-09D426CAC294}"/>
          </ac:graphicFrameMkLst>
        </pc:graphicFrameChg>
        <pc:picChg chg="del">
          <ac:chgData name="BELLEMIN SANDRA" userId="5fe4e071-d3f4-40df-970f-ee8fcf898346" providerId="ADAL" clId="{4E04F77B-ECC1-46B6-915E-ED6D0CB8724E}" dt="2023-08-30T09:04:25.633" v="160" actId="478"/>
          <ac:picMkLst>
            <pc:docMk/>
            <pc:sldMk cId="1860537332" sldId="294"/>
            <ac:picMk id="3" creationId="{A4937E7D-D51B-2585-5A9D-FC79988112B2}"/>
          </ac:picMkLst>
        </pc:picChg>
        <pc:picChg chg="add mod">
          <ac:chgData name="BELLEMIN SANDRA" userId="5fe4e071-d3f4-40df-970f-ee8fcf898346" providerId="ADAL" clId="{4E04F77B-ECC1-46B6-915E-ED6D0CB8724E}" dt="2023-08-30T09:04:27.292" v="163" actId="962"/>
          <ac:picMkLst>
            <pc:docMk/>
            <pc:sldMk cId="1860537332" sldId="294"/>
            <ac:picMk id="5" creationId="{9D870E44-34B2-AA6E-3AA5-666288CBEF74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5:35.956" v="209" actId="962"/>
        <pc:sldMkLst>
          <pc:docMk/>
          <pc:sldMk cId="3993574531" sldId="295"/>
        </pc:sldMkLst>
        <pc:spChg chg="del">
          <ac:chgData name="BELLEMIN SANDRA" userId="5fe4e071-d3f4-40df-970f-ee8fcf898346" providerId="ADAL" clId="{4E04F77B-ECC1-46B6-915E-ED6D0CB8724E}" dt="2023-08-30T09:05:34.204" v="206" actId="478"/>
          <ac:spMkLst>
            <pc:docMk/>
            <pc:sldMk cId="3993574531" sldId="295"/>
            <ac:spMk id="3" creationId="{2023911F-7FB2-97BE-D9FD-0CFA0FCC2BB1}"/>
          </ac:spMkLst>
        </pc:spChg>
        <pc:picChg chg="del">
          <ac:chgData name="BELLEMIN SANDRA" userId="5fe4e071-d3f4-40df-970f-ee8fcf898346" providerId="ADAL" clId="{4E04F77B-ECC1-46B6-915E-ED6D0CB8724E}" dt="2023-08-30T09:05:34.204" v="206" actId="478"/>
          <ac:picMkLst>
            <pc:docMk/>
            <pc:sldMk cId="3993574531" sldId="295"/>
            <ac:picMk id="2" creationId="{00B58E94-3276-03A1-3445-40B82E4CA968}"/>
          </ac:picMkLst>
        </pc:picChg>
        <pc:picChg chg="add mod">
          <ac:chgData name="BELLEMIN SANDRA" userId="5fe4e071-d3f4-40df-970f-ee8fcf898346" providerId="ADAL" clId="{4E04F77B-ECC1-46B6-915E-ED6D0CB8724E}" dt="2023-08-30T09:05:35.956" v="209" actId="962"/>
          <ac:picMkLst>
            <pc:docMk/>
            <pc:sldMk cId="3993574531" sldId="295"/>
            <ac:picMk id="5" creationId="{80993343-EC78-98F1-078D-11E828F91ED5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5:42.426" v="213" actId="962"/>
        <pc:sldMkLst>
          <pc:docMk/>
          <pc:sldMk cId="824718541" sldId="297"/>
        </pc:sldMkLst>
        <pc:spChg chg="del">
          <ac:chgData name="BELLEMIN SANDRA" userId="5fe4e071-d3f4-40df-970f-ee8fcf898346" providerId="ADAL" clId="{4E04F77B-ECC1-46B6-915E-ED6D0CB8724E}" dt="2023-08-30T09:05:40.050" v="210" actId="478"/>
          <ac:spMkLst>
            <pc:docMk/>
            <pc:sldMk cId="824718541" sldId="297"/>
            <ac:spMk id="10" creationId="{D9A58A89-B4E8-C2C7-D28F-36820E21CFF8}"/>
          </ac:spMkLst>
        </pc:spChg>
        <pc:picChg chg="del">
          <ac:chgData name="BELLEMIN SANDRA" userId="5fe4e071-d3f4-40df-970f-ee8fcf898346" providerId="ADAL" clId="{4E04F77B-ECC1-46B6-915E-ED6D0CB8724E}" dt="2023-08-30T09:05:40.050" v="210" actId="478"/>
          <ac:picMkLst>
            <pc:docMk/>
            <pc:sldMk cId="824718541" sldId="297"/>
            <ac:picMk id="3" creationId="{5245EE14-7A9E-E6DB-12E3-417ECB8979A2}"/>
          </ac:picMkLst>
        </pc:picChg>
        <pc:picChg chg="add mod">
          <ac:chgData name="BELLEMIN SANDRA" userId="5fe4e071-d3f4-40df-970f-ee8fcf898346" providerId="ADAL" clId="{4E04F77B-ECC1-46B6-915E-ED6D0CB8724E}" dt="2023-08-30T09:05:42.426" v="213" actId="962"/>
          <ac:picMkLst>
            <pc:docMk/>
            <pc:sldMk cId="824718541" sldId="297"/>
            <ac:picMk id="4" creationId="{F39C153B-3F3E-3B0E-F495-0C495960468C}"/>
          </ac:picMkLst>
        </pc:picChg>
        <pc:picChg chg="del">
          <ac:chgData name="BELLEMIN SANDRA" userId="5fe4e071-d3f4-40df-970f-ee8fcf898346" providerId="ADAL" clId="{4E04F77B-ECC1-46B6-915E-ED6D0CB8724E}" dt="2023-08-30T09:05:40.050" v="210" actId="478"/>
          <ac:picMkLst>
            <pc:docMk/>
            <pc:sldMk cId="824718541" sldId="297"/>
            <ac:picMk id="9" creationId="{64D769DE-10FF-0FB2-5C10-E567FAE27D14}"/>
          </ac:picMkLst>
        </pc:picChg>
        <pc:picChg chg="del">
          <ac:chgData name="BELLEMIN SANDRA" userId="5fe4e071-d3f4-40df-970f-ee8fcf898346" providerId="ADAL" clId="{4E04F77B-ECC1-46B6-915E-ED6D0CB8724E}" dt="2023-08-30T09:05:40.050" v="210" actId="478"/>
          <ac:picMkLst>
            <pc:docMk/>
            <pc:sldMk cId="824718541" sldId="297"/>
            <ac:picMk id="14" creationId="{C6934D16-D30F-D0B8-A302-D08876A099B7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5:59.107" v="218" actId="962"/>
        <pc:sldMkLst>
          <pc:docMk/>
          <pc:sldMk cId="2428213691" sldId="298"/>
        </pc:sldMkLst>
        <pc:picChg chg="add mod">
          <ac:chgData name="BELLEMIN SANDRA" userId="5fe4e071-d3f4-40df-970f-ee8fcf898346" providerId="ADAL" clId="{4E04F77B-ECC1-46B6-915E-ED6D0CB8724E}" dt="2023-08-30T09:05:59.107" v="218" actId="962"/>
          <ac:picMkLst>
            <pc:docMk/>
            <pc:sldMk cId="2428213691" sldId="298"/>
            <ac:picMk id="3" creationId="{6FF7940C-51E6-C11F-4B32-6CD8535515B3}"/>
          </ac:picMkLst>
        </pc:picChg>
        <pc:picChg chg="del">
          <ac:chgData name="BELLEMIN SANDRA" userId="5fe4e071-d3f4-40df-970f-ee8fcf898346" providerId="ADAL" clId="{4E04F77B-ECC1-46B6-915E-ED6D0CB8724E}" dt="2023-08-30T09:05:46.584" v="214" actId="478"/>
          <ac:picMkLst>
            <pc:docMk/>
            <pc:sldMk cId="2428213691" sldId="298"/>
            <ac:picMk id="4" creationId="{8ECBD458-3531-DB44-CA4C-B562F22F6A7A}"/>
          </ac:picMkLst>
        </pc:picChg>
        <pc:picChg chg="del">
          <ac:chgData name="BELLEMIN SANDRA" userId="5fe4e071-d3f4-40df-970f-ee8fcf898346" providerId="ADAL" clId="{4E04F77B-ECC1-46B6-915E-ED6D0CB8724E}" dt="2023-08-30T09:05:46.584" v="214" actId="478"/>
          <ac:picMkLst>
            <pc:docMk/>
            <pc:sldMk cId="2428213691" sldId="298"/>
            <ac:picMk id="5" creationId="{86E5FE8C-9B40-5205-1A02-BCADE7E25FB8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6:07.236" v="225" actId="962"/>
        <pc:sldMkLst>
          <pc:docMk/>
          <pc:sldMk cId="1501567218" sldId="300"/>
        </pc:sldMkLst>
        <pc:picChg chg="del">
          <ac:chgData name="BELLEMIN SANDRA" userId="5fe4e071-d3f4-40df-970f-ee8fcf898346" providerId="ADAL" clId="{4E04F77B-ECC1-46B6-915E-ED6D0CB8724E}" dt="2023-08-30T09:06:05.531" v="222" actId="478"/>
          <ac:picMkLst>
            <pc:docMk/>
            <pc:sldMk cId="1501567218" sldId="300"/>
            <ac:picMk id="3" creationId="{CEEA52A7-C68D-3847-BDC7-673B4DCFD392}"/>
          </ac:picMkLst>
        </pc:picChg>
        <pc:picChg chg="del">
          <ac:chgData name="BELLEMIN SANDRA" userId="5fe4e071-d3f4-40df-970f-ee8fcf898346" providerId="ADAL" clId="{4E04F77B-ECC1-46B6-915E-ED6D0CB8724E}" dt="2023-08-30T09:06:05.531" v="222" actId="478"/>
          <ac:picMkLst>
            <pc:docMk/>
            <pc:sldMk cId="1501567218" sldId="300"/>
            <ac:picMk id="4" creationId="{DBDC1D7D-D0D2-79D7-1BDD-0FFC662EDCE3}"/>
          </ac:picMkLst>
        </pc:picChg>
        <pc:picChg chg="add mod">
          <ac:chgData name="BELLEMIN SANDRA" userId="5fe4e071-d3f4-40df-970f-ee8fcf898346" providerId="ADAL" clId="{4E04F77B-ECC1-46B6-915E-ED6D0CB8724E}" dt="2023-08-30T09:06:07.236" v="225" actId="962"/>
          <ac:picMkLst>
            <pc:docMk/>
            <pc:sldMk cId="1501567218" sldId="300"/>
            <ac:picMk id="5" creationId="{FB2C1F96-CA77-4AEE-33CA-78199D0F7D77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6:02.735" v="221" actId="962"/>
        <pc:sldMkLst>
          <pc:docMk/>
          <pc:sldMk cId="3646711668" sldId="301"/>
        </pc:sldMkLst>
        <pc:spChg chg="del">
          <ac:chgData name="BELLEMIN SANDRA" userId="5fe4e071-d3f4-40df-970f-ee8fcf898346" providerId="ADAL" clId="{4E04F77B-ECC1-46B6-915E-ED6D0CB8724E}" dt="2023-08-30T09:05:52.886" v="215" actId="478"/>
          <ac:spMkLst>
            <pc:docMk/>
            <pc:sldMk cId="3646711668" sldId="301"/>
            <ac:spMk id="5" creationId="{B1617D00-8C53-6847-CA46-F691B8E2B9AE}"/>
          </ac:spMkLst>
        </pc:spChg>
        <pc:picChg chg="del">
          <ac:chgData name="BELLEMIN SANDRA" userId="5fe4e071-d3f4-40df-970f-ee8fcf898346" providerId="ADAL" clId="{4E04F77B-ECC1-46B6-915E-ED6D0CB8724E}" dt="2023-08-30T09:05:52.886" v="215" actId="478"/>
          <ac:picMkLst>
            <pc:docMk/>
            <pc:sldMk cId="3646711668" sldId="301"/>
            <ac:picMk id="2" creationId="{6957C71D-FE79-2128-66DE-8E5E182939F4}"/>
          </ac:picMkLst>
        </pc:picChg>
        <pc:picChg chg="del">
          <ac:chgData name="BELLEMIN SANDRA" userId="5fe4e071-d3f4-40df-970f-ee8fcf898346" providerId="ADAL" clId="{4E04F77B-ECC1-46B6-915E-ED6D0CB8724E}" dt="2023-08-30T09:05:52.886" v="215" actId="478"/>
          <ac:picMkLst>
            <pc:docMk/>
            <pc:sldMk cId="3646711668" sldId="301"/>
            <ac:picMk id="3" creationId="{B2915B9E-B9FD-3C71-3626-C0D730A87267}"/>
          </ac:picMkLst>
        </pc:picChg>
        <pc:picChg chg="del">
          <ac:chgData name="BELLEMIN SANDRA" userId="5fe4e071-d3f4-40df-970f-ee8fcf898346" providerId="ADAL" clId="{4E04F77B-ECC1-46B6-915E-ED6D0CB8724E}" dt="2023-08-30T09:05:52.886" v="215" actId="478"/>
          <ac:picMkLst>
            <pc:docMk/>
            <pc:sldMk cId="3646711668" sldId="301"/>
            <ac:picMk id="4" creationId="{41575673-0BCF-2999-D32B-AC72ADE5C82B}"/>
          </ac:picMkLst>
        </pc:picChg>
        <pc:picChg chg="add mod">
          <ac:chgData name="BELLEMIN SANDRA" userId="5fe4e071-d3f4-40df-970f-ee8fcf898346" providerId="ADAL" clId="{4E04F77B-ECC1-46B6-915E-ED6D0CB8724E}" dt="2023-08-30T09:06:02.735" v="221" actId="962"/>
          <ac:picMkLst>
            <pc:docMk/>
            <pc:sldMk cId="3646711668" sldId="301"/>
            <ac:picMk id="7" creationId="{600B6975-0C98-5263-AD37-7ABF568984DA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3:58.271" v="138" actId="962"/>
        <pc:sldMkLst>
          <pc:docMk/>
          <pc:sldMk cId="753442436" sldId="302"/>
        </pc:sldMkLst>
        <pc:graphicFrameChg chg="del">
          <ac:chgData name="BELLEMIN SANDRA" userId="5fe4e071-d3f4-40df-970f-ee8fcf898346" providerId="ADAL" clId="{4E04F77B-ECC1-46B6-915E-ED6D0CB8724E}" dt="2023-08-30T09:03:56.582" v="135" actId="478"/>
          <ac:graphicFrameMkLst>
            <pc:docMk/>
            <pc:sldMk cId="753442436" sldId="302"/>
            <ac:graphicFrameMk id="2" creationId="{3B1791F6-0E48-3609-8AB5-AE5ECC069877}"/>
          </ac:graphicFrameMkLst>
        </pc:graphicFrameChg>
        <pc:picChg chg="add mod">
          <ac:chgData name="BELLEMIN SANDRA" userId="5fe4e071-d3f4-40df-970f-ee8fcf898346" providerId="ADAL" clId="{4E04F77B-ECC1-46B6-915E-ED6D0CB8724E}" dt="2023-08-30T09:03:58.271" v="138" actId="962"/>
          <ac:picMkLst>
            <pc:docMk/>
            <pc:sldMk cId="753442436" sldId="302"/>
            <ac:picMk id="4" creationId="{CE074971-083E-77DB-0C3B-4BBD8DE9F22F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2:18.997" v="70" actId="962"/>
        <pc:sldMkLst>
          <pc:docMk/>
          <pc:sldMk cId="3083583168" sldId="303"/>
        </pc:sldMkLst>
        <pc:spChg chg="del">
          <ac:chgData name="BELLEMIN SANDRA" userId="5fe4e071-d3f4-40df-970f-ee8fcf898346" providerId="ADAL" clId="{4E04F77B-ECC1-46B6-915E-ED6D0CB8724E}" dt="2023-08-30T09:02:17.061" v="67" actId="478"/>
          <ac:spMkLst>
            <pc:docMk/>
            <pc:sldMk cId="3083583168" sldId="303"/>
            <ac:spMk id="6" creationId="{1AC77707-367D-6B0F-1649-78D8ACC43BA5}"/>
          </ac:spMkLst>
        </pc:spChg>
        <pc:spChg chg="del">
          <ac:chgData name="BELLEMIN SANDRA" userId="5fe4e071-d3f4-40df-970f-ee8fcf898346" providerId="ADAL" clId="{4E04F77B-ECC1-46B6-915E-ED6D0CB8724E}" dt="2023-08-30T09:02:17.061" v="67" actId="478"/>
          <ac:spMkLst>
            <pc:docMk/>
            <pc:sldMk cId="3083583168" sldId="303"/>
            <ac:spMk id="7" creationId="{90985991-7C3E-BD41-809A-6FB9BA29FC9C}"/>
          </ac:spMkLst>
        </pc:spChg>
        <pc:spChg chg="del">
          <ac:chgData name="BELLEMIN SANDRA" userId="5fe4e071-d3f4-40df-970f-ee8fcf898346" providerId="ADAL" clId="{4E04F77B-ECC1-46B6-915E-ED6D0CB8724E}" dt="2023-08-30T09:02:17.061" v="67" actId="478"/>
          <ac:spMkLst>
            <pc:docMk/>
            <pc:sldMk cId="3083583168" sldId="303"/>
            <ac:spMk id="8" creationId="{5F0BE5FA-B158-3088-0F6F-6F00CD8BF85C}"/>
          </ac:spMkLst>
        </pc:spChg>
        <pc:spChg chg="del">
          <ac:chgData name="BELLEMIN SANDRA" userId="5fe4e071-d3f4-40df-970f-ee8fcf898346" providerId="ADAL" clId="{4E04F77B-ECC1-46B6-915E-ED6D0CB8724E}" dt="2023-08-30T09:02:17.061" v="67" actId="478"/>
          <ac:spMkLst>
            <pc:docMk/>
            <pc:sldMk cId="3083583168" sldId="303"/>
            <ac:spMk id="9" creationId="{64D29DD0-161B-9281-EC31-D58FC7FCB242}"/>
          </ac:spMkLst>
        </pc:spChg>
        <pc:picChg chg="del">
          <ac:chgData name="BELLEMIN SANDRA" userId="5fe4e071-d3f4-40df-970f-ee8fcf898346" providerId="ADAL" clId="{4E04F77B-ECC1-46B6-915E-ED6D0CB8724E}" dt="2023-08-30T09:02:17.061" v="67" actId="478"/>
          <ac:picMkLst>
            <pc:docMk/>
            <pc:sldMk cId="3083583168" sldId="303"/>
            <ac:picMk id="3" creationId="{7D8249A0-C01D-A09C-9B99-627B9FB7C2B2}"/>
          </ac:picMkLst>
        </pc:picChg>
        <pc:picChg chg="del">
          <ac:chgData name="BELLEMIN SANDRA" userId="5fe4e071-d3f4-40df-970f-ee8fcf898346" providerId="ADAL" clId="{4E04F77B-ECC1-46B6-915E-ED6D0CB8724E}" dt="2023-08-30T09:02:17.061" v="67" actId="478"/>
          <ac:picMkLst>
            <pc:docMk/>
            <pc:sldMk cId="3083583168" sldId="303"/>
            <ac:picMk id="4" creationId="{7DA11C3F-2759-935E-7320-39EF6151D43E}"/>
          </ac:picMkLst>
        </pc:picChg>
        <pc:picChg chg="add mod">
          <ac:chgData name="BELLEMIN SANDRA" userId="5fe4e071-d3f4-40df-970f-ee8fcf898346" providerId="ADAL" clId="{4E04F77B-ECC1-46B6-915E-ED6D0CB8724E}" dt="2023-08-30T09:02:18.997" v="70" actId="962"/>
          <ac:picMkLst>
            <pc:docMk/>
            <pc:sldMk cId="3083583168" sldId="303"/>
            <ac:picMk id="5" creationId="{311C137A-48FF-7429-79BB-E2D33852D31B}"/>
          </ac:picMkLst>
        </pc:picChg>
        <pc:picChg chg="del">
          <ac:chgData name="BELLEMIN SANDRA" userId="5fe4e071-d3f4-40df-970f-ee8fcf898346" providerId="ADAL" clId="{4E04F77B-ECC1-46B6-915E-ED6D0CB8724E}" dt="2023-08-30T09:02:17.061" v="67" actId="478"/>
          <ac:picMkLst>
            <pc:docMk/>
            <pc:sldMk cId="3083583168" sldId="303"/>
            <ac:picMk id="10" creationId="{35331C65-4DFB-E957-3ED1-2BE3D4D19ED2}"/>
          </ac:picMkLst>
        </pc:picChg>
        <pc:picChg chg="del">
          <ac:chgData name="BELLEMIN SANDRA" userId="5fe4e071-d3f4-40df-970f-ee8fcf898346" providerId="ADAL" clId="{4E04F77B-ECC1-46B6-915E-ED6D0CB8724E}" dt="2023-08-30T09:02:17.061" v="67" actId="478"/>
          <ac:picMkLst>
            <pc:docMk/>
            <pc:sldMk cId="3083583168" sldId="303"/>
            <ac:picMk id="11" creationId="{3584A217-ABAE-8D4D-12DC-958959D15958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2:25.965" v="73" actId="27614"/>
        <pc:sldMkLst>
          <pc:docMk/>
          <pc:sldMk cId="1136348972" sldId="304"/>
        </pc:sldMkLst>
        <pc:spChg chg="del">
          <ac:chgData name="BELLEMIN SANDRA" userId="5fe4e071-d3f4-40df-970f-ee8fcf898346" providerId="ADAL" clId="{4E04F77B-ECC1-46B6-915E-ED6D0CB8724E}" dt="2023-08-30T09:02:24.203" v="71" actId="478"/>
          <ac:spMkLst>
            <pc:docMk/>
            <pc:sldMk cId="1136348972" sldId="304"/>
            <ac:spMk id="6" creationId="{1AC77707-367D-6B0F-1649-78D8ACC43BA5}"/>
          </ac:spMkLst>
        </pc:spChg>
        <pc:spChg chg="del">
          <ac:chgData name="BELLEMIN SANDRA" userId="5fe4e071-d3f4-40df-970f-ee8fcf898346" providerId="ADAL" clId="{4E04F77B-ECC1-46B6-915E-ED6D0CB8724E}" dt="2023-08-30T09:02:24.203" v="71" actId="478"/>
          <ac:spMkLst>
            <pc:docMk/>
            <pc:sldMk cId="1136348972" sldId="304"/>
            <ac:spMk id="7" creationId="{90985991-7C3E-BD41-809A-6FB9BA29FC9C}"/>
          </ac:spMkLst>
        </pc:spChg>
        <pc:spChg chg="del">
          <ac:chgData name="BELLEMIN SANDRA" userId="5fe4e071-d3f4-40df-970f-ee8fcf898346" providerId="ADAL" clId="{4E04F77B-ECC1-46B6-915E-ED6D0CB8724E}" dt="2023-08-30T09:02:24.203" v="71" actId="478"/>
          <ac:spMkLst>
            <pc:docMk/>
            <pc:sldMk cId="1136348972" sldId="304"/>
            <ac:spMk id="8" creationId="{5F0BE5FA-B158-3088-0F6F-6F00CD8BF85C}"/>
          </ac:spMkLst>
        </pc:spChg>
        <pc:spChg chg="del">
          <ac:chgData name="BELLEMIN SANDRA" userId="5fe4e071-d3f4-40df-970f-ee8fcf898346" providerId="ADAL" clId="{4E04F77B-ECC1-46B6-915E-ED6D0CB8724E}" dt="2023-08-30T09:02:24.203" v="71" actId="478"/>
          <ac:spMkLst>
            <pc:docMk/>
            <pc:sldMk cId="1136348972" sldId="304"/>
            <ac:spMk id="9" creationId="{64D29DD0-161B-9281-EC31-D58FC7FCB242}"/>
          </ac:spMkLst>
        </pc:spChg>
        <pc:picChg chg="del">
          <ac:chgData name="BELLEMIN SANDRA" userId="5fe4e071-d3f4-40df-970f-ee8fcf898346" providerId="ADAL" clId="{4E04F77B-ECC1-46B6-915E-ED6D0CB8724E}" dt="2023-08-30T09:02:24.203" v="71" actId="478"/>
          <ac:picMkLst>
            <pc:docMk/>
            <pc:sldMk cId="1136348972" sldId="304"/>
            <ac:picMk id="3" creationId="{7D8249A0-C01D-A09C-9B99-627B9FB7C2B2}"/>
          </ac:picMkLst>
        </pc:picChg>
        <pc:picChg chg="del">
          <ac:chgData name="BELLEMIN SANDRA" userId="5fe4e071-d3f4-40df-970f-ee8fcf898346" providerId="ADAL" clId="{4E04F77B-ECC1-46B6-915E-ED6D0CB8724E}" dt="2023-08-30T09:02:24.203" v="71" actId="478"/>
          <ac:picMkLst>
            <pc:docMk/>
            <pc:sldMk cId="1136348972" sldId="304"/>
            <ac:picMk id="4" creationId="{7DA11C3F-2759-935E-7320-39EF6151D43E}"/>
          </ac:picMkLst>
        </pc:picChg>
        <pc:picChg chg="add mod">
          <ac:chgData name="BELLEMIN SANDRA" userId="5fe4e071-d3f4-40df-970f-ee8fcf898346" providerId="ADAL" clId="{4E04F77B-ECC1-46B6-915E-ED6D0CB8724E}" dt="2023-08-30T09:02:25.965" v="73" actId="27614"/>
          <ac:picMkLst>
            <pc:docMk/>
            <pc:sldMk cId="1136348972" sldId="304"/>
            <ac:picMk id="5" creationId="{59D333A9-2014-9B3F-B0A3-750FD21E14D4}"/>
          </ac:picMkLst>
        </pc:picChg>
        <pc:picChg chg="del">
          <ac:chgData name="BELLEMIN SANDRA" userId="5fe4e071-d3f4-40df-970f-ee8fcf898346" providerId="ADAL" clId="{4E04F77B-ECC1-46B6-915E-ED6D0CB8724E}" dt="2023-08-30T09:02:24.203" v="71" actId="478"/>
          <ac:picMkLst>
            <pc:docMk/>
            <pc:sldMk cId="1136348972" sldId="304"/>
            <ac:picMk id="10" creationId="{35331C65-4DFB-E957-3ED1-2BE3D4D19ED2}"/>
          </ac:picMkLst>
        </pc:picChg>
        <pc:picChg chg="del">
          <ac:chgData name="BELLEMIN SANDRA" userId="5fe4e071-d3f4-40df-970f-ee8fcf898346" providerId="ADAL" clId="{4E04F77B-ECC1-46B6-915E-ED6D0CB8724E}" dt="2023-08-30T09:02:24.203" v="71" actId="478"/>
          <ac:picMkLst>
            <pc:docMk/>
            <pc:sldMk cId="1136348972" sldId="304"/>
            <ac:picMk id="11" creationId="{3584A217-ABAE-8D4D-12DC-958959D15958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3:25.697" v="107" actId="962"/>
        <pc:sldMkLst>
          <pc:docMk/>
          <pc:sldMk cId="2731070427" sldId="305"/>
        </pc:sldMkLst>
        <pc:spChg chg="del">
          <ac:chgData name="BELLEMIN SANDRA" userId="5fe4e071-d3f4-40df-970f-ee8fcf898346" providerId="ADAL" clId="{4E04F77B-ECC1-46B6-915E-ED6D0CB8724E}" dt="2023-08-30T09:03:21.494" v="104" actId="478"/>
          <ac:spMkLst>
            <pc:docMk/>
            <pc:sldMk cId="2731070427" sldId="305"/>
            <ac:spMk id="3" creationId="{F82CD08C-0CFF-4EAA-8274-E03219708A80}"/>
          </ac:spMkLst>
        </pc:spChg>
        <pc:spChg chg="del">
          <ac:chgData name="BELLEMIN SANDRA" userId="5fe4e071-d3f4-40df-970f-ee8fcf898346" providerId="ADAL" clId="{4E04F77B-ECC1-46B6-915E-ED6D0CB8724E}" dt="2023-08-30T09:03:21.494" v="104" actId="478"/>
          <ac:spMkLst>
            <pc:docMk/>
            <pc:sldMk cId="2731070427" sldId="305"/>
            <ac:spMk id="15" creationId="{98A5B1C6-9024-51AF-94D3-A358EBB8E8E7}"/>
          </ac:spMkLst>
        </pc:spChg>
        <pc:spChg chg="del">
          <ac:chgData name="BELLEMIN SANDRA" userId="5fe4e071-d3f4-40df-970f-ee8fcf898346" providerId="ADAL" clId="{4E04F77B-ECC1-46B6-915E-ED6D0CB8724E}" dt="2023-08-30T09:03:21.494" v="104" actId="478"/>
          <ac:spMkLst>
            <pc:docMk/>
            <pc:sldMk cId="2731070427" sldId="305"/>
            <ac:spMk id="16" creationId="{FDF1BDCC-633E-7A74-8ADF-ECE5EFDDD75E}"/>
          </ac:spMkLst>
        </pc:spChg>
        <pc:spChg chg="del">
          <ac:chgData name="BELLEMIN SANDRA" userId="5fe4e071-d3f4-40df-970f-ee8fcf898346" providerId="ADAL" clId="{4E04F77B-ECC1-46B6-915E-ED6D0CB8724E}" dt="2023-08-30T09:03:21.494" v="104" actId="478"/>
          <ac:spMkLst>
            <pc:docMk/>
            <pc:sldMk cId="2731070427" sldId="305"/>
            <ac:spMk id="17" creationId="{D531BF6E-CEAA-C40D-BA78-18FB7264F60C}"/>
          </ac:spMkLst>
        </pc:spChg>
        <pc:picChg chg="add mod">
          <ac:chgData name="BELLEMIN SANDRA" userId="5fe4e071-d3f4-40df-970f-ee8fcf898346" providerId="ADAL" clId="{4E04F77B-ECC1-46B6-915E-ED6D0CB8724E}" dt="2023-08-30T09:03:25.697" v="107" actId="962"/>
          <ac:picMkLst>
            <pc:docMk/>
            <pc:sldMk cId="2731070427" sldId="305"/>
            <ac:picMk id="4" creationId="{66DF6FB5-40E1-EAAB-F1A9-C7E866804FC5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3:30.209" v="111" actId="962"/>
        <pc:sldMkLst>
          <pc:docMk/>
          <pc:sldMk cId="949403411" sldId="306"/>
        </pc:sldMkLst>
        <pc:spChg chg="del">
          <ac:chgData name="BELLEMIN SANDRA" userId="5fe4e071-d3f4-40df-970f-ee8fcf898346" providerId="ADAL" clId="{4E04F77B-ECC1-46B6-915E-ED6D0CB8724E}" dt="2023-08-30T09:03:28.347" v="108" actId="478"/>
          <ac:spMkLst>
            <pc:docMk/>
            <pc:sldMk cId="949403411" sldId="306"/>
            <ac:spMk id="3" creationId="{F82CD08C-0CFF-4EAA-8274-E03219708A80}"/>
          </ac:spMkLst>
        </pc:spChg>
        <pc:spChg chg="del">
          <ac:chgData name="BELLEMIN SANDRA" userId="5fe4e071-d3f4-40df-970f-ee8fcf898346" providerId="ADAL" clId="{4E04F77B-ECC1-46B6-915E-ED6D0CB8724E}" dt="2023-08-30T09:03:28.347" v="108" actId="478"/>
          <ac:spMkLst>
            <pc:docMk/>
            <pc:sldMk cId="949403411" sldId="306"/>
            <ac:spMk id="15" creationId="{98A5B1C6-9024-51AF-94D3-A358EBB8E8E7}"/>
          </ac:spMkLst>
        </pc:spChg>
        <pc:spChg chg="del">
          <ac:chgData name="BELLEMIN SANDRA" userId="5fe4e071-d3f4-40df-970f-ee8fcf898346" providerId="ADAL" clId="{4E04F77B-ECC1-46B6-915E-ED6D0CB8724E}" dt="2023-08-30T09:03:28.347" v="108" actId="478"/>
          <ac:spMkLst>
            <pc:docMk/>
            <pc:sldMk cId="949403411" sldId="306"/>
            <ac:spMk id="16" creationId="{FDF1BDCC-633E-7A74-8ADF-ECE5EFDDD75E}"/>
          </ac:spMkLst>
        </pc:spChg>
        <pc:spChg chg="del">
          <ac:chgData name="BELLEMIN SANDRA" userId="5fe4e071-d3f4-40df-970f-ee8fcf898346" providerId="ADAL" clId="{4E04F77B-ECC1-46B6-915E-ED6D0CB8724E}" dt="2023-08-30T09:03:28.347" v="108" actId="478"/>
          <ac:spMkLst>
            <pc:docMk/>
            <pc:sldMk cId="949403411" sldId="306"/>
            <ac:spMk id="17" creationId="{D531BF6E-CEAA-C40D-BA78-18FB7264F60C}"/>
          </ac:spMkLst>
        </pc:spChg>
        <pc:picChg chg="add mod">
          <ac:chgData name="BELLEMIN SANDRA" userId="5fe4e071-d3f4-40df-970f-ee8fcf898346" providerId="ADAL" clId="{4E04F77B-ECC1-46B6-915E-ED6D0CB8724E}" dt="2023-08-30T09:03:30.209" v="111" actId="962"/>
          <ac:picMkLst>
            <pc:docMk/>
            <pc:sldMk cId="949403411" sldId="306"/>
            <ac:picMk id="4" creationId="{6B4B86DD-76EF-F83B-9DF9-6882EB056B5C}"/>
          </ac:picMkLst>
        </pc:picChg>
      </pc:sldChg>
      <pc:sldChg chg="addSp delSp modSp mod modClrScheme chgLayout">
        <pc:chgData name="BELLEMIN SANDRA" userId="5fe4e071-d3f4-40df-970f-ee8fcf898346" providerId="ADAL" clId="{4E04F77B-ECC1-46B6-915E-ED6D0CB8724E}" dt="2023-08-30T09:04:23.243" v="159" actId="962"/>
        <pc:sldMkLst>
          <pc:docMk/>
          <pc:sldMk cId="2925017911" sldId="307"/>
        </pc:sldMkLst>
        <pc:picChg chg="del">
          <ac:chgData name="BELLEMIN SANDRA" userId="5fe4e071-d3f4-40df-970f-ee8fcf898346" providerId="ADAL" clId="{4E04F77B-ECC1-46B6-915E-ED6D0CB8724E}" dt="2023-08-30T09:04:21.772" v="156" actId="478"/>
          <ac:picMkLst>
            <pc:docMk/>
            <pc:sldMk cId="2925017911" sldId="307"/>
            <ac:picMk id="2" creationId="{C6CCE84D-76E5-2D9C-56B7-E3EF415401FA}"/>
          </ac:picMkLst>
        </pc:picChg>
        <pc:picChg chg="add mod">
          <ac:chgData name="BELLEMIN SANDRA" userId="5fe4e071-d3f4-40df-970f-ee8fcf898346" providerId="ADAL" clId="{4E04F77B-ECC1-46B6-915E-ED6D0CB8724E}" dt="2023-08-30T09:04:23.243" v="159" actId="962"/>
          <ac:picMkLst>
            <pc:docMk/>
            <pc:sldMk cId="2925017911" sldId="307"/>
            <ac:picMk id="4" creationId="{2B009081-A13C-9D46-38AC-E470B3177B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3F27F-6F9D-4EE0-B6EC-DC36B85762EB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DF22D-D97F-47E2-A241-5D9F4A4CA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91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DES LETTRES ET DES SONS </a:t>
            </a: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Le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-s </a:t>
            </a: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entre voyelles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Leçon 12 : Du poisson et du poison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FF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Certaines diapositives ont été dupliquées afin de scinder le commentaire du mode présentateur en deux parties lorsque le propos est long. </a:t>
            </a:r>
            <a:r>
              <a:rPr lang="fr-FR" sz="1800" b="0" i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Cela vous permettra de poursuivre vos explications de manière plus fluide.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255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Qu’est-ce qu’il y a de pareil dans chaque colonne qui peut expliquer que la lettre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fait [s] ou [z] ? Regardez les voyelles et les consonnes autour du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»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ans attendre de réponse exacte,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passer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l’étape suivante.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62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4 : </a:t>
            </a:r>
            <a:r>
              <a:rPr lang="fr-FR" b="1" i="1" dirty="0"/>
              <a:t>Observation</a:t>
            </a:r>
            <a:r>
              <a:rPr lang="fr-FR" b="1" dirty="0"/>
              <a:t>. Identifier les lettres encadrant le </a:t>
            </a:r>
            <a:r>
              <a:rPr lang="fr-FR" sz="12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b="1" i="1" dirty="0"/>
              <a:t>s</a:t>
            </a:r>
          </a:p>
          <a:p>
            <a:endParaRPr lang="fr-FR" b="1" i="1" dirty="0"/>
          </a:p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Distribuer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 chacun la liste de mots intitulée « 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</a:t>
            </a:r>
            <a:r>
              <a:rPr lang="fr-FR" sz="1800" b="1" i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prononce [z]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»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Donnez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consigne 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Regardez les mots où on entend [z] comme dans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bison.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Entourez les lettres qui encadrent la lettre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Quelle remarque pouvez-vous faire ? »</a:t>
            </a:r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504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/>
              <a:t>Réponse attendue</a:t>
            </a:r>
            <a:r>
              <a:rPr lang="fr-FR" dirty="0"/>
              <a:t> : 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</a:rPr>
              <a:t>I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y a une voyelle avant le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une voyelle après le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Si vous avez raison, alors dans les mots où l’on entend [s], on ne doit pas retrouver deux voyelles autour de la lettre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14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Distribuer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ensuite à chacun la liste de mots intitulée « 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</a:t>
            </a:r>
            <a:r>
              <a:rPr lang="fr-FR" sz="12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fr-FR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prononce [s].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»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Donner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consigne : « Regardez ces mots et vérifiez que la lettre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n’est pas encadrée par deux voyelles.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19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dirty="0"/>
              <a:t>Réponse attendue</a:t>
            </a:r>
            <a:r>
              <a:rPr lang="fr-FR" dirty="0"/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 lettres qui entourent le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 sont jamais deux voyelles. C’est :</a:t>
            </a:r>
            <a:endParaRPr lang="fr-F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une voyelle et une consonne : 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alier</a:t>
            </a:r>
            <a:endParaRPr lang="fr-F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une consonne et une voyelle : ca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</a:t>
            </a:r>
            <a:endParaRPr lang="fr-F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rien et une consonne derrière : 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ylo</a:t>
            </a:r>
            <a:endParaRPr lang="fr-F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rien et une voyelle derrière : 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889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Revenir 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classe entière et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énoncer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règle 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Quand la lettre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entre deux voyelles, on entend [z].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endParaRPr lang="fr-FR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  <a:sym typeface="Wingdings 3" panose="05040102010807070707" pitchFamily="18" charset="2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Parfois, on entend le son [s] entre deux sons-voyelles. Comme dans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Comment écrit-on alors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met deux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031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 On entend bien [s] avec les deux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625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u"/>
              <a:tabLst/>
              <a:defRPr/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Compléter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règle 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Quand la lettre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entre deux voyelles, elle fait le son [z].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qu’on entende [s], il faut mettre deux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 le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n’est pas encadré par deux voyelles, il fait le son [s] : il peut être entre une voyelle et une consonne ou entre rien et une autre lettre. 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406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PHASE 5 : </a:t>
            </a:r>
            <a:r>
              <a:rPr lang="fr-FR" b="1" i="1" dirty="0"/>
              <a:t>Mise en œuvre</a:t>
            </a:r>
          </a:p>
          <a:p>
            <a:endParaRPr lang="fr-FR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Prenez vos ardoises et tracez deux colonnes : en haut de la 1</a:t>
            </a:r>
            <a:r>
              <a:rPr lang="fr-FR" sz="1800" baseline="3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colonne écrivez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"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seul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"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 en haut de l’autre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"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deux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"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Vous allez deviner dans quelle colonne va chaque mot que je vais dire. Vous écrivez le mot sur votre ardoise et la levez. Vous expliquerez votre choix.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trouver, vous pouvez séparer les syllabes des mots. 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248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b="1" dirty="0"/>
              <a:t>Commencer</a:t>
            </a:r>
            <a:r>
              <a:rPr lang="fr-FR" dirty="0"/>
              <a:t> avec : « (une) classe 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70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 : </a:t>
            </a:r>
            <a:r>
              <a:rPr lang="fr-FR" sz="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Enrôlement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</a:t>
            </a:r>
            <a:r>
              <a:rPr lang="fr-FR" sz="1200" b="1" dirty="0">
                <a:solidFill>
                  <a:srgbClr val="70AD4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</a:t>
            </a:r>
            <a:r>
              <a:rPr lang="fr-FR" sz="12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Aujourd’hui, on va encore s’intéresser à la lettre </a:t>
            </a:r>
            <a:r>
              <a:rPr lang="fr-FR" sz="12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200" b="1" i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200" i="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fr-FR" sz="1200" i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2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487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« </a:t>
            </a:r>
            <a:r>
              <a:rPr lang="fr-FR" dirty="0"/>
              <a:t>(un animal) bossu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164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b="1" dirty="0"/>
              <a:t>« </a:t>
            </a:r>
            <a:r>
              <a:rPr lang="fr-FR" dirty="0"/>
              <a:t>(un) chasseur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949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b="1" dirty="0"/>
              <a:t>Terminer</a:t>
            </a:r>
            <a:r>
              <a:rPr lang="fr-FR" dirty="0"/>
              <a:t> avec : « (une) caisse 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883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Correction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594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Dans cette leçon, qu’avons-nous appris ? »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200" b="1" u="sng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Réponse attendue</a:t>
            </a:r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200" b="0" i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(</a:t>
            </a:r>
            <a:r>
              <a:rPr lang="fr-FR" sz="12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collectivement) </a:t>
            </a:r>
            <a:r>
              <a:rPr lang="fr-FR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dirty="0"/>
              <a:t>On a appris que,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quand on écrit la lettre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il faut se méfier :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Si le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entre deux voyelles, il fait le son [z]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poison.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 on veut que ça fasse le son [s], il faut mettre deux fois la lettre 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poisson.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 la lettre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 </a:t>
            </a:r>
            <a:r>
              <a:rPr lang="fr-FR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entre rien et une consonne derrière 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(stylo) </a:t>
            </a:r>
            <a:r>
              <a:rPr lang="fr-FR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 rien et une voyelle derrière 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(soleil)</a:t>
            </a:r>
            <a:r>
              <a:rPr lang="fr-FR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 fait aussi le son [s]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titre de la leçon est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 poisson et du poison !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Poisson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poison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sont deux mots qui se prononcent presque pareil, mais une fois on entend [s] et une fois [z]. Donc, à l’écrit, il faut un seul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pour écrire le [z] de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poison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et il en faut deux pour écrire le [s] de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poisson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»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263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Voilà les exemples importants de la leçon. On va les lire ensemble.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7179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2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Distribuer </a:t>
            </a:r>
            <a:r>
              <a:rPr lang="fr-FR" sz="1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 trace écrite à compléter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</a:t>
            </a:r>
            <a:r>
              <a:rPr lang="fr-FR" sz="1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12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Donner </a:t>
            </a:r>
            <a:r>
              <a:rPr lang="fr-FR" sz="1200" b="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 consigne</a:t>
            </a:r>
            <a:r>
              <a:rPr lang="fr-FR" sz="1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2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« Voilà votre trace écrite.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Avec votre crayon noir, vous allez compléter les mots qui manquent. »</a:t>
            </a:r>
            <a:endParaRPr lang="fr-FR" sz="1800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289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/>
              <a:t>POINT SUR LA MÉTHODOLOGIE : Le classement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/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« Pouvez-vous expliquer ce que vous avez fait en mettant les mots dans une colonne ou dans l’autre ? »</a:t>
            </a:r>
            <a:r>
              <a:rPr lang="fr-FR" dirty="0">
                <a:effectLst/>
              </a:rPr>
              <a:t> </a:t>
            </a:r>
            <a:endParaRPr lang="fr-FR" sz="1200" b="1" u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probable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 mis les mots où on entend [s] dans une colonne, et on a mis les mots où on entend [z] dans l’autre. Puis on a cherché pourquoi ça fait [s] d’un côté et [z] de l’autre.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196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Reformuler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Pour chaque colonne, vous avez cherché ce qui est pareil pour tous les mots de la colonne, et ce qui est différent des mots de l’autre colonne. Et puis, on a regardé si ce qu’on a dit marche pour tous les mots de la même colonne. 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Préciser 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On a fait un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classement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Le but d’un classement c’est de repérer des ressemblances et des différences entre des mots. On place les mots dans des colonnes différentes pour réunir ceux qui se ressemblent entre eux.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Là, on a créé une colonne pour les mots où on entend [z] et une colonne pour les mots où on entend [s].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999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Expliquer 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 pictogramme :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On fera souvent des classements et on utilisera ce dessin.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se pose des questions sur ce qu’il y a de pareil dans les colonnes et dans les lignes. Aujourd’hui, on avait deux colonnes : les mots comme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soleil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les mots comme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bison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»</a:t>
            </a: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Demander :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Est-ce qu’on n’avait pas déjà fait des classements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Réponses possibles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les leçons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 fait quoi ?, Collecte du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Imagier des noms / imagier des verbes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95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Vous vous souvenez qu’on avait remarqué les deux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dans les mots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impressionnants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nourrissent</a:t>
            </a:r>
            <a:r>
              <a:rPr lang="fr-FR" sz="180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dans la leçon où il était question d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bisons ? Maintenant, on va essayer de comprendre pourquoi il y a ces deux 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689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latin typeface="+mn-lt"/>
              </a:rPr>
              <a:t>Activités d’entrainement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ivret 1, page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Avant de lancer les activités, rappeler à l’oral et au tableau le codage phonétique [s] et [z] et les symboles V = voyelle, C = consonne.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815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/>
              <a:t>Exercice 1</a:t>
            </a:r>
          </a:p>
          <a:p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Revenir systématiquement sur l’environnement de chaque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Accorder une vigilance particulière au traitement de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ruis</a:t>
            </a:r>
            <a:r>
              <a:rPr lang="fr-FR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eau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le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dit [s]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parce qu’il est encadré d’une consonne et d’une voyelle, tout comme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</a:t>
            </a:r>
            <a:r>
              <a:rPr lang="fr-FR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Ce traitement permet de justifier le recours aux deux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en s’appuyant sur l’environnement consonne / voyelle du deuxième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Le même raisonnement peut être fait sur l’environnement voyelle / consonne du premier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629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/>
              <a:t>Exercice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Revenir systématiquement sur l’environnement de chaque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Accorder une vigilance particulière au traitement de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ruis</a:t>
            </a:r>
            <a:r>
              <a:rPr lang="fr-FR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eau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le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dit [s]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parce qu’il est encadré d’une consonne et d’une voyelle, tout comme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</a:t>
            </a:r>
            <a:r>
              <a:rPr lang="fr-FR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Ce traitement permet de justifier le recours aux deux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en s’appuyant sur l’environnement consonne / voyelle du deuxième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Le même raisonnement peut être fait sur l’environnement voyelle / consonne du premier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905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/>
              <a:t>Exercice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Revenir systématiquement sur l’environnement de chaque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Accorder une vigilance particulière au traitement de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ruis</a:t>
            </a:r>
            <a:r>
              <a:rPr lang="fr-FR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eau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le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dit [s]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parce qu’il est encadré d’une consonne et d’une voyelle, tout comme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</a:t>
            </a:r>
            <a:r>
              <a:rPr lang="fr-FR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Ce traitement permet de justifier le recours aux deux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en s’appuyant sur l’environnement consonne / voyelle du deuxième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Le même raisonnement peut être fait sur l’environnement voyelle / consonne du premier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2838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/>
              <a:t>Exercice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Revenir systématiquement sur l’environnement de chaque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Accorder une vigilance particulière au traitement de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ruis</a:t>
            </a:r>
            <a:r>
              <a:rPr lang="fr-FR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eau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le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dit [s]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parce qu’il est encadré d’une consonne et d’une voyelle, tout comme 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</a:t>
            </a:r>
            <a:r>
              <a:rPr lang="fr-FR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Ce traitement permet de justifier le recours aux deux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en s’appuyant sur l’environnement consonne / voyelle du deuxième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Le même raisonnement peut être fait sur l’environnement voyelle / consonne du premier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5753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/>
              <a:t>Exercice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Revenir systématiquement sur les environnements.</a:t>
            </a:r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1071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/>
              <a:t>Exercice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Revenir systématiquement sur les environnements.</a:t>
            </a:r>
            <a:endParaRPr lang="fr-FR" sz="1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2128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/>
              <a:t>Exercice 4</a:t>
            </a:r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mou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tique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parce qu’il faut un seul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pour faire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[s] entre une voyelle et une consonne.</a:t>
            </a:r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blou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parce que le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entre deux voyelles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fait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[z].</a:t>
            </a:r>
            <a:endParaRPr lang="fr-FR" sz="18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ss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parce qu’il faut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ss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pour faire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[s] entre deux voyelles.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73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/>
              <a:t>Exercice 4</a:t>
            </a:r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mou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tique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parce qu’il faut un seul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pour faire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[s] entre une voyelle et une consonne.</a:t>
            </a:r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blou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parce que le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entre deux voyelles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fait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[z].</a:t>
            </a:r>
            <a:endParaRPr lang="fr-FR" sz="18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ss</a:t>
            </a:r>
            <a:r>
              <a:rPr lang="fr-F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parce qu’il faut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fr-F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ss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pour faire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[s] entre deux voyelles.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130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/>
              <a:t>Exercice 5 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Dictée :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 estrade, un casier, une ruse, un bassin, le russe, un cousin</a:t>
            </a:r>
          </a:p>
          <a:p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Choisir une modalité de la dictée parmi celles proposées dans l’introduction du </a:t>
            </a:r>
            <a:r>
              <a:rPr lang="fr-FR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Guide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52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 : </a:t>
            </a:r>
            <a:r>
              <a:rPr lang="fr-FR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</a:t>
            </a: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Comparer les mots avec la lettre </a:t>
            </a:r>
            <a:r>
              <a:rPr lang="fr-FR" sz="12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seule ou doublée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É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coutez bien les mots suivants :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poisson, poison, dessert, désert</a:t>
            </a:r>
            <a:r>
              <a:rPr lang="fr-FR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À votre avis, pourquoi ai-je choisi ces mots ?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Ils se ressemblent :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poisson / poison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dessert / désert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entend le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[s] de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soleil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le [z] de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bison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5118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/>
              <a:t>Exercice 5 </a:t>
            </a:r>
            <a:r>
              <a:rPr lang="fr-FR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Dictée :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 estrade, un casier, une ruse, un bassin, le russe, un cousin</a:t>
            </a:r>
          </a:p>
          <a:p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Choisir une modalité de la dictée parmi celles dans l’introduction du </a:t>
            </a:r>
            <a:r>
              <a:rPr lang="fr-FR" sz="1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Guide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7560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Livret 8, page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Exercices 1 et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Connaissances </a:t>
            </a:r>
            <a:r>
              <a:rPr lang="fr-FR" sz="1200" b="1" i="1" u="non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rebrassées</a:t>
            </a:r>
            <a:r>
              <a:rPr lang="fr-FR" sz="1200" b="1" i="1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</a:t>
            </a:r>
          </a:p>
          <a:p>
            <a:r>
              <a:rPr lang="fr-FR" sz="1200" b="0" i="0" u="non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fr-FR" sz="12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accords dans le groupe du nom </a:t>
            </a:r>
            <a:r>
              <a:rPr lang="fr-FR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fr-FR" sz="12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L’accord du verbe avec le sujet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7399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 l’image </a:t>
            </a: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j’ai vu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trois poussins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 l’image </a:t>
            </a: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j’ai vu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deux morses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 l’image </a:t>
            </a: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j’ai vu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deux fraises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 l’image </a:t>
            </a:r>
            <a:r>
              <a:rPr lang="fr-FR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j’ai vu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boussole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b="1" dirty="0"/>
          </a:p>
          <a:p>
            <a:pPr>
              <a:tabLst>
                <a:tab pos="1160145" algn="l"/>
              </a:tabLst>
            </a:pP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Pour lancer l’activité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on peut demander à l’oral, collectivement, ce que l’on voit. Cela permet d’attirer l’attention des élèves sur le dénombrement des différents éléments.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60145" algn="l"/>
              </a:tabLst>
            </a:pP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peut être intéressant d’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organiser une phase collective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après la première image, afin d’attirer l’attention des élèves sur les connaissances à mobiliser.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761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Exercice 1</a:t>
            </a: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 l’image </a:t>
            </a:r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j’ai vu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trois poussins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 l’image </a:t>
            </a:r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j’ai vu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deux morses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 l’image </a:t>
            </a:r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j’ai vu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deux fraises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 l’image </a:t>
            </a:r>
            <a:r>
              <a:rPr lang="fr-FR" sz="1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j’ai vu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boussole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b="1" dirty="0"/>
          </a:p>
          <a:p>
            <a:pPr>
              <a:tabLst>
                <a:tab pos="1160145" algn="l"/>
              </a:tabLst>
            </a:pPr>
            <a:r>
              <a:rPr lang="fr-FR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Pour lancer l’activité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on peut demander à l’oral, collectivement, ce que l’on voit. Cela permet d’attirer l’attention des élèves sur le dénombrement des différents éléments.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60145" algn="l"/>
              </a:tabLst>
            </a:pP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peut être intéressant d’</a:t>
            </a:r>
            <a:r>
              <a:rPr lang="fr-FR" sz="1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organiser une phase collective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après la première image, afin d’attirer l’attention des élèves sur les connaissances à mobiliser.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0504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Exercice 2</a:t>
            </a: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scorpions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s-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s-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fait toujours [s] en début de mot.</a:t>
            </a:r>
            <a:endParaRPr lang="fr-FR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Revenir sur l’environnement rien / consonne qui appelle un seul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scorpions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le petit mot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annonce un nom au pluriel.</a:t>
            </a:r>
            <a:endParaRPr lang="fr-FR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indique le pluriel. Le nom qui suit doit donc prendre la marque de pluriel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désert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-s-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le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deux voyelles fait [z].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2528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/>
              <a:t>(Affichage avec le mémo)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Exercice 2</a:t>
            </a: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scorpions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s-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s-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fait toujours [s] en début de mot.</a:t>
            </a:r>
            <a:endParaRPr lang="fr-FR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Revenir sur l’environnement rien / consonne qui appelle un seul </a:t>
            </a:r>
            <a:r>
              <a:rPr lang="fr-FR" sz="12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scorpions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le petit mot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annonce un nom au pluriel.</a:t>
            </a:r>
            <a:endParaRPr lang="fr-FR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indique le pluriel. Le nom qui suit doit donc prendre la marque de pluriel </a:t>
            </a:r>
            <a:r>
              <a:rPr lang="fr-FR" sz="1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désert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s’écrit avec 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-s-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parce que le </a:t>
            </a:r>
            <a:r>
              <a:rPr lang="fr-FR" sz="12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deux voyelles fait [z].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38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J’ai choisi ces mots pour montrer que, si vous oubliez de mettre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deux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vous écrivez parfois un autre mot qui existe : vous confondez les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poissons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les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poisons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les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desserts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les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déserts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Et alors, votre lecteur, il est un peu perdu. </a:t>
            </a:r>
          </a:p>
          <a:p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Aujourd’hui, on va comprendre pourquoi on met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parfois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deux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parfois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seul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09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Quelles différences – à l’oral et à l’écrit – y a-t-il entre les mots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poisson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poison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 Quelles différences entre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désert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 »</a:t>
            </a:r>
            <a:endParaRPr lang="fr-FR" sz="1800" b="0" u="none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Réponse attendue</a:t>
            </a:r>
            <a:r>
              <a:rPr lang="fr-FR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l’oral : différence entre [s] et [z], comme on avait dit.</a:t>
            </a: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00B050"/>
              </a:buClr>
              <a:buFont typeface="Symbol" panose="05050102010706020507" pitchFamily="18" charset="2"/>
              <a:buNone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l’écrit : différence entre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-s-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Pour le mot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désert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 y a aussi l’accent aigu qu’on ne trouve pas dans 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dessert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18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Est-ce que vous voyez les voyelles et les consonnes ? »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Votre travail va consister à comprendre l’importance des voyelles pour la lettre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60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3 : </a:t>
            </a:r>
            <a:r>
              <a:rPr lang="fr-FR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Classement</a:t>
            </a: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Organiser les mots avec la lettre </a:t>
            </a:r>
            <a:r>
              <a:rPr lang="fr-FR" sz="12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seule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 3" panose="05040102010807070707" pitchFamily="18" charset="2"/>
              </a:rPr>
              <a:t>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On va chercher d’autres mots où il y a la lettre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Mais cette fois-ci, on va s’intéresser uniquement à des mots où la lettre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 toute seule. On connait déjà quelques mots comme cela :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soleil, bison, désert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»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842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 Ces images correspondent à des mots avec un seul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Quels mots je mets dans la première colonne, celle du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comme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soleil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 Quels mots dans la seconde, celle du </a:t>
            </a:r>
            <a:r>
              <a:rPr lang="fr-FR" sz="1800" b="1" i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comme </a:t>
            </a:r>
            <a:r>
              <a:rPr lang="fr-FR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bison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?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DF22D-D97F-47E2-A241-5D9F4A4CA0B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9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876353F-6484-1C60-5A14-30831A860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0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7702-51DB-4AAD-A10D-CFFF2F2BA55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DDAB-A13C-4CA1-9023-CBE9525FE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74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7702-51DB-4AAD-A10D-CFFF2F2BA55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DDAB-A13C-4CA1-9023-CBE9525FE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704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7702-51DB-4AAD-A10D-CFFF2F2BA55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DDAB-A13C-4CA1-9023-CBE9525FE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89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7702-51DB-4AAD-A10D-CFFF2F2BA55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DDAB-A13C-4CA1-9023-CBE9525FE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070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7702-51DB-4AAD-A10D-CFFF2F2BA55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DDAB-A13C-4CA1-9023-CBE9525FE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55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A55C62-9A69-2885-EC0C-214BC5270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E59CBCB-BC9E-1789-0BDA-8A5E9B898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0391D06-DCCA-33EF-4097-43E8694D96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4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7702-51DB-4AAD-A10D-CFFF2F2BA55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DDAB-A13C-4CA1-9023-CBE9525FE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32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7702-51DB-4AAD-A10D-CFFF2F2BA55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DDAB-A13C-4CA1-9023-CBE9525FE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00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7702-51DB-4AAD-A10D-CFFF2F2BA55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DDAB-A13C-4CA1-9023-CBE9525FE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4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7702-51DB-4AAD-A10D-CFFF2F2BA55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DDAB-A13C-4CA1-9023-CBE9525FE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99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7702-51DB-4AAD-A10D-CFFF2F2BA55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DDAB-A13C-4CA1-9023-CBE9525FE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7702-51DB-4AAD-A10D-CFFF2F2BA55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DDAB-A13C-4CA1-9023-CBE9525FE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15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97702-51DB-4AAD-A10D-CFFF2F2BA551}" type="datetimeFigureOut">
              <a:rPr lang="fr-FR" smtClean="0"/>
              <a:t>30/08/2023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7DDAB-A13C-4CA1-9023-CBE9525FE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42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5313EFB8-B3E0-E620-E39B-3469F29A4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83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, habits&#10;&#10;Description générée automatiquement">
            <a:extLst>
              <a:ext uri="{FF2B5EF4-FFF2-40B4-BE49-F238E27FC236}">
                <a16:creationId xmlns:a16="http://schemas.microsoft.com/office/drawing/2014/main" id="{C88885A5-4B4E-779E-F10F-A16DC6A14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2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2AAB81CB-B3FD-0F51-C497-80C02974E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1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E6F8828-37A7-2CC5-7DE6-8860859BB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0FDA2CB-C0BF-6268-0ECE-9630D84FA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55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affichage&#10;&#10;Description générée automatiquement">
            <a:extLst>
              <a:ext uri="{FF2B5EF4-FFF2-40B4-BE49-F238E27FC236}">
                <a16:creationId xmlns:a16="http://schemas.microsoft.com/office/drawing/2014/main" id="{F2BDE751-1668-1E2E-BD87-989854F9A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2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6DF6FB5-40E1-EAAB-F1A9-C7E866804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70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B4B86DD-76EF-F83B-9DF9-6882EB056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0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300FD55A-2D1C-5B21-A19A-C0A5EAEEE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2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B715199F-E7A5-ABE0-2346-AA4070434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meubles, capture d’écran, horloge&#10;&#10;Description générée automatiquement">
            <a:extLst>
              <a:ext uri="{FF2B5EF4-FFF2-40B4-BE49-F238E27FC236}">
                <a16:creationId xmlns:a16="http://schemas.microsoft.com/office/drawing/2014/main" id="{3715DB67-369A-584D-7588-8C613E770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essin, illustration, croquis&#10;&#10;Description générée automatiquement">
            <a:extLst>
              <a:ext uri="{FF2B5EF4-FFF2-40B4-BE49-F238E27FC236}">
                <a16:creationId xmlns:a16="http://schemas.microsoft.com/office/drawing/2014/main" id="{F86AF6FC-9800-88A0-A84B-AEFA545EE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92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mammifère, Silhouette d’animal, dromadaire&#10;&#10;Description générée automatiquement">
            <a:extLst>
              <a:ext uri="{FF2B5EF4-FFF2-40B4-BE49-F238E27FC236}">
                <a16:creationId xmlns:a16="http://schemas.microsoft.com/office/drawing/2014/main" id="{EE35271C-0E4A-D758-F682-B238DCBC0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0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4C808A9B-6F40-1EB9-B7F2-7574C2D69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43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ED6A5319-82AF-3119-6146-D9373A0A7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54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CE074971-083E-77DB-0C3B-4BBD8DE9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42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lipart, capture d’écran, diagramme&#10;&#10;Description générée automatiquement">
            <a:extLst>
              <a:ext uri="{FF2B5EF4-FFF2-40B4-BE49-F238E27FC236}">
                <a16:creationId xmlns:a16="http://schemas.microsoft.com/office/drawing/2014/main" id="{EC9E6FF0-9F47-D0F6-A800-BA8D9D95F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94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ublicité en ligne, Page web&#10;&#10;Description générée automatiquement">
            <a:extLst>
              <a:ext uri="{FF2B5EF4-FFF2-40B4-BE49-F238E27FC236}">
                <a16:creationId xmlns:a16="http://schemas.microsoft.com/office/drawing/2014/main" id="{31580246-5F38-7DB4-457A-CDE5B5815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7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ublicité en ligne, conception&#10;&#10;Description générée automatiquement">
            <a:extLst>
              <a:ext uri="{FF2B5EF4-FFF2-40B4-BE49-F238E27FC236}">
                <a16:creationId xmlns:a16="http://schemas.microsoft.com/office/drawing/2014/main" id="{E8025A5A-38F1-834D-F701-AE2F5E2D7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19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illustration, dessin humoristique&#10;&#10;Description générée automatiquement">
            <a:extLst>
              <a:ext uri="{FF2B5EF4-FFF2-40B4-BE49-F238E27FC236}">
                <a16:creationId xmlns:a16="http://schemas.microsoft.com/office/drawing/2014/main" id="{D9AECF97-08F0-4797-81E0-D1FD5A096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74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illustration, dessin humoristique&#10;&#10;Description générée automatiquement">
            <a:extLst>
              <a:ext uri="{FF2B5EF4-FFF2-40B4-BE49-F238E27FC236}">
                <a16:creationId xmlns:a16="http://schemas.microsoft.com/office/drawing/2014/main" id="{2B009081-A13C-9D46-38AC-E470B3177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17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9D870E44-34B2-AA6E-3AA5-666288CBE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3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F0731B9-6239-091F-79F0-4729C3818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dessin humoristique, capture d’écran, clipart&#10;&#10;Description générée automatiquement">
            <a:extLst>
              <a:ext uri="{FF2B5EF4-FFF2-40B4-BE49-F238E27FC236}">
                <a16:creationId xmlns:a16="http://schemas.microsoft.com/office/drawing/2014/main" id="{48F66E9F-9131-8A1A-5E12-235D54E25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8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834323F-D3F9-BF55-D2A3-180729E6B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20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19259103-1B77-72F4-1570-BE85667E7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40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F9665590-F6F8-DD78-9941-767AE482A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41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9F1B6FD0-96D1-2966-6B1A-50F31CFF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06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96FC2277-644F-31D0-7E3A-756560FBF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11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002D2DED-FA59-A732-112A-436950AFD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66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4AEC73E0-B7FA-8317-6D59-044C86C7D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66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age web, Système d’exploitation&#10;&#10;Description générée automatiquement">
            <a:extLst>
              <a:ext uri="{FF2B5EF4-FFF2-40B4-BE49-F238E27FC236}">
                <a16:creationId xmlns:a16="http://schemas.microsoft.com/office/drawing/2014/main" id="{54B81195-5BE6-F0BF-EC8C-0BB604CD6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35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2A15B9B3-12E5-0480-BAC8-AAFC49504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4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graphisme, dessin humoristique&#10;&#10;Description générée automatiquement">
            <a:extLst>
              <a:ext uri="{FF2B5EF4-FFF2-40B4-BE49-F238E27FC236}">
                <a16:creationId xmlns:a16="http://schemas.microsoft.com/office/drawing/2014/main" id="{1282E207-F2EF-B0E3-1540-6079B4D06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03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Système d’exploitation, conception&#10;&#10;Description générée automatiquement">
            <a:extLst>
              <a:ext uri="{FF2B5EF4-FFF2-40B4-BE49-F238E27FC236}">
                <a16:creationId xmlns:a16="http://schemas.microsoft.com/office/drawing/2014/main" id="{97CA0B38-B187-39CD-EE83-97F508F17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34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graphisme, Visage humain&#10;&#10;Description générée automatiquement">
            <a:extLst>
              <a:ext uri="{FF2B5EF4-FFF2-40B4-BE49-F238E27FC236}">
                <a16:creationId xmlns:a16="http://schemas.microsoft.com/office/drawing/2014/main" id="{80993343-EC78-98F1-078D-11E828F91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74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horloge, fruit&#10;&#10;Description générée automatiquement">
            <a:extLst>
              <a:ext uri="{FF2B5EF4-FFF2-40B4-BE49-F238E27FC236}">
                <a16:creationId xmlns:a16="http://schemas.microsoft.com/office/drawing/2014/main" id="{F39C153B-3F3E-3B0E-F495-0C495960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8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fruit, horloge&#10;&#10;Description générée automatiquement">
            <a:extLst>
              <a:ext uri="{FF2B5EF4-FFF2-40B4-BE49-F238E27FC236}">
                <a16:creationId xmlns:a16="http://schemas.microsoft.com/office/drawing/2014/main" id="{6FF7940C-51E6-C11F-4B32-6CD853551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13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600B6975-0C98-5263-AD37-7ABF56898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11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FB2C1F96-CA77-4AEE-33CA-78199D0F7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6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graphisme, dessin humoristique&#10;&#10;Description générée automatiquement">
            <a:extLst>
              <a:ext uri="{FF2B5EF4-FFF2-40B4-BE49-F238E27FC236}">
                <a16:creationId xmlns:a16="http://schemas.microsoft.com/office/drawing/2014/main" id="{A82C0C8E-3831-7075-0EE0-75663C4AA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9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graphisme, dessin humoristique&#10;&#10;Description générée automatiquement">
            <a:extLst>
              <a:ext uri="{FF2B5EF4-FFF2-40B4-BE49-F238E27FC236}">
                <a16:creationId xmlns:a16="http://schemas.microsoft.com/office/drawing/2014/main" id="{311C137A-48FF-7429-79BB-E2D33852D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8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graphisme, dessin humoristique&#10;&#10;Description générée automatiquement">
            <a:extLst>
              <a:ext uri="{FF2B5EF4-FFF2-40B4-BE49-F238E27FC236}">
                <a16:creationId xmlns:a16="http://schemas.microsoft.com/office/drawing/2014/main" id="{59D333A9-2014-9B3F-B0A3-750FD21E1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4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72F00408-128F-FBF5-108B-A9CD71BEC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4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dessin humoristique, habits&#10;&#10;Description générée automatiquement">
            <a:extLst>
              <a:ext uri="{FF2B5EF4-FFF2-40B4-BE49-F238E27FC236}">
                <a16:creationId xmlns:a16="http://schemas.microsoft.com/office/drawing/2014/main" id="{354EABFC-1E9A-3BEF-C0AD-2E2689F77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777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ée un document." ma:contentTypeScope="" ma:versionID="79965398089a9ed3dc0e1e27a4a0c699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36194f758198d38e89fba16a2ce54d58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9DD6EC-CF98-4437-ABD8-FC66288686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F09708-8250-404E-AC43-14C382E2C5D5}"/>
</file>

<file path=customXml/itemProps3.xml><?xml version="1.0" encoding="utf-8"?>
<ds:datastoreItem xmlns:ds="http://schemas.openxmlformats.org/officeDocument/2006/customXml" ds:itemID="{B49388F8-4036-476E-9CF9-B0813B8ED779}">
  <ds:schemaRefs>
    <ds:schemaRef ds:uri="http://schemas.microsoft.com/office/2006/documentManagement/types"/>
    <ds:schemaRef ds:uri="http://purl.org/dc/elements/1.1/"/>
    <ds:schemaRef ds:uri="78930844-7ca7-4771-ad53-9658c2095a47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85c0154b-c1f1-454a-9cce-58d1a68314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2609</Words>
  <Application>Microsoft Office PowerPoint</Application>
  <PresentationFormat>Affichage à l'écran (4:3)</PresentationFormat>
  <Paragraphs>201</Paragraphs>
  <Slides>45</Slides>
  <Notes>45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Helvetica</vt:lpstr>
      <vt:lpstr>Symbol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BELLEMIN SANDRA</cp:lastModifiedBy>
  <cp:revision>4</cp:revision>
  <dcterms:created xsi:type="dcterms:W3CDTF">2023-02-17T14:54:26Z</dcterms:created>
  <dcterms:modified xsi:type="dcterms:W3CDTF">2023-08-30T09:06:08Z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</Properties>
</file>