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58" r:id="rId6"/>
    <p:sldId id="275" r:id="rId7"/>
    <p:sldId id="259" r:id="rId8"/>
    <p:sldId id="276" r:id="rId9"/>
    <p:sldId id="260" r:id="rId10"/>
    <p:sldId id="261" r:id="rId11"/>
    <p:sldId id="262" r:id="rId12"/>
    <p:sldId id="277" r:id="rId13"/>
    <p:sldId id="263" r:id="rId14"/>
    <p:sldId id="264" r:id="rId15"/>
    <p:sldId id="265" r:id="rId16"/>
    <p:sldId id="279" r:id="rId17"/>
    <p:sldId id="267"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F2"/>
    <a:srgbClr val="97E9FF"/>
    <a:srgbClr val="75E1FF"/>
    <a:srgbClr val="47D8FF"/>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77A49-9F7A-4679-9B74-CCC6A9E52701}" v="20" dt="2023-09-04T08:44:0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4" autoAdjust="0"/>
    <p:restoredTop sz="63690" autoAdjust="0"/>
  </p:normalViewPr>
  <p:slideViewPr>
    <p:cSldViewPr snapToGrid="0">
      <p:cViewPr varScale="1">
        <p:scale>
          <a:sx n="71" d="100"/>
          <a:sy n="71" d="100"/>
        </p:scale>
        <p:origin x="127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20A77A49-9F7A-4679-9B74-CCC6A9E52701}"/>
    <pc:docChg chg="undo redo custSel modSld">
      <pc:chgData name="BELLEMIN SANDRA" userId="5fe4e071-d3f4-40df-970f-ee8fcf898346" providerId="ADAL" clId="{20A77A49-9F7A-4679-9B74-CCC6A9E52701}" dt="2023-09-04T08:44:00.936" v="99" actId="962"/>
      <pc:docMkLst>
        <pc:docMk/>
      </pc:docMkLst>
      <pc:sldChg chg="addSp delSp modSp mod modClrScheme chgLayout">
        <pc:chgData name="BELLEMIN SANDRA" userId="5fe4e071-d3f4-40df-970f-ee8fcf898346" providerId="ADAL" clId="{20A77A49-9F7A-4679-9B74-CCC6A9E52701}" dt="2023-09-04T08:42:05.796" v="23" actId="27614"/>
        <pc:sldMkLst>
          <pc:docMk/>
          <pc:sldMk cId="755847690" sldId="257"/>
        </pc:sldMkLst>
        <pc:spChg chg="del">
          <ac:chgData name="BELLEMIN SANDRA" userId="5fe4e071-d3f4-40df-970f-ee8fcf898346" providerId="ADAL" clId="{20A77A49-9F7A-4679-9B74-CCC6A9E52701}" dt="2023-09-04T08:42:03.322" v="21" actId="478"/>
          <ac:spMkLst>
            <pc:docMk/>
            <pc:sldMk cId="755847690" sldId="257"/>
            <ac:spMk id="2" creationId="{0CF3B926-E30E-B8CE-CDDB-60031D268C55}"/>
          </ac:spMkLst>
        </pc:spChg>
        <pc:spChg chg="del">
          <ac:chgData name="BELLEMIN SANDRA" userId="5fe4e071-d3f4-40df-970f-ee8fcf898346" providerId="ADAL" clId="{20A77A49-9F7A-4679-9B74-CCC6A9E52701}" dt="2023-09-04T08:42:03.322" v="21" actId="478"/>
          <ac:spMkLst>
            <pc:docMk/>
            <pc:sldMk cId="755847690" sldId="257"/>
            <ac:spMk id="3" creationId="{875E744A-B813-3DA4-CBEE-1CD06693EB4F}"/>
          </ac:spMkLst>
        </pc:spChg>
        <pc:picChg chg="add mod">
          <ac:chgData name="BELLEMIN SANDRA" userId="5fe4e071-d3f4-40df-970f-ee8fcf898346" providerId="ADAL" clId="{20A77A49-9F7A-4679-9B74-CCC6A9E52701}" dt="2023-09-04T08:42:05.796" v="23" actId="27614"/>
          <ac:picMkLst>
            <pc:docMk/>
            <pc:sldMk cId="755847690" sldId="257"/>
            <ac:picMk id="5" creationId="{4AB6DA2F-5DEA-6427-C798-263455A02FB2}"/>
          </ac:picMkLst>
        </pc:picChg>
      </pc:sldChg>
      <pc:sldChg chg="addSp delSp modSp mod modClrScheme chgLayout">
        <pc:chgData name="BELLEMIN SANDRA" userId="5fe4e071-d3f4-40df-970f-ee8fcf898346" providerId="ADAL" clId="{20A77A49-9F7A-4679-9B74-CCC6A9E52701}" dt="2023-09-04T08:42:09.774" v="27" actId="962"/>
        <pc:sldMkLst>
          <pc:docMk/>
          <pc:sldMk cId="403346809" sldId="258"/>
        </pc:sldMkLst>
        <pc:picChg chg="del">
          <ac:chgData name="BELLEMIN SANDRA" userId="5fe4e071-d3f4-40df-970f-ee8fcf898346" providerId="ADAL" clId="{20A77A49-9F7A-4679-9B74-CCC6A9E52701}" dt="2023-09-04T08:42:07.168" v="24" actId="478"/>
          <ac:picMkLst>
            <pc:docMk/>
            <pc:sldMk cId="403346809" sldId="258"/>
            <ac:picMk id="2" creationId="{31B1477C-50F7-E284-6B85-B66FECA960F0}"/>
          </ac:picMkLst>
        </pc:picChg>
        <pc:picChg chg="add mod">
          <ac:chgData name="BELLEMIN SANDRA" userId="5fe4e071-d3f4-40df-970f-ee8fcf898346" providerId="ADAL" clId="{20A77A49-9F7A-4679-9B74-CCC6A9E52701}" dt="2023-09-04T08:42:09.774" v="27" actId="962"/>
          <ac:picMkLst>
            <pc:docMk/>
            <pc:sldMk cId="403346809" sldId="258"/>
            <ac:picMk id="4" creationId="{0246D2DA-EA11-DCEB-F616-09EBA250A16C}"/>
          </ac:picMkLst>
        </pc:picChg>
      </pc:sldChg>
      <pc:sldChg chg="addSp delSp modSp mod modClrScheme chgLayout">
        <pc:chgData name="BELLEMIN SANDRA" userId="5fe4e071-d3f4-40df-970f-ee8fcf898346" providerId="ADAL" clId="{20A77A49-9F7A-4679-9B74-CCC6A9E52701}" dt="2023-09-04T08:42:17.294" v="34" actId="962"/>
        <pc:sldMkLst>
          <pc:docMk/>
          <pc:sldMk cId="910574305" sldId="259"/>
        </pc:sldMkLst>
        <pc:spChg chg="del">
          <ac:chgData name="BELLEMIN SANDRA" userId="5fe4e071-d3f4-40df-970f-ee8fcf898346" providerId="ADAL" clId="{20A77A49-9F7A-4679-9B74-CCC6A9E52701}" dt="2023-09-04T08:42:14.907" v="31" actId="478"/>
          <ac:spMkLst>
            <pc:docMk/>
            <pc:sldMk cId="910574305" sldId="259"/>
            <ac:spMk id="5" creationId="{055CD772-4B7C-F59C-29AC-7819340F44D4}"/>
          </ac:spMkLst>
        </pc:spChg>
        <pc:picChg chg="add mod">
          <ac:chgData name="BELLEMIN SANDRA" userId="5fe4e071-d3f4-40df-970f-ee8fcf898346" providerId="ADAL" clId="{20A77A49-9F7A-4679-9B74-CCC6A9E52701}" dt="2023-09-04T08:42:17.294" v="34" actId="962"/>
          <ac:picMkLst>
            <pc:docMk/>
            <pc:sldMk cId="910574305" sldId="259"/>
            <ac:picMk id="3" creationId="{B149A176-C7B5-8878-8548-C780AF7A1D6C}"/>
          </ac:picMkLst>
        </pc:picChg>
      </pc:sldChg>
      <pc:sldChg chg="addSp delSp modSp mod modClrScheme chgLayout">
        <pc:chgData name="BELLEMIN SANDRA" userId="5fe4e071-d3f4-40df-970f-ee8fcf898346" providerId="ADAL" clId="{20A77A49-9F7A-4679-9B74-CCC6A9E52701}" dt="2023-09-04T08:42:31.607" v="41" actId="27614"/>
        <pc:sldMkLst>
          <pc:docMk/>
          <pc:sldMk cId="2070855812" sldId="260"/>
        </pc:sldMkLst>
        <pc:spChg chg="del">
          <ac:chgData name="BELLEMIN SANDRA" userId="5fe4e071-d3f4-40df-970f-ee8fcf898346" providerId="ADAL" clId="{20A77A49-9F7A-4679-9B74-CCC6A9E52701}" dt="2023-09-04T08:42:29.017" v="39" actId="478"/>
          <ac:spMkLst>
            <pc:docMk/>
            <pc:sldMk cId="2070855812" sldId="260"/>
            <ac:spMk id="11" creationId="{91253CCB-88AB-D67B-C450-E9F9819830D8}"/>
          </ac:spMkLst>
        </pc:spChg>
        <pc:spChg chg="del">
          <ac:chgData name="BELLEMIN SANDRA" userId="5fe4e071-d3f4-40df-970f-ee8fcf898346" providerId="ADAL" clId="{20A77A49-9F7A-4679-9B74-CCC6A9E52701}" dt="2023-09-04T08:42:29.017" v="39" actId="478"/>
          <ac:spMkLst>
            <pc:docMk/>
            <pc:sldMk cId="2070855812" sldId="260"/>
            <ac:spMk id="12" creationId="{B7BD7AD6-53DA-C655-47F8-0D2B25188C39}"/>
          </ac:spMkLst>
        </pc:spChg>
        <pc:picChg chg="add mod">
          <ac:chgData name="BELLEMIN SANDRA" userId="5fe4e071-d3f4-40df-970f-ee8fcf898346" providerId="ADAL" clId="{20A77A49-9F7A-4679-9B74-CCC6A9E52701}" dt="2023-09-04T08:42:31.607" v="41" actId="27614"/>
          <ac:picMkLst>
            <pc:docMk/>
            <pc:sldMk cId="2070855812" sldId="260"/>
            <ac:picMk id="3" creationId="{0DFD70D2-D2D5-B80B-8292-2B683E3A0146}"/>
          </ac:picMkLst>
        </pc:picChg>
      </pc:sldChg>
      <pc:sldChg chg="addSp delSp modSp mod modClrScheme chgLayout">
        <pc:chgData name="BELLEMIN SANDRA" userId="5fe4e071-d3f4-40df-970f-ee8fcf898346" providerId="ADAL" clId="{20A77A49-9F7A-4679-9B74-CCC6A9E52701}" dt="2023-09-04T08:42:39.644" v="46" actId="962"/>
        <pc:sldMkLst>
          <pc:docMk/>
          <pc:sldMk cId="637647148" sldId="261"/>
        </pc:sldMkLst>
        <pc:spChg chg="del">
          <ac:chgData name="BELLEMIN SANDRA" userId="5fe4e071-d3f4-40df-970f-ee8fcf898346" providerId="ADAL" clId="{20A77A49-9F7A-4679-9B74-CCC6A9E52701}" dt="2023-09-04T08:42:37.122" v="43" actId="478"/>
          <ac:spMkLst>
            <pc:docMk/>
            <pc:sldMk cId="637647148" sldId="261"/>
            <ac:spMk id="2" creationId="{482B0813-E2C7-8EDD-5405-A438C8CEC7D6}"/>
          </ac:spMkLst>
        </pc:spChg>
        <pc:spChg chg="del">
          <ac:chgData name="BELLEMIN SANDRA" userId="5fe4e071-d3f4-40df-970f-ee8fcf898346" providerId="ADAL" clId="{20A77A49-9F7A-4679-9B74-CCC6A9E52701}" dt="2023-09-04T08:42:37.122" v="43" actId="478"/>
          <ac:spMkLst>
            <pc:docMk/>
            <pc:sldMk cId="637647148" sldId="261"/>
            <ac:spMk id="5" creationId="{89F1BBF4-EFB9-09AA-13E6-1109AFBCADDD}"/>
          </ac:spMkLst>
        </pc:spChg>
        <pc:spChg chg="del">
          <ac:chgData name="BELLEMIN SANDRA" userId="5fe4e071-d3f4-40df-970f-ee8fcf898346" providerId="ADAL" clId="{20A77A49-9F7A-4679-9B74-CCC6A9E52701}" dt="2023-09-04T08:42:33.583" v="42" actId="478"/>
          <ac:spMkLst>
            <pc:docMk/>
            <pc:sldMk cId="637647148" sldId="261"/>
            <ac:spMk id="6" creationId="{E8D20531-3B53-FC88-48D3-439BFE896A27}"/>
          </ac:spMkLst>
        </pc:spChg>
        <pc:spChg chg="del">
          <ac:chgData name="BELLEMIN SANDRA" userId="5fe4e071-d3f4-40df-970f-ee8fcf898346" providerId="ADAL" clId="{20A77A49-9F7A-4679-9B74-CCC6A9E52701}" dt="2023-09-04T08:42:37.122" v="43" actId="478"/>
          <ac:spMkLst>
            <pc:docMk/>
            <pc:sldMk cId="637647148" sldId="261"/>
            <ac:spMk id="7" creationId="{672088C3-1258-D8D3-F112-ACB5B75679D9}"/>
          </ac:spMkLst>
        </pc:spChg>
        <pc:spChg chg="del">
          <ac:chgData name="BELLEMIN SANDRA" userId="5fe4e071-d3f4-40df-970f-ee8fcf898346" providerId="ADAL" clId="{20A77A49-9F7A-4679-9B74-CCC6A9E52701}" dt="2023-09-04T08:42:37.122" v="43" actId="478"/>
          <ac:spMkLst>
            <pc:docMk/>
            <pc:sldMk cId="637647148" sldId="261"/>
            <ac:spMk id="8" creationId="{2FCBC74A-48BB-E7E9-F904-48EE91FB3B29}"/>
          </ac:spMkLst>
        </pc:spChg>
        <pc:spChg chg="del">
          <ac:chgData name="BELLEMIN SANDRA" userId="5fe4e071-d3f4-40df-970f-ee8fcf898346" providerId="ADAL" clId="{20A77A49-9F7A-4679-9B74-CCC6A9E52701}" dt="2023-09-04T08:42:37.122" v="43" actId="478"/>
          <ac:spMkLst>
            <pc:docMk/>
            <pc:sldMk cId="637647148" sldId="261"/>
            <ac:spMk id="9" creationId="{8046ADE2-E9B8-4170-2B5E-8F6DCD47168F}"/>
          </ac:spMkLst>
        </pc:spChg>
        <pc:spChg chg="del">
          <ac:chgData name="BELLEMIN SANDRA" userId="5fe4e071-d3f4-40df-970f-ee8fcf898346" providerId="ADAL" clId="{20A77A49-9F7A-4679-9B74-CCC6A9E52701}" dt="2023-09-04T08:42:33.583" v="42" actId="478"/>
          <ac:spMkLst>
            <pc:docMk/>
            <pc:sldMk cId="637647148" sldId="261"/>
            <ac:spMk id="10" creationId="{53FCDFBF-BF1F-8E1E-D9C9-24C08B81C951}"/>
          </ac:spMkLst>
        </pc:spChg>
        <pc:spChg chg="del">
          <ac:chgData name="BELLEMIN SANDRA" userId="5fe4e071-d3f4-40df-970f-ee8fcf898346" providerId="ADAL" clId="{20A77A49-9F7A-4679-9B74-CCC6A9E52701}" dt="2023-09-04T08:42:37.122" v="43" actId="478"/>
          <ac:spMkLst>
            <pc:docMk/>
            <pc:sldMk cId="637647148" sldId="261"/>
            <ac:spMk id="12" creationId="{2D89E2DC-3263-C89D-262B-410C44033A88}"/>
          </ac:spMkLst>
        </pc:spChg>
        <pc:picChg chg="add mod">
          <ac:chgData name="BELLEMIN SANDRA" userId="5fe4e071-d3f4-40df-970f-ee8fcf898346" providerId="ADAL" clId="{20A77A49-9F7A-4679-9B74-CCC6A9E52701}" dt="2023-09-04T08:42:39.644" v="46" actId="962"/>
          <ac:picMkLst>
            <pc:docMk/>
            <pc:sldMk cId="637647148" sldId="261"/>
            <ac:picMk id="4" creationId="{6D388582-AC3E-D8E2-36AE-C097D75E107B}"/>
          </ac:picMkLst>
        </pc:picChg>
      </pc:sldChg>
      <pc:sldChg chg="addSp delSp modSp mod modClrScheme chgLayout">
        <pc:chgData name="BELLEMIN SANDRA" userId="5fe4e071-d3f4-40df-970f-ee8fcf898346" providerId="ADAL" clId="{20A77A49-9F7A-4679-9B74-CCC6A9E52701}" dt="2023-09-04T08:42:44.108" v="49" actId="27614"/>
        <pc:sldMkLst>
          <pc:docMk/>
          <pc:sldMk cId="1780509782" sldId="262"/>
        </pc:sldMkLst>
        <pc:spChg chg="del">
          <ac:chgData name="BELLEMIN SANDRA" userId="5fe4e071-d3f4-40df-970f-ee8fcf898346" providerId="ADAL" clId="{20A77A49-9F7A-4679-9B74-CCC6A9E52701}" dt="2023-09-04T08:42:41.286" v="47" actId="478"/>
          <ac:spMkLst>
            <pc:docMk/>
            <pc:sldMk cId="1780509782" sldId="262"/>
            <ac:spMk id="5" creationId="{D1F077D3-4FBE-6CF5-E242-D072FE0048A8}"/>
          </ac:spMkLst>
        </pc:spChg>
        <pc:picChg chg="add mod">
          <ac:chgData name="BELLEMIN SANDRA" userId="5fe4e071-d3f4-40df-970f-ee8fcf898346" providerId="ADAL" clId="{20A77A49-9F7A-4679-9B74-CCC6A9E52701}" dt="2023-09-04T08:42:44.108" v="49" actId="27614"/>
          <ac:picMkLst>
            <pc:docMk/>
            <pc:sldMk cId="1780509782" sldId="262"/>
            <ac:picMk id="3" creationId="{382D3C4E-2A7E-BAB0-E9CF-0BF6DD6CABF3}"/>
          </ac:picMkLst>
        </pc:picChg>
      </pc:sldChg>
      <pc:sldChg chg="addSp delSp modSp mod modClrScheme chgLayout">
        <pc:chgData name="BELLEMIN SANDRA" userId="5fe4e071-d3f4-40df-970f-ee8fcf898346" providerId="ADAL" clId="{20A77A49-9F7A-4679-9B74-CCC6A9E52701}" dt="2023-09-04T08:42:52.782" v="57" actId="962"/>
        <pc:sldMkLst>
          <pc:docMk/>
          <pc:sldMk cId="4082719785" sldId="263"/>
        </pc:sldMkLst>
        <pc:grpChg chg="del">
          <ac:chgData name="BELLEMIN SANDRA" userId="5fe4e071-d3f4-40df-970f-ee8fcf898346" providerId="ADAL" clId="{20A77A49-9F7A-4679-9B74-CCC6A9E52701}" dt="2023-09-04T08:42:50.600" v="54" actId="478"/>
          <ac:grpSpMkLst>
            <pc:docMk/>
            <pc:sldMk cId="4082719785" sldId="263"/>
            <ac:grpSpMk id="2" creationId="{DEADE0ED-4FB3-0EEF-1FEE-D6CE1755BF05}"/>
          </ac:grpSpMkLst>
        </pc:grpChg>
        <pc:picChg chg="add mod">
          <ac:chgData name="BELLEMIN SANDRA" userId="5fe4e071-d3f4-40df-970f-ee8fcf898346" providerId="ADAL" clId="{20A77A49-9F7A-4679-9B74-CCC6A9E52701}" dt="2023-09-04T08:42:52.782" v="57" actId="962"/>
          <ac:picMkLst>
            <pc:docMk/>
            <pc:sldMk cId="4082719785" sldId="263"/>
            <ac:picMk id="10" creationId="{D54CE3D6-CB5F-1500-7402-8E52F486465F}"/>
          </ac:picMkLst>
        </pc:picChg>
      </pc:sldChg>
      <pc:sldChg chg="addSp delSp modSp mod modClrScheme chgLayout">
        <pc:chgData name="BELLEMIN SANDRA" userId="5fe4e071-d3f4-40df-970f-ee8fcf898346" providerId="ADAL" clId="{20A77A49-9F7A-4679-9B74-CCC6A9E52701}" dt="2023-09-04T08:43:03.079" v="61" actId="962"/>
        <pc:sldMkLst>
          <pc:docMk/>
          <pc:sldMk cId="1140224418" sldId="264"/>
        </pc:sldMkLst>
        <pc:spChg chg="del">
          <ac:chgData name="BELLEMIN SANDRA" userId="5fe4e071-d3f4-40df-970f-ee8fcf898346" providerId="ADAL" clId="{20A77A49-9F7A-4679-9B74-CCC6A9E52701}" dt="2023-09-04T08:42:58.614" v="58" actId="478"/>
          <ac:spMkLst>
            <pc:docMk/>
            <pc:sldMk cId="1140224418" sldId="264"/>
            <ac:spMk id="3" creationId="{371007FA-7F6C-1A46-C00A-4A2E822808C8}"/>
          </ac:spMkLst>
        </pc:spChg>
        <pc:spChg chg="del">
          <ac:chgData name="BELLEMIN SANDRA" userId="5fe4e071-d3f4-40df-970f-ee8fcf898346" providerId="ADAL" clId="{20A77A49-9F7A-4679-9B74-CCC6A9E52701}" dt="2023-09-04T08:42:58.614" v="58" actId="478"/>
          <ac:spMkLst>
            <pc:docMk/>
            <pc:sldMk cId="1140224418" sldId="264"/>
            <ac:spMk id="4" creationId="{E65C05EC-9287-5B9B-3F49-8EBB3D00E596}"/>
          </ac:spMkLst>
        </pc:spChg>
        <pc:spChg chg="del">
          <ac:chgData name="BELLEMIN SANDRA" userId="5fe4e071-d3f4-40df-970f-ee8fcf898346" providerId="ADAL" clId="{20A77A49-9F7A-4679-9B74-CCC6A9E52701}" dt="2023-09-04T08:42:58.614" v="58" actId="478"/>
          <ac:spMkLst>
            <pc:docMk/>
            <pc:sldMk cId="1140224418" sldId="264"/>
            <ac:spMk id="6" creationId="{1714F682-BC0B-9775-87F8-7257BAB301CC}"/>
          </ac:spMkLst>
        </pc:spChg>
        <pc:spChg chg="del">
          <ac:chgData name="BELLEMIN SANDRA" userId="5fe4e071-d3f4-40df-970f-ee8fcf898346" providerId="ADAL" clId="{20A77A49-9F7A-4679-9B74-CCC6A9E52701}" dt="2023-09-04T08:42:58.614" v="58" actId="478"/>
          <ac:spMkLst>
            <pc:docMk/>
            <pc:sldMk cId="1140224418" sldId="264"/>
            <ac:spMk id="10" creationId="{785D6E1B-36EE-95CA-1D2E-83F5DFAA8C5D}"/>
          </ac:spMkLst>
        </pc:spChg>
        <pc:spChg chg="del">
          <ac:chgData name="BELLEMIN SANDRA" userId="5fe4e071-d3f4-40df-970f-ee8fcf898346" providerId="ADAL" clId="{20A77A49-9F7A-4679-9B74-CCC6A9E52701}" dt="2023-09-04T08:42:58.614" v="58" actId="478"/>
          <ac:spMkLst>
            <pc:docMk/>
            <pc:sldMk cId="1140224418" sldId="264"/>
            <ac:spMk id="11" creationId="{A633E0CA-2218-202C-6194-D7C724671963}"/>
          </ac:spMkLst>
        </pc:spChg>
        <pc:picChg chg="add mod">
          <ac:chgData name="BELLEMIN SANDRA" userId="5fe4e071-d3f4-40df-970f-ee8fcf898346" providerId="ADAL" clId="{20A77A49-9F7A-4679-9B74-CCC6A9E52701}" dt="2023-09-04T08:43:03.079" v="61" actId="962"/>
          <ac:picMkLst>
            <pc:docMk/>
            <pc:sldMk cId="1140224418" sldId="264"/>
            <ac:picMk id="5" creationId="{B6F7B915-5D59-7C6B-3A68-B1D6389E8D5D}"/>
          </ac:picMkLst>
        </pc:picChg>
      </pc:sldChg>
      <pc:sldChg chg="addSp delSp modSp mod modClrScheme chgLayout">
        <pc:chgData name="BELLEMIN SANDRA" userId="5fe4e071-d3f4-40df-970f-ee8fcf898346" providerId="ADAL" clId="{20A77A49-9F7A-4679-9B74-CCC6A9E52701}" dt="2023-09-04T08:43:09.352" v="65" actId="962"/>
        <pc:sldMkLst>
          <pc:docMk/>
          <pc:sldMk cId="2169546164" sldId="265"/>
        </pc:sldMkLst>
        <pc:spChg chg="del">
          <ac:chgData name="BELLEMIN SANDRA" userId="5fe4e071-d3f4-40df-970f-ee8fcf898346" providerId="ADAL" clId="{20A77A49-9F7A-4679-9B74-CCC6A9E52701}" dt="2023-09-04T08:43:07.479" v="62" actId="478"/>
          <ac:spMkLst>
            <pc:docMk/>
            <pc:sldMk cId="2169546164" sldId="265"/>
            <ac:spMk id="4" creationId="{EEEC58C7-21FA-F14D-9C42-1A38AB8AB761}"/>
          </ac:spMkLst>
        </pc:spChg>
        <pc:spChg chg="del">
          <ac:chgData name="BELLEMIN SANDRA" userId="5fe4e071-d3f4-40df-970f-ee8fcf898346" providerId="ADAL" clId="{20A77A49-9F7A-4679-9B74-CCC6A9E52701}" dt="2023-09-04T08:43:07.479" v="62" actId="478"/>
          <ac:spMkLst>
            <pc:docMk/>
            <pc:sldMk cId="2169546164" sldId="265"/>
            <ac:spMk id="5" creationId="{BC5F8D8D-667B-16DA-6394-C0136AE4B370}"/>
          </ac:spMkLst>
        </pc:spChg>
        <pc:spChg chg="del">
          <ac:chgData name="BELLEMIN SANDRA" userId="5fe4e071-d3f4-40df-970f-ee8fcf898346" providerId="ADAL" clId="{20A77A49-9F7A-4679-9B74-CCC6A9E52701}" dt="2023-09-04T08:43:07.479" v="62" actId="478"/>
          <ac:spMkLst>
            <pc:docMk/>
            <pc:sldMk cId="2169546164" sldId="265"/>
            <ac:spMk id="6" creationId="{68299208-8558-FB64-7ED9-F95473E726FB}"/>
          </ac:spMkLst>
        </pc:spChg>
        <pc:spChg chg="del">
          <ac:chgData name="BELLEMIN SANDRA" userId="5fe4e071-d3f4-40df-970f-ee8fcf898346" providerId="ADAL" clId="{20A77A49-9F7A-4679-9B74-CCC6A9E52701}" dt="2023-09-04T08:43:07.479" v="62" actId="478"/>
          <ac:spMkLst>
            <pc:docMk/>
            <pc:sldMk cId="2169546164" sldId="265"/>
            <ac:spMk id="7" creationId="{B282BFAC-D053-CD90-97A7-6DB182404A7B}"/>
          </ac:spMkLst>
        </pc:spChg>
        <pc:spChg chg="del">
          <ac:chgData name="BELLEMIN SANDRA" userId="5fe4e071-d3f4-40df-970f-ee8fcf898346" providerId="ADAL" clId="{20A77A49-9F7A-4679-9B74-CCC6A9E52701}" dt="2023-09-04T08:43:07.479" v="62" actId="478"/>
          <ac:spMkLst>
            <pc:docMk/>
            <pc:sldMk cId="2169546164" sldId="265"/>
            <ac:spMk id="8" creationId="{21499D54-8C23-6D4B-F305-78BD27CEC4F4}"/>
          </ac:spMkLst>
        </pc:spChg>
        <pc:picChg chg="add mod">
          <ac:chgData name="BELLEMIN SANDRA" userId="5fe4e071-d3f4-40df-970f-ee8fcf898346" providerId="ADAL" clId="{20A77A49-9F7A-4679-9B74-CCC6A9E52701}" dt="2023-09-04T08:43:09.352" v="65" actId="962"/>
          <ac:picMkLst>
            <pc:docMk/>
            <pc:sldMk cId="2169546164" sldId="265"/>
            <ac:picMk id="3" creationId="{5A6855C1-9B7A-9412-1692-D6E8A27F407F}"/>
          </ac:picMkLst>
        </pc:picChg>
      </pc:sldChg>
      <pc:sldChg chg="addSp delSp modSp mod modClrScheme chgLayout">
        <pc:chgData name="BELLEMIN SANDRA" userId="5fe4e071-d3f4-40df-970f-ee8fcf898346" providerId="ADAL" clId="{20A77A49-9F7A-4679-9B74-CCC6A9E52701}" dt="2023-09-04T08:43:21.124" v="73" actId="962"/>
        <pc:sldMkLst>
          <pc:docMk/>
          <pc:sldMk cId="3194493100" sldId="267"/>
        </pc:sldMkLst>
        <pc:spChg chg="del">
          <ac:chgData name="BELLEMIN SANDRA" userId="5fe4e071-d3f4-40df-970f-ee8fcf898346" providerId="ADAL" clId="{20A77A49-9F7A-4679-9B74-CCC6A9E52701}" dt="2023-09-04T08:43:18.873" v="70" actId="478"/>
          <ac:spMkLst>
            <pc:docMk/>
            <pc:sldMk cId="3194493100" sldId="267"/>
            <ac:spMk id="4" creationId="{0143CB54-AAD4-7D48-7CC0-493DD45D71AF}"/>
          </ac:spMkLst>
        </pc:spChg>
        <pc:picChg chg="del">
          <ac:chgData name="BELLEMIN SANDRA" userId="5fe4e071-d3f4-40df-970f-ee8fcf898346" providerId="ADAL" clId="{20A77A49-9F7A-4679-9B74-CCC6A9E52701}" dt="2023-09-04T08:43:18.873" v="70" actId="478"/>
          <ac:picMkLst>
            <pc:docMk/>
            <pc:sldMk cId="3194493100" sldId="267"/>
            <ac:picMk id="3" creationId="{6F9B0797-02D5-B349-0E33-7A62FE8FFFC3}"/>
          </ac:picMkLst>
        </pc:picChg>
        <pc:picChg chg="add mod">
          <ac:chgData name="BELLEMIN SANDRA" userId="5fe4e071-d3f4-40df-970f-ee8fcf898346" providerId="ADAL" clId="{20A77A49-9F7A-4679-9B74-CCC6A9E52701}" dt="2023-09-04T08:43:21.124" v="73" actId="962"/>
          <ac:picMkLst>
            <pc:docMk/>
            <pc:sldMk cId="3194493100" sldId="267"/>
            <ac:picMk id="5" creationId="{2E1279E3-EB2D-DCDC-863A-4E2631C32DE8}"/>
          </ac:picMkLst>
        </pc:picChg>
        <pc:picChg chg="del">
          <ac:chgData name="BELLEMIN SANDRA" userId="5fe4e071-d3f4-40df-970f-ee8fcf898346" providerId="ADAL" clId="{20A77A49-9F7A-4679-9B74-CCC6A9E52701}" dt="2023-09-04T08:43:18.873" v="70" actId="478"/>
          <ac:picMkLst>
            <pc:docMk/>
            <pc:sldMk cId="3194493100" sldId="267"/>
            <ac:picMk id="7" creationId="{9C373987-D6CD-7847-37D1-19FA732BB2A3}"/>
          </ac:picMkLst>
        </pc:picChg>
      </pc:sldChg>
      <pc:sldChg chg="addSp delSp modSp mod modClrScheme chgLayout">
        <pc:chgData name="BELLEMIN SANDRA" userId="5fe4e071-d3f4-40df-970f-ee8fcf898346" providerId="ADAL" clId="{20A77A49-9F7A-4679-9B74-CCC6A9E52701}" dt="2023-09-04T08:43:27.338" v="77" actId="962"/>
        <pc:sldMkLst>
          <pc:docMk/>
          <pc:sldMk cId="3296984754" sldId="269"/>
        </pc:sldMkLst>
        <pc:picChg chg="del">
          <ac:chgData name="BELLEMIN SANDRA" userId="5fe4e071-d3f4-40df-970f-ee8fcf898346" providerId="ADAL" clId="{20A77A49-9F7A-4679-9B74-CCC6A9E52701}" dt="2023-09-04T08:43:24.162" v="74" actId="478"/>
          <ac:picMkLst>
            <pc:docMk/>
            <pc:sldMk cId="3296984754" sldId="269"/>
            <ac:picMk id="3" creationId="{B5AF2C7A-0934-5206-DE18-5C266F1C60FF}"/>
          </ac:picMkLst>
        </pc:picChg>
        <pc:picChg chg="add mod">
          <ac:chgData name="BELLEMIN SANDRA" userId="5fe4e071-d3f4-40df-970f-ee8fcf898346" providerId="ADAL" clId="{20A77A49-9F7A-4679-9B74-CCC6A9E52701}" dt="2023-09-04T08:43:27.338" v="77" actId="962"/>
          <ac:picMkLst>
            <pc:docMk/>
            <pc:sldMk cId="3296984754" sldId="269"/>
            <ac:picMk id="4" creationId="{D16A669F-0931-66BA-86E8-D37DFCC40886}"/>
          </ac:picMkLst>
        </pc:picChg>
        <pc:picChg chg="del">
          <ac:chgData name="BELLEMIN SANDRA" userId="5fe4e071-d3f4-40df-970f-ee8fcf898346" providerId="ADAL" clId="{20A77A49-9F7A-4679-9B74-CCC6A9E52701}" dt="2023-09-04T08:43:24.162" v="74" actId="478"/>
          <ac:picMkLst>
            <pc:docMk/>
            <pc:sldMk cId="3296984754" sldId="269"/>
            <ac:picMk id="6" creationId="{F0B99B75-7C65-3174-C010-61ADE5807F66}"/>
          </ac:picMkLst>
        </pc:picChg>
      </pc:sldChg>
      <pc:sldChg chg="addSp delSp modSp mod modClrScheme chgLayout">
        <pc:chgData name="BELLEMIN SANDRA" userId="5fe4e071-d3f4-40df-970f-ee8fcf898346" providerId="ADAL" clId="{20A77A49-9F7A-4679-9B74-CCC6A9E52701}" dt="2023-09-04T08:43:31.296" v="81" actId="962"/>
        <pc:sldMkLst>
          <pc:docMk/>
          <pc:sldMk cId="3276238917" sldId="270"/>
        </pc:sldMkLst>
        <pc:picChg chg="del">
          <ac:chgData name="BELLEMIN SANDRA" userId="5fe4e071-d3f4-40df-970f-ee8fcf898346" providerId="ADAL" clId="{20A77A49-9F7A-4679-9B74-CCC6A9E52701}" dt="2023-09-04T08:43:29.259" v="78" actId="478"/>
          <ac:picMkLst>
            <pc:docMk/>
            <pc:sldMk cId="3276238917" sldId="270"/>
            <ac:picMk id="2" creationId="{171FAF19-77C9-510E-A2E1-F7D66AE1AABE}"/>
          </ac:picMkLst>
        </pc:picChg>
        <pc:picChg chg="del">
          <ac:chgData name="BELLEMIN SANDRA" userId="5fe4e071-d3f4-40df-970f-ee8fcf898346" providerId="ADAL" clId="{20A77A49-9F7A-4679-9B74-CCC6A9E52701}" dt="2023-09-04T08:43:29.259" v="78" actId="478"/>
          <ac:picMkLst>
            <pc:docMk/>
            <pc:sldMk cId="3276238917" sldId="270"/>
            <ac:picMk id="4" creationId="{CFACA434-AD1E-E5A3-A517-FDC8B9E63C3A}"/>
          </ac:picMkLst>
        </pc:picChg>
        <pc:picChg chg="add mod">
          <ac:chgData name="BELLEMIN SANDRA" userId="5fe4e071-d3f4-40df-970f-ee8fcf898346" providerId="ADAL" clId="{20A77A49-9F7A-4679-9B74-CCC6A9E52701}" dt="2023-09-04T08:43:31.296" v="81" actId="962"/>
          <ac:picMkLst>
            <pc:docMk/>
            <pc:sldMk cId="3276238917" sldId="270"/>
            <ac:picMk id="5" creationId="{066AD134-F08D-DCD3-F6B3-BAD6E179A28D}"/>
          </ac:picMkLst>
        </pc:picChg>
      </pc:sldChg>
      <pc:sldChg chg="addSp delSp modSp mod modClrScheme chgLayout">
        <pc:chgData name="BELLEMIN SANDRA" userId="5fe4e071-d3f4-40df-970f-ee8fcf898346" providerId="ADAL" clId="{20A77A49-9F7A-4679-9B74-CCC6A9E52701}" dt="2023-09-04T08:43:42.459" v="87" actId="962"/>
        <pc:sldMkLst>
          <pc:docMk/>
          <pc:sldMk cId="54028582" sldId="271"/>
        </pc:sldMkLst>
        <pc:picChg chg="add del">
          <ac:chgData name="BELLEMIN SANDRA" userId="5fe4e071-d3f4-40df-970f-ee8fcf898346" providerId="ADAL" clId="{20A77A49-9F7A-4679-9B74-CCC6A9E52701}" dt="2023-09-04T08:43:39.397" v="84" actId="478"/>
          <ac:picMkLst>
            <pc:docMk/>
            <pc:sldMk cId="54028582" sldId="271"/>
            <ac:picMk id="2" creationId="{B03F849E-8884-8FA8-37BD-EAAA82D33E28}"/>
          </ac:picMkLst>
        </pc:picChg>
        <pc:picChg chg="add mod">
          <ac:chgData name="BELLEMIN SANDRA" userId="5fe4e071-d3f4-40df-970f-ee8fcf898346" providerId="ADAL" clId="{20A77A49-9F7A-4679-9B74-CCC6A9E52701}" dt="2023-09-04T08:43:42.459" v="87" actId="962"/>
          <ac:picMkLst>
            <pc:docMk/>
            <pc:sldMk cId="54028582" sldId="271"/>
            <ac:picMk id="4" creationId="{52A559FE-E41F-285D-50C3-6244FBCB9D67}"/>
          </ac:picMkLst>
        </pc:picChg>
        <pc:picChg chg="add del">
          <ac:chgData name="BELLEMIN SANDRA" userId="5fe4e071-d3f4-40df-970f-ee8fcf898346" providerId="ADAL" clId="{20A77A49-9F7A-4679-9B74-CCC6A9E52701}" dt="2023-09-04T08:43:39.397" v="84" actId="478"/>
          <ac:picMkLst>
            <pc:docMk/>
            <pc:sldMk cId="54028582" sldId="271"/>
            <ac:picMk id="5" creationId="{F2707181-0213-F966-0A68-331B05250D3F}"/>
          </ac:picMkLst>
        </pc:picChg>
      </pc:sldChg>
      <pc:sldChg chg="addSp delSp modSp mod modClrScheme chgLayout">
        <pc:chgData name="BELLEMIN SANDRA" userId="5fe4e071-d3f4-40df-970f-ee8fcf898346" providerId="ADAL" clId="{20A77A49-9F7A-4679-9B74-CCC6A9E52701}" dt="2023-09-04T08:43:47.803" v="91" actId="962"/>
        <pc:sldMkLst>
          <pc:docMk/>
          <pc:sldMk cId="1618453264" sldId="272"/>
        </pc:sldMkLst>
        <pc:picChg chg="del">
          <ac:chgData name="BELLEMIN SANDRA" userId="5fe4e071-d3f4-40df-970f-ee8fcf898346" providerId="ADAL" clId="{20A77A49-9F7A-4679-9B74-CCC6A9E52701}" dt="2023-09-04T08:43:44.996" v="88" actId="478"/>
          <ac:picMkLst>
            <pc:docMk/>
            <pc:sldMk cId="1618453264" sldId="272"/>
            <ac:picMk id="2" creationId="{D79A226E-5C0B-6B76-D2BF-0CCB2FB2B8A0}"/>
          </ac:picMkLst>
        </pc:picChg>
        <pc:picChg chg="del">
          <ac:chgData name="BELLEMIN SANDRA" userId="5fe4e071-d3f4-40df-970f-ee8fcf898346" providerId="ADAL" clId="{20A77A49-9F7A-4679-9B74-CCC6A9E52701}" dt="2023-09-04T08:43:44.996" v="88" actId="478"/>
          <ac:picMkLst>
            <pc:docMk/>
            <pc:sldMk cId="1618453264" sldId="272"/>
            <ac:picMk id="4" creationId="{5291DD07-A19D-9167-B2AF-4F02C70C37BC}"/>
          </ac:picMkLst>
        </pc:picChg>
        <pc:picChg chg="add mod">
          <ac:chgData name="BELLEMIN SANDRA" userId="5fe4e071-d3f4-40df-970f-ee8fcf898346" providerId="ADAL" clId="{20A77A49-9F7A-4679-9B74-CCC6A9E52701}" dt="2023-09-04T08:43:47.803" v="91" actId="962"/>
          <ac:picMkLst>
            <pc:docMk/>
            <pc:sldMk cId="1618453264" sldId="272"/>
            <ac:picMk id="5" creationId="{055ECC86-306E-731E-9057-91957096F6C3}"/>
          </ac:picMkLst>
        </pc:picChg>
      </pc:sldChg>
      <pc:sldChg chg="addSp delSp modSp mod modClrScheme chgLayout">
        <pc:chgData name="BELLEMIN SANDRA" userId="5fe4e071-d3f4-40df-970f-ee8fcf898346" providerId="ADAL" clId="{20A77A49-9F7A-4679-9B74-CCC6A9E52701}" dt="2023-09-04T08:43:55.052" v="95" actId="962"/>
        <pc:sldMkLst>
          <pc:docMk/>
          <pc:sldMk cId="3974310917" sldId="273"/>
        </pc:sldMkLst>
        <pc:picChg chg="del">
          <ac:chgData name="BELLEMIN SANDRA" userId="5fe4e071-d3f4-40df-970f-ee8fcf898346" providerId="ADAL" clId="{20A77A49-9F7A-4679-9B74-CCC6A9E52701}" dt="2023-09-04T08:43:52.856" v="92" actId="478"/>
          <ac:picMkLst>
            <pc:docMk/>
            <pc:sldMk cId="3974310917" sldId="273"/>
            <ac:picMk id="2" creationId="{3A61B222-4DB8-66CD-4BA1-9096E6A6AD0C}"/>
          </ac:picMkLst>
        </pc:picChg>
        <pc:picChg chg="del">
          <ac:chgData name="BELLEMIN SANDRA" userId="5fe4e071-d3f4-40df-970f-ee8fcf898346" providerId="ADAL" clId="{20A77A49-9F7A-4679-9B74-CCC6A9E52701}" dt="2023-09-04T08:43:52.856" v="92" actId="478"/>
          <ac:picMkLst>
            <pc:docMk/>
            <pc:sldMk cId="3974310917" sldId="273"/>
            <ac:picMk id="3" creationId="{17FFF6DB-851C-ACA2-383A-03695184D034}"/>
          </ac:picMkLst>
        </pc:picChg>
        <pc:picChg chg="add mod">
          <ac:chgData name="BELLEMIN SANDRA" userId="5fe4e071-d3f4-40df-970f-ee8fcf898346" providerId="ADAL" clId="{20A77A49-9F7A-4679-9B74-CCC6A9E52701}" dt="2023-09-04T08:43:55.052" v="95" actId="962"/>
          <ac:picMkLst>
            <pc:docMk/>
            <pc:sldMk cId="3974310917" sldId="273"/>
            <ac:picMk id="5" creationId="{8D3DFACC-2AC6-9D18-F3A1-4E1C166B529F}"/>
          </ac:picMkLst>
        </pc:picChg>
      </pc:sldChg>
      <pc:sldChg chg="addSp delSp modSp mod modClrScheme chgLayout">
        <pc:chgData name="BELLEMIN SANDRA" userId="5fe4e071-d3f4-40df-970f-ee8fcf898346" providerId="ADAL" clId="{20A77A49-9F7A-4679-9B74-CCC6A9E52701}" dt="2023-09-04T08:44:00.936" v="99" actId="962"/>
        <pc:sldMkLst>
          <pc:docMk/>
          <pc:sldMk cId="2892592856" sldId="274"/>
        </pc:sldMkLst>
        <pc:picChg chg="del">
          <ac:chgData name="BELLEMIN SANDRA" userId="5fe4e071-d3f4-40df-970f-ee8fcf898346" providerId="ADAL" clId="{20A77A49-9F7A-4679-9B74-CCC6A9E52701}" dt="2023-09-04T08:43:58.794" v="96" actId="478"/>
          <ac:picMkLst>
            <pc:docMk/>
            <pc:sldMk cId="2892592856" sldId="274"/>
            <ac:picMk id="2" creationId="{553CF47F-80A3-18A5-2436-7B491D166A14}"/>
          </ac:picMkLst>
        </pc:picChg>
        <pc:picChg chg="del">
          <ac:chgData name="BELLEMIN SANDRA" userId="5fe4e071-d3f4-40df-970f-ee8fcf898346" providerId="ADAL" clId="{20A77A49-9F7A-4679-9B74-CCC6A9E52701}" dt="2023-09-04T08:43:58.794" v="96" actId="478"/>
          <ac:picMkLst>
            <pc:docMk/>
            <pc:sldMk cId="2892592856" sldId="274"/>
            <ac:picMk id="4" creationId="{AB712189-2477-EB0A-005B-0B0C713674FF}"/>
          </ac:picMkLst>
        </pc:picChg>
        <pc:picChg chg="add mod">
          <ac:chgData name="BELLEMIN SANDRA" userId="5fe4e071-d3f4-40df-970f-ee8fcf898346" providerId="ADAL" clId="{20A77A49-9F7A-4679-9B74-CCC6A9E52701}" dt="2023-09-04T08:44:00.936" v="99" actId="962"/>
          <ac:picMkLst>
            <pc:docMk/>
            <pc:sldMk cId="2892592856" sldId="274"/>
            <ac:picMk id="5" creationId="{84772454-D88B-CF8E-AD2C-951069B06BAC}"/>
          </ac:picMkLst>
        </pc:picChg>
      </pc:sldChg>
      <pc:sldChg chg="addSp delSp modSp mod modClrScheme chgLayout">
        <pc:chgData name="BELLEMIN SANDRA" userId="5fe4e071-d3f4-40df-970f-ee8fcf898346" providerId="ADAL" clId="{20A77A49-9F7A-4679-9B74-CCC6A9E52701}" dt="2023-09-04T08:42:13.213" v="30" actId="27614"/>
        <pc:sldMkLst>
          <pc:docMk/>
          <pc:sldMk cId="737468851" sldId="275"/>
        </pc:sldMkLst>
        <pc:picChg chg="del">
          <ac:chgData name="BELLEMIN SANDRA" userId="5fe4e071-d3f4-40df-970f-ee8fcf898346" providerId="ADAL" clId="{20A77A49-9F7A-4679-9B74-CCC6A9E52701}" dt="2023-09-04T08:42:11.024" v="28" actId="478"/>
          <ac:picMkLst>
            <pc:docMk/>
            <pc:sldMk cId="737468851" sldId="275"/>
            <ac:picMk id="2" creationId="{31B1477C-50F7-E284-6B85-B66FECA960F0}"/>
          </ac:picMkLst>
        </pc:picChg>
        <pc:picChg chg="add mod">
          <ac:chgData name="BELLEMIN SANDRA" userId="5fe4e071-d3f4-40df-970f-ee8fcf898346" providerId="ADAL" clId="{20A77A49-9F7A-4679-9B74-CCC6A9E52701}" dt="2023-09-04T08:42:13.213" v="30" actId="27614"/>
          <ac:picMkLst>
            <pc:docMk/>
            <pc:sldMk cId="737468851" sldId="275"/>
            <ac:picMk id="4" creationId="{8DD07DEF-1C87-27DC-3F89-58A900590325}"/>
          </ac:picMkLst>
        </pc:picChg>
      </pc:sldChg>
      <pc:sldChg chg="addSp delSp modSp mod modClrScheme chgLayout">
        <pc:chgData name="BELLEMIN SANDRA" userId="5fe4e071-d3f4-40df-970f-ee8fcf898346" providerId="ADAL" clId="{20A77A49-9F7A-4679-9B74-CCC6A9E52701}" dt="2023-09-04T08:42:20.849" v="38" actId="962"/>
        <pc:sldMkLst>
          <pc:docMk/>
          <pc:sldMk cId="873116083" sldId="276"/>
        </pc:sldMkLst>
        <pc:spChg chg="del">
          <ac:chgData name="BELLEMIN SANDRA" userId="5fe4e071-d3f4-40df-970f-ee8fcf898346" providerId="ADAL" clId="{20A77A49-9F7A-4679-9B74-CCC6A9E52701}" dt="2023-09-04T08:42:18.528" v="35" actId="478"/>
          <ac:spMkLst>
            <pc:docMk/>
            <pc:sldMk cId="873116083" sldId="276"/>
            <ac:spMk id="5" creationId="{055CD772-4B7C-F59C-29AC-7819340F44D4}"/>
          </ac:spMkLst>
        </pc:spChg>
        <pc:picChg chg="add mod">
          <ac:chgData name="BELLEMIN SANDRA" userId="5fe4e071-d3f4-40df-970f-ee8fcf898346" providerId="ADAL" clId="{20A77A49-9F7A-4679-9B74-CCC6A9E52701}" dt="2023-09-04T08:42:20.849" v="38" actId="962"/>
          <ac:picMkLst>
            <pc:docMk/>
            <pc:sldMk cId="873116083" sldId="276"/>
            <ac:picMk id="3" creationId="{3AC9788D-780F-721B-5D59-C17459A49989}"/>
          </ac:picMkLst>
        </pc:picChg>
      </pc:sldChg>
      <pc:sldChg chg="addSp delSp modSp mod modClrScheme chgLayout">
        <pc:chgData name="BELLEMIN SANDRA" userId="5fe4e071-d3f4-40df-970f-ee8fcf898346" providerId="ADAL" clId="{20A77A49-9F7A-4679-9B74-CCC6A9E52701}" dt="2023-09-04T08:42:47.703" v="53" actId="962"/>
        <pc:sldMkLst>
          <pc:docMk/>
          <pc:sldMk cId="2334922714" sldId="277"/>
        </pc:sldMkLst>
        <pc:spChg chg="del">
          <ac:chgData name="BELLEMIN SANDRA" userId="5fe4e071-d3f4-40df-970f-ee8fcf898346" providerId="ADAL" clId="{20A77A49-9F7A-4679-9B74-CCC6A9E52701}" dt="2023-09-04T08:42:45.312" v="50" actId="478"/>
          <ac:spMkLst>
            <pc:docMk/>
            <pc:sldMk cId="2334922714" sldId="277"/>
            <ac:spMk id="5" creationId="{D1F077D3-4FBE-6CF5-E242-D072FE0048A8}"/>
          </ac:spMkLst>
        </pc:spChg>
        <pc:picChg chg="add mod">
          <ac:chgData name="BELLEMIN SANDRA" userId="5fe4e071-d3f4-40df-970f-ee8fcf898346" providerId="ADAL" clId="{20A77A49-9F7A-4679-9B74-CCC6A9E52701}" dt="2023-09-04T08:42:47.703" v="53" actId="962"/>
          <ac:picMkLst>
            <pc:docMk/>
            <pc:sldMk cId="2334922714" sldId="277"/>
            <ac:picMk id="3" creationId="{E774597E-8398-63E7-30B4-095D0C62C395}"/>
          </ac:picMkLst>
        </pc:picChg>
      </pc:sldChg>
      <pc:sldChg chg="addSp delSp modSp mod modClrScheme chgLayout">
        <pc:chgData name="BELLEMIN SANDRA" userId="5fe4e071-d3f4-40df-970f-ee8fcf898346" providerId="ADAL" clId="{20A77A49-9F7A-4679-9B74-CCC6A9E52701}" dt="2023-09-04T08:43:15.848" v="69" actId="962"/>
        <pc:sldMkLst>
          <pc:docMk/>
          <pc:sldMk cId="4017327603" sldId="279"/>
        </pc:sldMkLst>
        <pc:spChg chg="del">
          <ac:chgData name="BELLEMIN SANDRA" userId="5fe4e071-d3f4-40df-970f-ee8fcf898346" providerId="ADAL" clId="{20A77A49-9F7A-4679-9B74-CCC6A9E52701}" dt="2023-09-04T08:43:13.780" v="66" actId="478"/>
          <ac:spMkLst>
            <pc:docMk/>
            <pc:sldMk cId="4017327603" sldId="279"/>
            <ac:spMk id="2" creationId="{1E8476ED-2C02-B5D4-68D6-84281C1BBF20}"/>
          </ac:spMkLst>
        </pc:spChg>
        <pc:spChg chg="del">
          <ac:chgData name="BELLEMIN SANDRA" userId="5fe4e071-d3f4-40df-970f-ee8fcf898346" providerId="ADAL" clId="{20A77A49-9F7A-4679-9B74-CCC6A9E52701}" dt="2023-09-04T08:43:13.780" v="66" actId="478"/>
          <ac:spMkLst>
            <pc:docMk/>
            <pc:sldMk cId="4017327603" sldId="279"/>
            <ac:spMk id="3" creationId="{41DCF43A-FEBA-F786-288B-51EA8B158FEA}"/>
          </ac:spMkLst>
        </pc:spChg>
        <pc:spChg chg="del">
          <ac:chgData name="BELLEMIN SANDRA" userId="5fe4e071-d3f4-40df-970f-ee8fcf898346" providerId="ADAL" clId="{20A77A49-9F7A-4679-9B74-CCC6A9E52701}" dt="2023-09-04T08:43:13.780" v="66" actId="478"/>
          <ac:spMkLst>
            <pc:docMk/>
            <pc:sldMk cId="4017327603" sldId="279"/>
            <ac:spMk id="8" creationId="{09CA9B1F-D8FD-F9FA-8F10-239F375AAFEE}"/>
          </ac:spMkLst>
        </pc:spChg>
        <pc:spChg chg="del">
          <ac:chgData name="BELLEMIN SANDRA" userId="5fe4e071-d3f4-40df-970f-ee8fcf898346" providerId="ADAL" clId="{20A77A49-9F7A-4679-9B74-CCC6A9E52701}" dt="2023-09-04T08:43:13.780" v="66" actId="478"/>
          <ac:spMkLst>
            <pc:docMk/>
            <pc:sldMk cId="4017327603" sldId="279"/>
            <ac:spMk id="10" creationId="{4FE561C3-F16B-D515-BD78-02AA84A4DCAC}"/>
          </ac:spMkLst>
        </pc:spChg>
        <pc:picChg chg="add mod">
          <ac:chgData name="BELLEMIN SANDRA" userId="5fe4e071-d3f4-40df-970f-ee8fcf898346" providerId="ADAL" clId="{20A77A49-9F7A-4679-9B74-CCC6A9E52701}" dt="2023-09-04T08:43:15.848" v="69" actId="962"/>
          <ac:picMkLst>
            <pc:docMk/>
            <pc:sldMk cId="4017327603" sldId="279"/>
            <ac:picMk id="5" creationId="{35BF3102-6828-6626-51AC-B17F32E792C1}"/>
          </ac:picMkLst>
        </pc:picChg>
        <pc:picChg chg="del">
          <ac:chgData name="BELLEMIN SANDRA" userId="5fe4e071-d3f4-40df-970f-ee8fcf898346" providerId="ADAL" clId="{20A77A49-9F7A-4679-9B74-CCC6A9E52701}" dt="2023-09-04T08:43:13.780" v="66" actId="478"/>
          <ac:picMkLst>
            <pc:docMk/>
            <pc:sldMk cId="4017327603" sldId="279"/>
            <ac:picMk id="7" creationId="{69358429-ACAE-0B95-0424-56FBCAE1E2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70EF8-4389-4757-B69A-4650277B6BC4}"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228B9-2F10-4312-80E4-67B52D11AB1B}" type="slidenum">
              <a:rPr lang="fr-FR" smtClean="0"/>
              <a:t>‹N°›</a:t>
            </a:fld>
            <a:endParaRPr lang="fr-FR"/>
          </a:p>
        </p:txBody>
      </p:sp>
    </p:spTree>
    <p:extLst>
      <p:ext uri="{BB962C8B-B14F-4D97-AF65-F5344CB8AC3E}">
        <p14:creationId xmlns:p14="http://schemas.microsoft.com/office/powerpoint/2010/main" val="394446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rgbClr val="FF0000"/>
                </a:solidFill>
                <a:effectLst/>
                <a:latin typeface="+mn-lt"/>
                <a:ea typeface="Times New Roman" panose="02020603050405020304" pitchFamily="18" charset="0"/>
                <a:cs typeface="Times New Roman" panose="02020603050405020304" pitchFamily="18" charset="0"/>
              </a:rPr>
              <a:t>QUI PARLE ? À QUI ? DE QUOI ? </a:t>
            </a:r>
            <a:r>
              <a:rPr lang="fr-FR" sz="1800" b="0" i="1" dirty="0">
                <a:solidFill>
                  <a:srgbClr val="FF0000"/>
                </a:solidFill>
                <a:effectLst/>
                <a:latin typeface="+mn-lt"/>
                <a:ea typeface="Times New Roman" panose="02020603050405020304" pitchFamily="18" charset="0"/>
                <a:cs typeface="Times New Roman" panose="02020603050405020304" pitchFamily="18" charset="0"/>
              </a:rPr>
              <a:t>– Les déterminants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Times New Roman" panose="02020603050405020304" pitchFamily="18" charset="0"/>
              </a:rPr>
              <a:t>Leçon 13 : Est-ce qu’on en a déjà </a:t>
            </a:r>
            <a:r>
              <a:rPr lang="fr-FR" sz="1800" b="1">
                <a:solidFill>
                  <a:srgbClr val="FF0000"/>
                </a:solidFill>
                <a:effectLst/>
                <a:latin typeface="+mn-lt"/>
                <a:ea typeface="Times New Roman" panose="02020603050405020304" pitchFamily="18" charset="0"/>
                <a:cs typeface="Times New Roman" panose="02020603050405020304" pitchFamily="18" charset="0"/>
              </a:rPr>
              <a:t>parlé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a:t>
            </a:fld>
            <a:endParaRPr lang="fr-FR"/>
          </a:p>
        </p:txBody>
      </p:sp>
    </p:spTree>
    <p:extLst>
      <p:ext uri="{BB962C8B-B14F-4D97-AF65-F5344CB8AC3E}">
        <p14:creationId xmlns:p14="http://schemas.microsoft.com/office/powerpoint/2010/main" val="206176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Dans la leçon </a:t>
            </a:r>
            <a:r>
              <a:rPr lang="fr-FR" sz="1800" b="1" i="1" dirty="0">
                <a:solidFill>
                  <a:srgbClr val="000000"/>
                </a:solidFill>
                <a:effectLst/>
                <a:latin typeface="+mn-lt"/>
                <a:ea typeface="Calibri" panose="020F0502020204030204" pitchFamily="34" charset="0"/>
                <a:cs typeface="Times New Roman" panose="02020603050405020304" pitchFamily="18" charset="0"/>
              </a:rPr>
              <a:t>Est-ce qu’on en a déjà parlé ?</a:t>
            </a:r>
            <a:r>
              <a:rPr lang="fr-FR" sz="1800" dirty="0">
                <a:solidFill>
                  <a:srgbClr val="000000"/>
                </a:solidFill>
                <a:effectLst/>
                <a:latin typeface="+mn-lt"/>
                <a:ea typeface="Calibri" panose="020F0502020204030204" pitchFamily="34" charset="0"/>
                <a:cs typeface="Times New Roman" panose="02020603050405020304" pitchFamily="18" charset="0"/>
              </a:rPr>
              <a:t>, qu’avons-nous appris ? »</a:t>
            </a:r>
          </a:p>
          <a:p>
            <a:endParaRPr lang="fr-FR" sz="1800" dirty="0">
              <a:latin typeface="+mn-lt"/>
            </a:endParaRPr>
          </a:p>
          <a:p>
            <a:pPr marL="0" indent="0">
              <a:buFont typeface="Wingdings 3" panose="05040102010807070707" pitchFamily="18" charset="2"/>
              <a:buNone/>
            </a:pPr>
            <a:r>
              <a:rPr lang="fr-FR" sz="18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i="1" dirty="0">
                <a:solidFill>
                  <a:srgbClr val="000000"/>
                </a:solidFill>
                <a:effectLst/>
                <a:latin typeface="+mn-lt"/>
                <a:ea typeface="Calibri" panose="020F0502020204030204" pitchFamily="34" charset="0"/>
                <a:cs typeface="Times New Roman" panose="02020603050405020304" pitchFamily="18" charset="0"/>
              </a:rPr>
              <a:t>(collectivement)</a:t>
            </a:r>
            <a:r>
              <a:rPr lang="fr-FR" sz="1800" dirty="0">
                <a:solidFill>
                  <a:srgbClr val="000000"/>
                </a:solidFill>
                <a:effectLst/>
                <a:latin typeface="+mn-lt"/>
                <a:ea typeface="Calibri" panose="020F0502020204030204" pitchFamily="34" charset="0"/>
                <a:cs typeface="Times New Roman" panose="02020603050405020304" pitchFamily="18" charset="0"/>
              </a:rPr>
              <a:t> : On </a:t>
            </a:r>
            <a:r>
              <a:rPr lang="fr-FR" sz="1800" dirty="0">
                <a:latin typeface="+mn-lt"/>
              </a:rPr>
              <a:t>a appris que :</a:t>
            </a:r>
          </a:p>
          <a:p>
            <a:r>
              <a:rPr lang="fr-FR" sz="1800" dirty="0">
                <a:solidFill>
                  <a:srgbClr val="000000"/>
                </a:solidFill>
                <a:effectLst/>
                <a:latin typeface="+mn-lt"/>
                <a:ea typeface="Times New Roman" panose="02020603050405020304" pitchFamily="18" charset="0"/>
              </a:rPr>
              <a:t>- Quand on utilise le déterminant </a:t>
            </a:r>
            <a:r>
              <a:rPr lang="fr-FR" sz="1800" b="1" i="1" dirty="0">
                <a:solidFill>
                  <a:srgbClr val="000000"/>
                </a:solidFill>
                <a:effectLst/>
                <a:latin typeface="+mn-lt"/>
                <a:ea typeface="Times New Roman" panose="02020603050405020304" pitchFamily="18" charset="0"/>
              </a:rPr>
              <a:t>un</a:t>
            </a:r>
            <a:r>
              <a:rPr lang="fr-FR" sz="1800" i="1" dirty="0">
                <a:solidFill>
                  <a:srgbClr val="000000"/>
                </a:solidFill>
                <a:effectLst/>
                <a:latin typeface="+mn-lt"/>
                <a:ea typeface="Times New Roman" panose="02020603050405020304" pitchFamily="18" charset="0"/>
              </a:rPr>
              <a:t> </a:t>
            </a:r>
            <a:r>
              <a:rPr lang="fr-FR" sz="1800" dirty="0">
                <a:solidFill>
                  <a:srgbClr val="000000"/>
                </a:solidFill>
                <a:effectLst/>
                <a:latin typeface="+mn-lt"/>
                <a:ea typeface="Times New Roman" panose="02020603050405020304" pitchFamily="18" charset="0"/>
              </a:rPr>
              <a:t>ou </a:t>
            </a:r>
            <a:r>
              <a:rPr lang="fr-FR" sz="1800" b="1" i="1" dirty="0">
                <a:solidFill>
                  <a:srgbClr val="000000"/>
                </a:solidFill>
                <a:effectLst/>
                <a:latin typeface="+mn-lt"/>
                <a:ea typeface="Times New Roman" panose="02020603050405020304" pitchFamily="18" charset="0"/>
              </a:rPr>
              <a:t>une</a:t>
            </a:r>
            <a:r>
              <a:rPr lang="fr-FR" sz="1800" dirty="0">
                <a:solidFill>
                  <a:srgbClr val="000000"/>
                </a:solidFill>
                <a:effectLst/>
                <a:latin typeface="+mn-lt"/>
                <a:ea typeface="Times New Roman" panose="02020603050405020304" pitchFamily="18" charset="0"/>
              </a:rPr>
              <a:t> dans un texte, c’est qu’on n’a jamais parlé d’un personnage ou d’une chose.</a:t>
            </a:r>
            <a:endParaRPr lang="fr-FR" sz="1800" dirty="0">
              <a:effectLst/>
              <a:latin typeface="+mn-lt"/>
              <a:ea typeface="Times New Roman" panose="02020603050405020304" pitchFamily="18" charset="0"/>
            </a:endParaRPr>
          </a:p>
          <a:p>
            <a:r>
              <a:rPr lang="fr-FR" sz="1800" dirty="0">
                <a:solidFill>
                  <a:srgbClr val="000000"/>
                </a:solidFill>
                <a:effectLst/>
                <a:latin typeface="+mn-lt"/>
                <a:ea typeface="Times New Roman" panose="02020603050405020304" pitchFamily="18" charset="0"/>
              </a:rPr>
              <a:t>Si on reparle du personnage ou de la chose, on dira </a:t>
            </a:r>
            <a:r>
              <a:rPr lang="fr-FR" sz="1800" b="1" i="1" dirty="0">
                <a:solidFill>
                  <a:srgbClr val="000000"/>
                </a:solidFill>
                <a:effectLst/>
                <a:latin typeface="+mn-lt"/>
                <a:ea typeface="Times New Roman" panose="02020603050405020304" pitchFamily="18" charset="0"/>
              </a:rPr>
              <a:t>le</a:t>
            </a:r>
            <a:r>
              <a:rPr lang="fr-FR" sz="1800" i="1" dirty="0">
                <a:solidFill>
                  <a:srgbClr val="000000"/>
                </a:solidFill>
                <a:effectLst/>
                <a:latin typeface="+mn-lt"/>
                <a:ea typeface="Times New Roman" panose="02020603050405020304" pitchFamily="18" charset="0"/>
              </a:rPr>
              <a:t> </a:t>
            </a:r>
            <a:r>
              <a:rPr lang="fr-FR" sz="1800" dirty="0">
                <a:solidFill>
                  <a:srgbClr val="000000"/>
                </a:solidFill>
                <a:effectLst/>
                <a:latin typeface="+mn-lt"/>
                <a:ea typeface="Times New Roman" panose="02020603050405020304" pitchFamily="18" charset="0"/>
              </a:rPr>
              <a:t>ou</a:t>
            </a:r>
            <a:r>
              <a:rPr lang="fr-FR" sz="1800" i="1" dirty="0">
                <a:solidFill>
                  <a:srgbClr val="000000"/>
                </a:solidFill>
                <a:effectLst/>
                <a:latin typeface="+mn-lt"/>
                <a:ea typeface="Times New Roman" panose="02020603050405020304" pitchFamily="18" charset="0"/>
              </a:rPr>
              <a:t> </a:t>
            </a:r>
            <a:r>
              <a:rPr lang="fr-FR" sz="1800" b="1" i="1" dirty="0">
                <a:solidFill>
                  <a:srgbClr val="000000"/>
                </a:solidFill>
                <a:effectLst/>
                <a:latin typeface="+mn-lt"/>
                <a:ea typeface="Times New Roman" panose="02020603050405020304" pitchFamily="18" charset="0"/>
              </a:rPr>
              <a:t>la</a:t>
            </a:r>
            <a:r>
              <a:rPr lang="fr-FR" sz="1800" i="1" dirty="0">
                <a:solidFill>
                  <a:srgbClr val="000000"/>
                </a:solidFill>
                <a:effectLst/>
                <a:latin typeface="+mn-lt"/>
                <a:ea typeface="Times New Roman" panose="02020603050405020304" pitchFamily="18" charset="0"/>
              </a:rPr>
              <a:t>.</a:t>
            </a:r>
            <a:endParaRPr lang="fr-FR" sz="1800" dirty="0">
              <a:effectLst/>
              <a:latin typeface="+mn-lt"/>
              <a:ea typeface="Times New Roman" panose="02020603050405020304" pitchFamily="18" charset="0"/>
            </a:endParaRPr>
          </a:p>
          <a:p>
            <a:r>
              <a:rPr lang="fr-FR" sz="1800" dirty="0">
                <a:effectLst/>
                <a:latin typeface="+mn-lt"/>
                <a:ea typeface="Times New Roman" panose="02020603050405020304" pitchFamily="18" charset="0"/>
              </a:rPr>
              <a:t> </a:t>
            </a:r>
            <a:r>
              <a:rPr lang="fr-FR" sz="1800" dirty="0">
                <a:solidFill>
                  <a:srgbClr val="000000"/>
                </a:solidFill>
                <a:effectLst/>
                <a:latin typeface="+mn-lt"/>
                <a:ea typeface="Times New Roman" panose="02020603050405020304" pitchFamily="18" charset="0"/>
              </a:rPr>
              <a:t>- Quand on lit le déterminant </a:t>
            </a:r>
            <a:r>
              <a:rPr lang="fr-FR" sz="1800" b="1" i="1" dirty="0">
                <a:solidFill>
                  <a:srgbClr val="000000"/>
                </a:solidFill>
                <a:effectLst/>
                <a:latin typeface="+mn-lt"/>
                <a:ea typeface="Times New Roman" panose="02020603050405020304" pitchFamily="18" charset="0"/>
              </a:rPr>
              <a:t>le</a:t>
            </a:r>
            <a:r>
              <a:rPr lang="fr-FR" sz="1800" dirty="0">
                <a:solidFill>
                  <a:srgbClr val="000000"/>
                </a:solidFill>
                <a:effectLst/>
                <a:latin typeface="+mn-lt"/>
                <a:ea typeface="Times New Roman" panose="02020603050405020304" pitchFamily="18" charset="0"/>
              </a:rPr>
              <a:t> ou </a:t>
            </a:r>
            <a:r>
              <a:rPr lang="fr-FR" sz="1800" b="1" i="1" dirty="0">
                <a:solidFill>
                  <a:srgbClr val="000000"/>
                </a:solidFill>
                <a:effectLst/>
                <a:latin typeface="+mn-lt"/>
                <a:ea typeface="Times New Roman" panose="02020603050405020304" pitchFamily="18" charset="0"/>
              </a:rPr>
              <a:t>la</a:t>
            </a:r>
            <a:r>
              <a:rPr lang="fr-FR" sz="1800" dirty="0">
                <a:solidFill>
                  <a:srgbClr val="000000"/>
                </a:solidFill>
                <a:effectLst/>
                <a:latin typeface="+mn-lt"/>
                <a:ea typeface="Times New Roman" panose="02020603050405020304" pitchFamily="18" charset="0"/>
              </a:rPr>
              <a:t> devant un nom dans un texte, c’est que l’auteur en a déjà parlé, que le lecteur le connait déjà.</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10</a:t>
            </a:fld>
            <a:endParaRPr lang="fr-FR"/>
          </a:p>
        </p:txBody>
      </p:sp>
    </p:spTree>
    <p:extLst>
      <p:ext uri="{BB962C8B-B14F-4D97-AF65-F5344CB8AC3E}">
        <p14:creationId xmlns:p14="http://schemas.microsoft.com/office/powerpoint/2010/main" val="281096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11</a:t>
            </a:fld>
            <a:endParaRPr lang="fr-FR"/>
          </a:p>
        </p:txBody>
      </p:sp>
    </p:spTree>
    <p:extLst>
      <p:ext uri="{BB962C8B-B14F-4D97-AF65-F5344CB8AC3E}">
        <p14:creationId xmlns:p14="http://schemas.microsoft.com/office/powerpoint/2010/main" val="20230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mn-lt"/>
                <a:ea typeface="Calibri" panose="020F0502020204030204" pitchFamily="34" charset="0"/>
                <a:cs typeface="Arial" panose="020B0604020202020204" pitchFamily="34" charset="0"/>
              </a:rPr>
              <a:t>Distribuer </a:t>
            </a:r>
            <a:r>
              <a:rPr lang="fr-FR" sz="1800" dirty="0">
                <a:effectLst/>
                <a:latin typeface="+mn-lt"/>
                <a:ea typeface="Calibri" panose="020F0502020204030204" pitchFamily="34" charset="0"/>
                <a:cs typeface="Arial" panose="020B0604020202020204" pitchFamily="34" charset="0"/>
              </a:rPr>
              <a:t>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mn-lt"/>
                <a:ea typeface="Calibri" panose="020F0502020204030204" pitchFamily="34" charset="0"/>
                <a:cs typeface="Arial" panose="020B0604020202020204" pitchFamily="34" charset="0"/>
              </a:rPr>
              <a:t>« Voilà votre trace écrite. </a:t>
            </a:r>
            <a:r>
              <a:rPr lang="fr-FR" sz="1800" dirty="0">
                <a:solidFill>
                  <a:srgbClr val="0070C0"/>
                </a:solidFill>
                <a:effectLst/>
                <a:latin typeface="+mn-lt"/>
                <a:ea typeface="Times New Roman" panose="02020603050405020304" pitchFamily="18" charset="0"/>
              </a:rPr>
              <a:t>Avec votre crayon noir, vous allez compléter les mots qui manquent. »</a:t>
            </a:r>
            <a:endParaRPr lang="fr-FR" sz="1800" b="0" i="0" dirty="0">
              <a:latin typeface="+mn-lt"/>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12</a:t>
            </a:fld>
            <a:endParaRPr lang="fr-FR"/>
          </a:p>
        </p:txBody>
      </p:sp>
    </p:spTree>
    <p:extLst>
      <p:ext uri="{BB962C8B-B14F-4D97-AF65-F5344CB8AC3E}">
        <p14:creationId xmlns:p14="http://schemas.microsoft.com/office/powerpoint/2010/main" val="394651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mn-lt"/>
                <a:ea typeface="Times New Roman" panose="02020603050405020304" pitchFamily="18" charset="0"/>
              </a:rPr>
              <a:t>Propositions de prolongement de la leçon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effectLst/>
              <a:latin typeface="+mn-lt"/>
              <a:ea typeface="Times New Roman" panose="02020603050405020304" pitchFamily="18" charset="0"/>
            </a:endParaRPr>
          </a:p>
          <a:p>
            <a:pPr marL="0" lvl="0" indent="0">
              <a:buClr>
                <a:srgbClr val="00B050"/>
              </a:buClr>
              <a:buFont typeface="Symbol" panose="05050102010706020507" pitchFamily="18" charset="2"/>
              <a:buNone/>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mn-lt"/>
                <a:ea typeface="Calibri" panose="020F0502020204030204" pitchFamily="34" charset="0"/>
                <a:cs typeface="Filson Pro"/>
              </a:rPr>
              <a:t>Lire</a:t>
            </a:r>
            <a:r>
              <a:rPr lang="fr-FR" sz="1800" dirty="0">
                <a:solidFill>
                  <a:srgbClr val="000000"/>
                </a:solidFill>
                <a:effectLst/>
                <a:latin typeface="+mn-lt"/>
                <a:ea typeface="Calibri" panose="020F0502020204030204" pitchFamily="34" charset="0"/>
                <a:cs typeface="Filson Pro"/>
              </a:rPr>
              <a:t> l’ouvrage </a:t>
            </a:r>
            <a:r>
              <a:rPr lang="fr-FR" sz="1800" i="1" dirty="0">
                <a:solidFill>
                  <a:srgbClr val="000000"/>
                </a:solidFill>
                <a:effectLst/>
                <a:latin typeface="+mn-lt"/>
                <a:ea typeface="Calibri" panose="020F0502020204030204" pitchFamily="34" charset="0"/>
                <a:cs typeface="Filson Pro"/>
              </a:rPr>
              <a:t>Attends que je t’attrape ! </a:t>
            </a:r>
            <a:r>
              <a:rPr lang="fr-FR" sz="1800" dirty="0">
                <a:solidFill>
                  <a:srgbClr val="000000"/>
                </a:solidFill>
                <a:effectLst/>
                <a:latin typeface="+mn-lt"/>
                <a:ea typeface="Calibri" panose="020F0502020204030204" pitchFamily="34" charset="0"/>
                <a:cs typeface="Filson Pro"/>
              </a:rPr>
              <a:t>de Tony Ross © Éditions Gallimard, 2017.</a:t>
            </a:r>
          </a:p>
          <a:p>
            <a:pPr marL="228600"/>
            <a:r>
              <a:rPr lang="fr-FR" sz="1800" dirty="0">
                <a:solidFill>
                  <a:srgbClr val="000000"/>
                </a:solidFill>
                <a:effectLst/>
                <a:latin typeface="+mn-lt"/>
                <a:ea typeface="Calibri" panose="020F0502020204030204" pitchFamily="34" charset="0"/>
                <a:cs typeface="Filson Pro"/>
              </a:rPr>
              <a:t> </a:t>
            </a:r>
          </a:p>
          <a:p>
            <a:pPr marL="0" lvl="0" indent="0">
              <a:buClr>
                <a:srgbClr val="00B050"/>
              </a:buClr>
              <a:buFont typeface="Symbol" panose="05050102010706020507" pitchFamily="18" charset="2"/>
              <a:buNone/>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Filson Pro"/>
              </a:rPr>
              <a:t>À l’occasion de la lecture d’une histoire, </a:t>
            </a:r>
            <a:r>
              <a:rPr lang="fr-FR" sz="1800" b="1" dirty="0">
                <a:solidFill>
                  <a:srgbClr val="000000"/>
                </a:solidFill>
                <a:effectLst/>
                <a:latin typeface="+mn-lt"/>
                <a:ea typeface="Calibri" panose="020F0502020204030204" pitchFamily="34" charset="0"/>
                <a:cs typeface="Filson Pro"/>
              </a:rPr>
              <a:t>commenter</a:t>
            </a:r>
            <a:r>
              <a:rPr lang="fr-FR" sz="1800" dirty="0">
                <a:solidFill>
                  <a:srgbClr val="000000"/>
                </a:solidFill>
                <a:effectLst/>
                <a:latin typeface="+mn-lt"/>
                <a:ea typeface="Calibri" panose="020F0502020204030204" pitchFamily="34" charset="0"/>
                <a:cs typeface="Filson Pro"/>
              </a:rPr>
              <a:t> les formules </a:t>
            </a:r>
            <a:r>
              <a:rPr lang="fr-FR" sz="1800" i="1" dirty="0">
                <a:solidFill>
                  <a:srgbClr val="000000"/>
                </a:solidFill>
                <a:effectLst/>
                <a:latin typeface="+mn-lt"/>
                <a:ea typeface="Calibri" panose="020F0502020204030204" pitchFamily="34" charset="0"/>
                <a:cs typeface="Filson Pro"/>
              </a:rPr>
              <a:t>Il était </a:t>
            </a:r>
            <a:r>
              <a:rPr lang="fr-FR" sz="1800" b="1" i="1" dirty="0">
                <a:solidFill>
                  <a:srgbClr val="000000"/>
                </a:solidFill>
                <a:effectLst/>
                <a:latin typeface="+mn-lt"/>
                <a:ea typeface="Calibri" panose="020F0502020204030204" pitchFamily="34" charset="0"/>
                <a:cs typeface="Filson Pro"/>
              </a:rPr>
              <a:t>une</a:t>
            </a:r>
            <a:r>
              <a:rPr lang="fr-FR" sz="1800" i="1" dirty="0">
                <a:solidFill>
                  <a:srgbClr val="000000"/>
                </a:solidFill>
                <a:effectLst/>
                <a:latin typeface="+mn-lt"/>
                <a:ea typeface="Calibri" panose="020F0502020204030204" pitchFamily="34" charset="0"/>
                <a:cs typeface="Filson Pro"/>
              </a:rPr>
              <a:t> fois</a:t>
            </a:r>
            <a:r>
              <a:rPr lang="fr-FR" sz="1800" dirty="0">
                <a:solidFill>
                  <a:srgbClr val="000000"/>
                </a:solidFill>
                <a:effectLst/>
                <a:latin typeface="+mn-lt"/>
                <a:ea typeface="Calibri" panose="020F0502020204030204" pitchFamily="34" charset="0"/>
                <a:cs typeface="Filson Pro"/>
              </a:rPr>
              <a:t> ou </a:t>
            </a:r>
            <a:r>
              <a:rPr lang="fr-FR" sz="1800" b="1" i="1" dirty="0">
                <a:solidFill>
                  <a:srgbClr val="000000"/>
                </a:solidFill>
                <a:effectLst/>
                <a:latin typeface="+mn-lt"/>
                <a:ea typeface="Calibri" panose="020F0502020204030204" pitchFamily="34" charset="0"/>
                <a:cs typeface="Filson Pro"/>
              </a:rPr>
              <a:t>Un</a:t>
            </a:r>
            <a:r>
              <a:rPr lang="fr-FR" sz="1800" i="1" dirty="0">
                <a:solidFill>
                  <a:srgbClr val="000000"/>
                </a:solidFill>
                <a:effectLst/>
                <a:latin typeface="+mn-lt"/>
                <a:ea typeface="Calibri" panose="020F0502020204030204" pitchFamily="34" charset="0"/>
                <a:cs typeface="Filson Pro"/>
              </a:rPr>
              <a:t> jour</a:t>
            </a:r>
            <a:r>
              <a:rPr lang="fr-FR" sz="1800" dirty="0">
                <a:solidFill>
                  <a:srgbClr val="000000"/>
                </a:solidFill>
                <a:effectLst/>
                <a:latin typeface="+mn-lt"/>
                <a:ea typeface="Calibri" panose="020F0502020204030204" pitchFamily="34" charset="0"/>
                <a:cs typeface="Filson Pro"/>
              </a:rPr>
              <a:t>, où le déterminant détermine une époque qu’on ne connait pas mais que le récit va meubler de personnages et d’évènements.</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13</a:t>
            </a:fld>
            <a:endParaRPr lang="fr-FR"/>
          </a:p>
        </p:txBody>
      </p:sp>
    </p:spTree>
    <p:extLst>
      <p:ext uri="{BB962C8B-B14F-4D97-AF65-F5344CB8AC3E}">
        <p14:creationId xmlns:p14="http://schemas.microsoft.com/office/powerpoint/2010/main" val="10962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mn-lt"/>
                <a:ea typeface="Calibri" panose="020F0502020204030204" pitchFamily="34" charset="0"/>
                <a:cs typeface="Times New Roman" panose="02020603050405020304" pitchFamily="18" charset="0"/>
              </a:rPr>
              <a:t>L</a:t>
            </a:r>
            <a:r>
              <a:rPr lang="fr-FR" sz="1200" dirty="0">
                <a:effectLst/>
                <a:latin typeface="+mn-lt"/>
                <a:ea typeface="Calibri" panose="020F0502020204030204" pitchFamily="34" charset="0"/>
                <a:cs typeface="Times New Roman" panose="02020603050405020304" pitchFamily="18" charset="0"/>
              </a:rPr>
              <a:t>ivret 5, </a:t>
            </a:r>
            <a:r>
              <a:rPr lang="fr-FR" sz="1200">
                <a:effectLst/>
                <a:latin typeface="+mn-lt"/>
                <a:ea typeface="Calibri" panose="020F0502020204030204" pitchFamily="34" charset="0"/>
                <a:cs typeface="Times New Roman" panose="02020603050405020304" pitchFamily="18" charset="0"/>
              </a:rPr>
              <a:t>page 2</a:t>
            </a: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14</a:t>
            </a:fld>
            <a:endParaRPr lang="fr-FR"/>
          </a:p>
        </p:txBody>
      </p:sp>
    </p:spTree>
    <p:extLst>
      <p:ext uri="{BB962C8B-B14F-4D97-AF65-F5344CB8AC3E}">
        <p14:creationId xmlns:p14="http://schemas.microsoft.com/office/powerpoint/2010/main" val="21388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latin typeface="+mn-lt"/>
              </a:rPr>
              <a:t>Exercice 1</a:t>
            </a:r>
          </a:p>
          <a:p>
            <a:endParaRPr lang="fr-FR" sz="18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mn-lt"/>
                <a:ea typeface="Times New Roman" panose="02020603050405020304" pitchFamily="18" charset="0"/>
              </a:rPr>
              <a:t>Laura vit </a:t>
            </a:r>
            <a:r>
              <a:rPr lang="fr-FR" sz="1800" b="1" dirty="0">
                <a:effectLst/>
                <a:latin typeface="+mn-lt"/>
                <a:ea typeface="Times New Roman" panose="02020603050405020304" pitchFamily="18" charset="0"/>
              </a:rPr>
              <a:t>un</a:t>
            </a:r>
            <a:r>
              <a:rPr lang="fr-FR" sz="1800" dirty="0">
                <a:effectLst/>
                <a:latin typeface="+mn-lt"/>
                <a:ea typeface="Times New Roman" panose="02020603050405020304" pitchFamily="18" charset="0"/>
              </a:rPr>
              <a:t> tout petit chat […].</a:t>
            </a:r>
            <a:r>
              <a:rPr lang="fr-FR" sz="1800" b="1" dirty="0">
                <a:effectLst/>
                <a:latin typeface="+mn-lt"/>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mn-lt"/>
                <a:ea typeface="Times New Roman" panose="02020603050405020304" pitchFamily="18" charset="0"/>
              </a:rPr>
              <a:t>Le</a:t>
            </a:r>
            <a:r>
              <a:rPr lang="fr-FR" sz="1800" dirty="0">
                <a:effectLst/>
                <a:latin typeface="+mn-lt"/>
                <a:ea typeface="Times New Roman" panose="02020603050405020304" pitchFamily="18" charset="0"/>
              </a:rPr>
              <a:t> chat, par contre, […].</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15</a:t>
            </a:fld>
            <a:endParaRPr lang="fr-FR"/>
          </a:p>
        </p:txBody>
      </p:sp>
    </p:spTree>
    <p:extLst>
      <p:ext uri="{BB962C8B-B14F-4D97-AF65-F5344CB8AC3E}">
        <p14:creationId xmlns:p14="http://schemas.microsoft.com/office/powerpoint/2010/main" val="1314907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latin typeface="+mn-lt"/>
              </a:rPr>
              <a:t>Exercice 1</a:t>
            </a:r>
          </a:p>
          <a:p>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n-lt"/>
                <a:ea typeface="Times New Roman" panose="02020603050405020304" pitchFamily="18" charset="0"/>
              </a:rPr>
              <a:t>Laura vit </a:t>
            </a:r>
            <a:r>
              <a:rPr lang="fr-FR" sz="1200" b="1" dirty="0">
                <a:effectLst/>
                <a:latin typeface="+mn-lt"/>
                <a:ea typeface="Times New Roman" panose="02020603050405020304" pitchFamily="18" charset="0"/>
              </a:rPr>
              <a:t>un</a:t>
            </a:r>
            <a:r>
              <a:rPr lang="fr-FR" sz="1200" dirty="0">
                <a:effectLst/>
                <a:latin typeface="+mn-lt"/>
                <a:ea typeface="Times New Roman" panose="02020603050405020304" pitchFamily="18" charset="0"/>
              </a:rPr>
              <a:t> tout petit chat […].</a:t>
            </a:r>
            <a:r>
              <a:rPr lang="fr-FR" sz="1200" b="1" dirty="0">
                <a:effectLst/>
                <a:latin typeface="+mn-lt"/>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mn-lt"/>
                <a:ea typeface="Times New Roman" panose="02020603050405020304" pitchFamily="18" charset="0"/>
              </a:rPr>
              <a:t>Le</a:t>
            </a:r>
            <a:r>
              <a:rPr lang="fr-FR" sz="1200" dirty="0">
                <a:effectLst/>
                <a:latin typeface="+mn-lt"/>
                <a:ea typeface="Times New Roman" panose="02020603050405020304" pitchFamily="18" charset="0"/>
              </a:rPr>
              <a:t> chat, par contre, […].</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16</a:t>
            </a:fld>
            <a:endParaRPr lang="fr-FR"/>
          </a:p>
        </p:txBody>
      </p:sp>
    </p:spTree>
    <p:extLst>
      <p:ext uri="{BB962C8B-B14F-4D97-AF65-F5344CB8AC3E}">
        <p14:creationId xmlns:p14="http://schemas.microsoft.com/office/powerpoint/2010/main" val="25264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n-lt"/>
              </a:rPr>
              <a:t>Exercices 2 et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latin typeface="+mn-lt"/>
            </a:endParaRPr>
          </a:p>
          <a:p>
            <a:r>
              <a:rPr lang="fr-FR" sz="1800" dirty="0">
                <a:effectLst/>
                <a:latin typeface="+mn-lt"/>
                <a:ea typeface="Times New Roman" panose="02020603050405020304" pitchFamily="18" charset="0"/>
              </a:rPr>
              <a:t>On écrit </a:t>
            </a:r>
            <a:r>
              <a:rPr lang="fr-FR" sz="1800" b="1" u="sng" dirty="0">
                <a:effectLst/>
                <a:latin typeface="+mn-lt"/>
                <a:ea typeface="Times New Roman" panose="02020603050405020304" pitchFamily="18" charset="0"/>
              </a:rPr>
              <a:t>le</a:t>
            </a:r>
            <a:r>
              <a:rPr lang="fr-FR" sz="1800" b="1" dirty="0">
                <a:effectLst/>
                <a:latin typeface="+mn-lt"/>
                <a:ea typeface="Times New Roman" panose="02020603050405020304" pitchFamily="18" charset="0"/>
              </a:rPr>
              <a:t> beurre</a:t>
            </a:r>
            <a:r>
              <a:rPr lang="fr-FR" sz="1800" dirty="0">
                <a:effectLst/>
                <a:latin typeface="+mn-lt"/>
                <a:ea typeface="Times New Roman" panose="02020603050405020304" pitchFamily="18" charset="0"/>
              </a:rPr>
              <a:t> parce qu’on nous a déjà parlé du beurre </a:t>
            </a:r>
            <a:r>
              <a:rPr lang="fr-FR" sz="1800" i="1" dirty="0">
                <a:effectLst/>
                <a:latin typeface="+mn-lt"/>
                <a:ea typeface="Times New Roman" panose="02020603050405020304" pitchFamily="18" charset="0"/>
              </a:rPr>
              <a:t>(cf. la liste des ingrédients)</a:t>
            </a:r>
            <a:r>
              <a:rPr lang="fr-FR" sz="1800" dirty="0">
                <a:effectLst/>
                <a:latin typeface="+mn-lt"/>
                <a:ea typeface="Times New Roman" panose="02020603050405020304" pitchFamily="18" charset="0"/>
              </a:rPr>
              <a:t>.</a:t>
            </a:r>
          </a:p>
          <a:p>
            <a:r>
              <a:rPr lang="fr-FR" sz="1800" dirty="0">
                <a:effectLst/>
                <a:latin typeface="+mn-lt"/>
                <a:ea typeface="Times New Roman" panose="02020603050405020304" pitchFamily="18" charset="0"/>
              </a:rPr>
              <a:t>On écrit </a:t>
            </a:r>
            <a:r>
              <a:rPr lang="fr-FR" sz="1800" b="1" u="sng" dirty="0">
                <a:effectLst/>
                <a:latin typeface="+mn-lt"/>
                <a:ea typeface="Times New Roman" panose="02020603050405020304" pitchFamily="18" charset="0"/>
              </a:rPr>
              <a:t>une</a:t>
            </a:r>
            <a:r>
              <a:rPr lang="fr-FR" sz="1800" b="1" dirty="0">
                <a:effectLst/>
                <a:latin typeface="+mn-lt"/>
                <a:ea typeface="Times New Roman" panose="02020603050405020304" pitchFamily="18" charset="0"/>
              </a:rPr>
              <a:t> poêle</a:t>
            </a:r>
            <a:r>
              <a:rPr lang="fr-FR" sz="1800" dirty="0">
                <a:effectLst/>
                <a:latin typeface="+mn-lt"/>
                <a:ea typeface="Times New Roman" panose="02020603050405020304" pitchFamily="18" charset="0"/>
              </a:rPr>
              <a:t> parce qu’on n’a pas encore parlé de la poêle.</a:t>
            </a:r>
          </a:p>
          <a:p>
            <a:r>
              <a:rPr lang="fr-FR" sz="1800" dirty="0">
                <a:effectLst/>
                <a:latin typeface="+mn-lt"/>
                <a:ea typeface="Calibri" panose="020F0502020204030204" pitchFamily="34" charset="0"/>
                <a:cs typeface="Times New Roman" panose="02020603050405020304" pitchFamily="18" charset="0"/>
              </a:rPr>
              <a:t>On écrit </a:t>
            </a:r>
            <a:r>
              <a:rPr lang="fr-FR" sz="1800" b="1" u="sng" dirty="0">
                <a:effectLst/>
                <a:latin typeface="+mn-lt"/>
                <a:ea typeface="Calibri" panose="020F0502020204030204" pitchFamily="34" charset="0"/>
                <a:cs typeface="Times New Roman" panose="02020603050405020304" pitchFamily="18" charset="0"/>
              </a:rPr>
              <a:t>un</a:t>
            </a:r>
            <a:r>
              <a:rPr lang="fr-FR" sz="1800" b="1" dirty="0">
                <a:effectLst/>
                <a:latin typeface="+mn-lt"/>
                <a:ea typeface="Calibri" panose="020F0502020204030204" pitchFamily="34" charset="0"/>
                <a:cs typeface="Times New Roman" panose="02020603050405020304" pitchFamily="18" charset="0"/>
              </a:rPr>
              <a:t> saladier</a:t>
            </a:r>
            <a:r>
              <a:rPr lang="fr-FR" sz="1800" dirty="0">
                <a:effectLst/>
                <a:latin typeface="+mn-lt"/>
                <a:ea typeface="Calibri" panose="020F0502020204030204" pitchFamily="34" charset="0"/>
                <a:cs typeface="Times New Roman" panose="02020603050405020304" pitchFamily="18" charset="0"/>
              </a:rPr>
              <a:t> parce qu’on n’a pas encore parlé du saladier.</a:t>
            </a:r>
          </a:p>
          <a:p>
            <a:r>
              <a:rPr lang="fr-FR" sz="1800" dirty="0">
                <a:effectLst/>
                <a:latin typeface="+mn-lt"/>
                <a:ea typeface="Calibri" panose="020F0502020204030204" pitchFamily="34" charset="0"/>
                <a:cs typeface="Times New Roman" panose="02020603050405020304" pitchFamily="18" charset="0"/>
              </a:rPr>
              <a:t>On écrit </a:t>
            </a:r>
            <a:r>
              <a:rPr lang="fr-FR" sz="1800" b="1" u="sng" dirty="0">
                <a:effectLst/>
                <a:latin typeface="+mn-lt"/>
                <a:ea typeface="Calibri" panose="020F0502020204030204" pitchFamily="34" charset="0"/>
                <a:cs typeface="Times New Roman" panose="02020603050405020304" pitchFamily="18" charset="0"/>
              </a:rPr>
              <a:t>la</a:t>
            </a:r>
            <a:r>
              <a:rPr lang="fr-FR" sz="1800" b="1" dirty="0">
                <a:effectLst/>
                <a:latin typeface="+mn-lt"/>
                <a:ea typeface="Calibri" panose="020F0502020204030204" pitchFamily="34" charset="0"/>
                <a:cs typeface="Times New Roman" panose="02020603050405020304" pitchFamily="18" charset="0"/>
              </a:rPr>
              <a:t> farine</a:t>
            </a:r>
            <a:r>
              <a:rPr lang="fr-FR" sz="1800" dirty="0">
                <a:effectLst/>
                <a:latin typeface="+mn-lt"/>
                <a:ea typeface="Calibri" panose="020F0502020204030204" pitchFamily="34" charset="0"/>
                <a:cs typeface="Times New Roman" panose="02020603050405020304" pitchFamily="18" charset="0"/>
              </a:rPr>
              <a:t> parce qu’on a déjà parlé de la farine.</a:t>
            </a:r>
          </a:p>
          <a:p>
            <a:endParaRPr lang="fr-FR"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Préciser que les constats faits pour les récits sont aussi valables pour d’autres textes comme les recettes.</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17</a:t>
            </a:fld>
            <a:endParaRPr lang="fr-FR"/>
          </a:p>
        </p:txBody>
      </p:sp>
    </p:spTree>
    <p:extLst>
      <p:ext uri="{BB962C8B-B14F-4D97-AF65-F5344CB8AC3E}">
        <p14:creationId xmlns:p14="http://schemas.microsoft.com/office/powerpoint/2010/main" val="211402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n-lt"/>
              </a:rPr>
              <a:t>Exercices 2 et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latin typeface="+mn-lt"/>
            </a:endParaRPr>
          </a:p>
          <a:p>
            <a:r>
              <a:rPr lang="fr-FR" sz="1800" dirty="0">
                <a:effectLst/>
                <a:latin typeface="+mn-lt"/>
                <a:ea typeface="Times New Roman" panose="02020603050405020304" pitchFamily="18" charset="0"/>
              </a:rPr>
              <a:t>On écrit </a:t>
            </a:r>
            <a:r>
              <a:rPr lang="fr-FR" sz="1800" b="1" u="sng" dirty="0">
                <a:effectLst/>
                <a:latin typeface="+mn-lt"/>
                <a:ea typeface="Times New Roman" panose="02020603050405020304" pitchFamily="18" charset="0"/>
              </a:rPr>
              <a:t>le</a:t>
            </a:r>
            <a:r>
              <a:rPr lang="fr-FR" sz="1800" b="1" dirty="0">
                <a:effectLst/>
                <a:latin typeface="+mn-lt"/>
                <a:ea typeface="Times New Roman" panose="02020603050405020304" pitchFamily="18" charset="0"/>
              </a:rPr>
              <a:t> beurre</a:t>
            </a:r>
            <a:r>
              <a:rPr lang="fr-FR" sz="1800" dirty="0">
                <a:effectLst/>
                <a:latin typeface="+mn-lt"/>
                <a:ea typeface="Times New Roman" panose="02020603050405020304" pitchFamily="18" charset="0"/>
              </a:rPr>
              <a:t> parce qu’on nous a déjà parlé du beurre </a:t>
            </a:r>
            <a:r>
              <a:rPr lang="fr-FR" sz="1800" i="1" dirty="0">
                <a:effectLst/>
                <a:latin typeface="+mn-lt"/>
                <a:ea typeface="Times New Roman" panose="02020603050405020304" pitchFamily="18" charset="0"/>
              </a:rPr>
              <a:t>(cf. la liste des ingrédients)</a:t>
            </a:r>
            <a:r>
              <a:rPr lang="fr-FR" sz="1800" dirty="0">
                <a:effectLst/>
                <a:latin typeface="+mn-lt"/>
                <a:ea typeface="Times New Roman" panose="02020603050405020304" pitchFamily="18" charset="0"/>
              </a:rPr>
              <a:t>.</a:t>
            </a:r>
          </a:p>
          <a:p>
            <a:r>
              <a:rPr lang="fr-FR" sz="1800" dirty="0">
                <a:effectLst/>
                <a:latin typeface="+mn-lt"/>
                <a:ea typeface="Times New Roman" panose="02020603050405020304" pitchFamily="18" charset="0"/>
              </a:rPr>
              <a:t>On écrit </a:t>
            </a:r>
            <a:r>
              <a:rPr lang="fr-FR" sz="1800" b="1" u="sng" dirty="0">
                <a:effectLst/>
                <a:latin typeface="+mn-lt"/>
                <a:ea typeface="Times New Roman" panose="02020603050405020304" pitchFamily="18" charset="0"/>
              </a:rPr>
              <a:t>une</a:t>
            </a:r>
            <a:r>
              <a:rPr lang="fr-FR" sz="1800" b="1" dirty="0">
                <a:effectLst/>
                <a:latin typeface="+mn-lt"/>
                <a:ea typeface="Times New Roman" panose="02020603050405020304" pitchFamily="18" charset="0"/>
              </a:rPr>
              <a:t> poêle</a:t>
            </a:r>
            <a:r>
              <a:rPr lang="fr-FR" sz="1800" dirty="0">
                <a:effectLst/>
                <a:latin typeface="+mn-lt"/>
                <a:ea typeface="Times New Roman" panose="02020603050405020304" pitchFamily="18" charset="0"/>
              </a:rPr>
              <a:t> parce qu’on n’a pas encore parlé de la poêle.</a:t>
            </a:r>
          </a:p>
          <a:p>
            <a:r>
              <a:rPr lang="fr-FR" sz="1800" dirty="0">
                <a:effectLst/>
                <a:latin typeface="+mn-lt"/>
                <a:ea typeface="Calibri" panose="020F0502020204030204" pitchFamily="34" charset="0"/>
                <a:cs typeface="Times New Roman" panose="02020603050405020304" pitchFamily="18" charset="0"/>
              </a:rPr>
              <a:t>On écrit </a:t>
            </a:r>
            <a:r>
              <a:rPr lang="fr-FR" sz="1800" b="1" u="sng" dirty="0">
                <a:effectLst/>
                <a:latin typeface="+mn-lt"/>
                <a:ea typeface="Calibri" panose="020F0502020204030204" pitchFamily="34" charset="0"/>
                <a:cs typeface="Times New Roman" panose="02020603050405020304" pitchFamily="18" charset="0"/>
              </a:rPr>
              <a:t>un</a:t>
            </a:r>
            <a:r>
              <a:rPr lang="fr-FR" sz="1800" b="1" dirty="0">
                <a:effectLst/>
                <a:latin typeface="+mn-lt"/>
                <a:ea typeface="Calibri" panose="020F0502020204030204" pitchFamily="34" charset="0"/>
                <a:cs typeface="Times New Roman" panose="02020603050405020304" pitchFamily="18" charset="0"/>
              </a:rPr>
              <a:t> saladier</a:t>
            </a:r>
            <a:r>
              <a:rPr lang="fr-FR" sz="1800" dirty="0">
                <a:effectLst/>
                <a:latin typeface="+mn-lt"/>
                <a:ea typeface="Calibri" panose="020F0502020204030204" pitchFamily="34" charset="0"/>
                <a:cs typeface="Times New Roman" panose="02020603050405020304" pitchFamily="18" charset="0"/>
              </a:rPr>
              <a:t> parce qu’on n’a pas encore parlé du saladier.</a:t>
            </a:r>
          </a:p>
          <a:p>
            <a:r>
              <a:rPr lang="fr-FR" sz="1800" dirty="0">
                <a:effectLst/>
                <a:latin typeface="+mn-lt"/>
                <a:ea typeface="Calibri" panose="020F0502020204030204" pitchFamily="34" charset="0"/>
                <a:cs typeface="Times New Roman" panose="02020603050405020304" pitchFamily="18" charset="0"/>
              </a:rPr>
              <a:t>On écrit </a:t>
            </a:r>
            <a:r>
              <a:rPr lang="fr-FR" sz="1800" b="1" u="sng" dirty="0">
                <a:effectLst/>
                <a:latin typeface="+mn-lt"/>
                <a:ea typeface="Calibri" panose="020F0502020204030204" pitchFamily="34" charset="0"/>
                <a:cs typeface="Times New Roman" panose="02020603050405020304" pitchFamily="18" charset="0"/>
              </a:rPr>
              <a:t>la</a:t>
            </a:r>
            <a:r>
              <a:rPr lang="fr-FR" sz="1800" b="1" dirty="0">
                <a:effectLst/>
                <a:latin typeface="+mn-lt"/>
                <a:ea typeface="Calibri" panose="020F0502020204030204" pitchFamily="34" charset="0"/>
                <a:cs typeface="Times New Roman" panose="02020603050405020304" pitchFamily="18" charset="0"/>
              </a:rPr>
              <a:t> farine</a:t>
            </a:r>
            <a:r>
              <a:rPr lang="fr-FR" sz="1800" dirty="0">
                <a:effectLst/>
                <a:latin typeface="+mn-lt"/>
                <a:ea typeface="Calibri" panose="020F0502020204030204" pitchFamily="34" charset="0"/>
                <a:cs typeface="Times New Roman" panose="02020603050405020304" pitchFamily="18" charset="0"/>
              </a:rPr>
              <a:t> parce qu’on a déjà parlé de la farine.</a:t>
            </a:r>
          </a:p>
          <a:p>
            <a:endParaRPr lang="fr-FR"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mn-lt"/>
                <a:ea typeface="Times New Roman" panose="02020603050405020304" pitchFamily="18" charset="0"/>
              </a:rPr>
              <a:t>Préciser que les constats faits pour les récits sont aussi valables pour d’autres textes comme les recettes.</a:t>
            </a:r>
            <a:endParaRPr lang="fr-FR" sz="1800" dirty="0">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18</a:t>
            </a:fld>
            <a:endParaRPr lang="fr-FR"/>
          </a:p>
        </p:txBody>
      </p:sp>
    </p:spTree>
    <p:extLst>
      <p:ext uri="{BB962C8B-B14F-4D97-AF65-F5344CB8AC3E}">
        <p14:creationId xmlns:p14="http://schemas.microsoft.com/office/powerpoint/2010/main" val="44670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latin typeface="+mn-lt"/>
              </a:rPr>
              <a:t>Exercice 4</a:t>
            </a:r>
          </a:p>
          <a:p>
            <a:endParaRPr lang="fr-FR" sz="1800" b="1" dirty="0">
              <a:latin typeface="+mn-lt"/>
            </a:endParaRPr>
          </a:p>
          <a:p>
            <a:r>
              <a:rPr lang="fr-FR" sz="1800" dirty="0">
                <a:effectLst/>
                <a:latin typeface="+mn-lt"/>
                <a:ea typeface="Times New Roman" panose="02020603050405020304" pitchFamily="18" charset="0"/>
              </a:rPr>
              <a:t>[…] Tu avais demandé </a:t>
            </a:r>
            <a:r>
              <a:rPr lang="fr-FR" sz="1800" b="1" dirty="0">
                <a:effectLst/>
                <a:latin typeface="+mn-lt"/>
                <a:ea typeface="Times New Roman" panose="02020603050405020304" pitchFamily="18" charset="0"/>
              </a:rPr>
              <a:t>un</a:t>
            </a:r>
            <a:r>
              <a:rPr lang="fr-FR" sz="1800" dirty="0">
                <a:effectLst/>
                <a:latin typeface="+mn-lt"/>
                <a:ea typeface="Times New Roman" panose="02020603050405020304" pitchFamily="18" charset="0"/>
              </a:rPr>
              <a:t> livre […]. Prof a trouvé</a:t>
            </a:r>
            <a:r>
              <a:rPr lang="fr-FR" sz="1800" b="1" dirty="0">
                <a:effectLst/>
                <a:latin typeface="+mn-lt"/>
                <a:ea typeface="Times New Roman" panose="02020603050405020304" pitchFamily="18" charset="0"/>
              </a:rPr>
              <a:t> le</a:t>
            </a:r>
            <a:r>
              <a:rPr lang="fr-FR" sz="1800" dirty="0">
                <a:effectLst/>
                <a:latin typeface="+mn-lt"/>
                <a:ea typeface="Times New Roman" panose="02020603050405020304" pitchFamily="18" charset="0"/>
              </a:rPr>
              <a:t> livre. Dormeur te rapporte </a:t>
            </a:r>
            <a:r>
              <a:rPr lang="fr-FR" sz="1800" b="1" dirty="0">
                <a:effectLst/>
                <a:latin typeface="+mn-lt"/>
                <a:ea typeface="Times New Roman" panose="02020603050405020304" pitchFamily="18" charset="0"/>
              </a:rPr>
              <a:t>un </a:t>
            </a:r>
            <a:r>
              <a:rPr lang="fr-FR" sz="1800" dirty="0">
                <a:effectLst/>
                <a:latin typeface="+mn-lt"/>
                <a:ea typeface="Times New Roman" panose="02020603050405020304" pitchFamily="18" charset="0"/>
              </a:rPr>
              <a:t>oreiller […].</a:t>
            </a:r>
            <a:endParaRPr lang="fr-FR" sz="1800" b="1" dirty="0">
              <a:latin typeface="+mn-lt"/>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19</a:t>
            </a:fld>
            <a:endParaRPr lang="fr-FR"/>
          </a:p>
        </p:txBody>
      </p:sp>
    </p:spTree>
    <p:extLst>
      <p:ext uri="{BB962C8B-B14F-4D97-AF65-F5344CB8AC3E}">
        <p14:creationId xmlns:p14="http://schemas.microsoft.com/office/powerpoint/2010/main" val="26974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solidFill>
                  <a:srgbClr val="000000"/>
                </a:solidFill>
                <a:effectLst/>
                <a:latin typeface="+mn-lt"/>
                <a:ea typeface="Calibri" panose="020F0502020204030204" pitchFamily="34" charset="0"/>
                <a:cs typeface="Times New Roman" panose="02020603050405020304" pitchFamily="18" charset="0"/>
              </a:rPr>
              <a:t>PHASE 1 : </a:t>
            </a:r>
            <a:r>
              <a:rPr lang="fr-FR" sz="1800" b="1" i="1" dirty="0">
                <a:solidFill>
                  <a:srgbClr val="000000"/>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800" dirty="0">
              <a:solidFill>
                <a:srgbClr val="0070C0"/>
              </a:solidFill>
              <a:effectLst/>
              <a:latin typeface="+mn-lt"/>
              <a:ea typeface="Times New Roman" panose="02020603050405020304" pitchFamily="18" charset="0"/>
            </a:endParaRPr>
          </a:p>
          <a:p>
            <a:pPr algn="l"/>
            <a:r>
              <a:rPr lang="fr-FR" sz="1800" dirty="0">
                <a:effectLst/>
                <a:latin typeface="+mn-lt"/>
                <a:ea typeface="Times New Roman" panose="02020603050405020304" pitchFamily="18" charset="0"/>
              </a:rPr>
              <a:t>« </a:t>
            </a:r>
            <a:r>
              <a:rPr lang="fr-FR" sz="1800" dirty="0">
                <a:solidFill>
                  <a:srgbClr val="0070C0"/>
                </a:solidFill>
                <a:effectLst/>
                <a:latin typeface="+mn-lt"/>
                <a:ea typeface="Times New Roman" panose="02020603050405020304" pitchFamily="18" charset="0"/>
              </a:rPr>
              <a:t>Que savez-vous des "petits mots" </a:t>
            </a:r>
            <a:r>
              <a:rPr lang="fr-FR" sz="1800" b="1" i="1" dirty="0">
                <a:solidFill>
                  <a:srgbClr val="0070C0"/>
                </a:solidFill>
                <a:effectLst/>
                <a:latin typeface="+mn-lt"/>
                <a:ea typeface="Times New Roman" panose="02020603050405020304" pitchFamily="18" charset="0"/>
              </a:rPr>
              <a:t>un </a:t>
            </a:r>
            <a:r>
              <a:rPr lang="fr-FR" sz="1800" b="1" dirty="0">
                <a:solidFill>
                  <a:srgbClr val="0070C0"/>
                </a:solidFill>
                <a:effectLst/>
                <a:latin typeface="+mn-lt"/>
                <a:ea typeface="Times New Roman" panose="02020603050405020304" pitchFamily="18" charset="0"/>
              </a:rPr>
              <a:t>/ </a:t>
            </a:r>
            <a:r>
              <a:rPr lang="fr-FR" sz="1800" b="1" i="1" dirty="0">
                <a:solidFill>
                  <a:srgbClr val="0070C0"/>
                </a:solidFill>
                <a:effectLst/>
                <a:latin typeface="+mn-lt"/>
                <a:ea typeface="Times New Roman" panose="02020603050405020304" pitchFamily="18" charset="0"/>
              </a:rPr>
              <a:t>une</a:t>
            </a:r>
            <a:r>
              <a:rPr lang="fr-FR" sz="1800" b="1" dirty="0">
                <a:solidFill>
                  <a:srgbClr val="0070C0"/>
                </a:solidFill>
                <a:effectLst/>
                <a:latin typeface="+mn-lt"/>
                <a:ea typeface="Times New Roman" panose="02020603050405020304" pitchFamily="18" charset="0"/>
              </a:rPr>
              <a:t> </a:t>
            </a:r>
            <a:r>
              <a:rPr lang="fr-FR" sz="1800" dirty="0">
                <a:solidFill>
                  <a:srgbClr val="0070C0"/>
                </a:solidFill>
                <a:effectLst/>
                <a:latin typeface="+mn-lt"/>
                <a:ea typeface="Times New Roman" panose="02020603050405020304" pitchFamily="18" charset="0"/>
              </a:rPr>
              <a:t>et </a:t>
            </a:r>
            <a:r>
              <a:rPr lang="fr-FR" sz="1800" b="1" i="1" dirty="0">
                <a:solidFill>
                  <a:srgbClr val="0070C0"/>
                </a:solidFill>
                <a:effectLst/>
                <a:latin typeface="+mn-lt"/>
                <a:ea typeface="Times New Roman" panose="02020603050405020304" pitchFamily="18" charset="0"/>
              </a:rPr>
              <a:t>le </a:t>
            </a:r>
            <a:r>
              <a:rPr lang="fr-FR" sz="1800" b="1" dirty="0">
                <a:solidFill>
                  <a:srgbClr val="0070C0"/>
                </a:solidFill>
                <a:effectLst/>
                <a:latin typeface="+mn-lt"/>
                <a:ea typeface="Times New Roman" panose="02020603050405020304" pitchFamily="18" charset="0"/>
              </a:rPr>
              <a:t>/ </a:t>
            </a:r>
            <a:r>
              <a:rPr lang="fr-FR" sz="1800" b="1" i="1" dirty="0">
                <a:solidFill>
                  <a:srgbClr val="0070C0"/>
                </a:solidFill>
                <a:effectLst/>
                <a:latin typeface="+mn-lt"/>
                <a:ea typeface="Times New Roman" panose="02020603050405020304" pitchFamily="18" charset="0"/>
              </a:rPr>
              <a:t>la </a:t>
            </a:r>
            <a:r>
              <a:rPr lang="fr-FR" sz="1800" dirty="0">
                <a:solidFill>
                  <a:srgbClr val="0070C0"/>
                </a:solidFill>
                <a:effectLst/>
                <a:latin typeface="+mn-lt"/>
                <a:ea typeface="Times New Roman" panose="02020603050405020304" pitchFamily="18" charset="0"/>
              </a:rPr>
              <a:t>? </a:t>
            </a:r>
            <a:r>
              <a:rPr lang="fr-FR" sz="1800" dirty="0">
                <a:solidFill>
                  <a:srgbClr val="4472C4"/>
                </a:solidFill>
                <a:effectLst/>
                <a:latin typeface="+mn-lt"/>
                <a:ea typeface="Times New Roman" panose="02020603050405020304" pitchFamily="18" charset="0"/>
              </a:rPr>
              <a:t>»</a:t>
            </a:r>
          </a:p>
          <a:p>
            <a:pPr algn="l"/>
            <a:r>
              <a:rPr lang="fr-FR" sz="1800" b="1" u="sng" dirty="0">
                <a:solidFill>
                  <a:srgbClr val="00B050"/>
                </a:solidFill>
                <a:effectLst/>
                <a:latin typeface="+mn-lt"/>
                <a:ea typeface="Calibri" panose="020F0502020204030204" pitchFamily="34" charset="0"/>
                <a:cs typeface="Times New Roman" panose="02020603050405020304" pitchFamily="18" charset="0"/>
              </a:rPr>
              <a:t>Réponses probables</a:t>
            </a:r>
            <a:r>
              <a:rPr lang="fr-FR" sz="1800" b="1" dirty="0">
                <a:solidFill>
                  <a:srgbClr val="00B050"/>
                </a:solidFill>
                <a:effectLst/>
                <a:latin typeface="+mn-lt"/>
                <a:ea typeface="Calibri" panose="020F0502020204030204" pitchFamily="34" charset="0"/>
                <a:cs typeface="Times New Roman" panose="02020603050405020304" pitchFamily="18" charset="0"/>
              </a:rPr>
              <a:t> </a:t>
            </a:r>
            <a:r>
              <a:rPr lang="fr-FR" sz="1800" b="0" dirty="0">
                <a:solidFill>
                  <a:srgbClr val="00B050"/>
                </a:solidFill>
                <a:effectLst/>
                <a:latin typeface="+mn-lt"/>
                <a:ea typeface="Calibri" panose="020F0502020204030204" pitchFamily="34" charset="0"/>
                <a:cs typeface="Times New Roman" panose="02020603050405020304" pitchFamily="18" charset="0"/>
              </a:rPr>
              <a:t>:</a:t>
            </a:r>
          </a:p>
          <a:p>
            <a:pPr algn="l"/>
            <a:r>
              <a:rPr lang="fr-FR" sz="1800" dirty="0">
                <a:effectLst/>
                <a:latin typeface="+mn-lt"/>
                <a:ea typeface="Calibri" panose="020F0502020204030204" pitchFamily="34" charset="0"/>
                <a:cs typeface="Times New Roman" panose="02020603050405020304" pitchFamily="18" charset="0"/>
              </a:rPr>
              <a:t>On les trouve devant les noms.</a:t>
            </a:r>
          </a:p>
          <a:p>
            <a:pPr algn="l"/>
            <a:r>
              <a:rPr lang="fr-FR" sz="1800" dirty="0">
                <a:effectLst/>
                <a:latin typeface="+mn-lt"/>
                <a:ea typeface="Calibri" panose="020F0502020204030204" pitchFamily="34" charset="0"/>
                <a:cs typeface="Times New Roman" panose="02020603050405020304" pitchFamily="18" charset="0"/>
              </a:rPr>
              <a:t>Ils nous disent si le mot est masculin ou féminin.</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2</a:t>
            </a:fld>
            <a:endParaRPr lang="fr-FR"/>
          </a:p>
        </p:txBody>
      </p:sp>
    </p:spTree>
    <p:extLst>
      <p:ext uri="{BB962C8B-B14F-4D97-AF65-F5344CB8AC3E}">
        <p14:creationId xmlns:p14="http://schemas.microsoft.com/office/powerpoint/2010/main" val="387210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latin typeface="+mn-lt"/>
              </a:rPr>
              <a:t>Exercice 4</a:t>
            </a:r>
          </a:p>
          <a:p>
            <a:endParaRPr lang="fr-FR" sz="1200" b="1" dirty="0">
              <a:latin typeface="+mn-lt"/>
            </a:endParaRPr>
          </a:p>
          <a:p>
            <a:r>
              <a:rPr lang="fr-FR" sz="1200" dirty="0">
                <a:effectLst/>
                <a:latin typeface="+mn-lt"/>
                <a:ea typeface="Times New Roman" panose="02020603050405020304" pitchFamily="18" charset="0"/>
              </a:rPr>
              <a:t>[…] Tu avais demandé </a:t>
            </a:r>
            <a:r>
              <a:rPr lang="fr-FR" sz="1200" b="1" dirty="0">
                <a:effectLst/>
                <a:latin typeface="+mn-lt"/>
                <a:ea typeface="Times New Roman" panose="02020603050405020304" pitchFamily="18" charset="0"/>
              </a:rPr>
              <a:t>un</a:t>
            </a:r>
            <a:r>
              <a:rPr lang="fr-FR" sz="1200" dirty="0">
                <a:effectLst/>
                <a:latin typeface="+mn-lt"/>
                <a:ea typeface="Times New Roman" panose="02020603050405020304" pitchFamily="18" charset="0"/>
              </a:rPr>
              <a:t> livre […]. Prof a trouvé</a:t>
            </a:r>
            <a:r>
              <a:rPr lang="fr-FR" sz="1200" b="1" dirty="0">
                <a:effectLst/>
                <a:latin typeface="+mn-lt"/>
                <a:ea typeface="Times New Roman" panose="02020603050405020304" pitchFamily="18" charset="0"/>
              </a:rPr>
              <a:t> le</a:t>
            </a:r>
            <a:r>
              <a:rPr lang="fr-FR" sz="1200" dirty="0">
                <a:effectLst/>
                <a:latin typeface="+mn-lt"/>
                <a:ea typeface="Times New Roman" panose="02020603050405020304" pitchFamily="18" charset="0"/>
              </a:rPr>
              <a:t> livre. Dormeur te rapporte </a:t>
            </a:r>
            <a:r>
              <a:rPr lang="fr-FR" sz="1200" b="1" dirty="0">
                <a:effectLst/>
                <a:latin typeface="+mn-lt"/>
                <a:ea typeface="Times New Roman" panose="02020603050405020304" pitchFamily="18" charset="0"/>
              </a:rPr>
              <a:t>un </a:t>
            </a:r>
            <a:r>
              <a:rPr lang="fr-FR" sz="1200" dirty="0">
                <a:effectLst/>
                <a:latin typeface="+mn-lt"/>
                <a:ea typeface="Times New Roman" panose="02020603050405020304" pitchFamily="18" charset="0"/>
              </a:rPr>
              <a:t>oreiller […].</a:t>
            </a:r>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20</a:t>
            </a:fld>
            <a:endParaRPr lang="fr-FR"/>
          </a:p>
        </p:txBody>
      </p:sp>
    </p:spTree>
    <p:extLst>
      <p:ext uri="{BB962C8B-B14F-4D97-AF65-F5344CB8AC3E}">
        <p14:creationId xmlns:p14="http://schemas.microsoft.com/office/powerpoint/2010/main" val="357234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 </a:t>
            </a:r>
            <a:r>
              <a:rPr lang="fr-FR" sz="1800" dirty="0">
                <a:solidFill>
                  <a:srgbClr val="0070C0"/>
                </a:solidFill>
                <a:effectLst/>
                <a:latin typeface="+mn-lt"/>
                <a:ea typeface="Calibri" panose="020F0502020204030204" pitchFamily="34" charset="0"/>
                <a:cs typeface="Times New Roman" panose="02020603050405020304" pitchFamily="18" charset="0"/>
              </a:rPr>
              <a:t>Savez-vous qu’on ne peut pas utiliser le mot </a:t>
            </a:r>
            <a:r>
              <a:rPr lang="fr-FR" sz="1800" b="1" i="1" dirty="0">
                <a:solidFill>
                  <a:srgbClr val="0070C0"/>
                </a:solidFill>
                <a:effectLst/>
                <a:latin typeface="+mn-lt"/>
                <a:ea typeface="Calibri" panose="020F0502020204030204" pitchFamily="34" charset="0"/>
                <a:cs typeface="Times New Roman" panose="02020603050405020304" pitchFamily="18" charset="0"/>
              </a:rPr>
              <a:t>un</a:t>
            </a:r>
            <a:r>
              <a:rPr lang="fr-FR" sz="1800" dirty="0">
                <a:solidFill>
                  <a:srgbClr val="0070C0"/>
                </a:solidFill>
                <a:effectLst/>
                <a:latin typeface="+mn-lt"/>
                <a:ea typeface="Calibri" panose="020F0502020204030204" pitchFamily="34" charset="0"/>
                <a:cs typeface="Times New Roman" panose="02020603050405020304" pitchFamily="18" charset="0"/>
              </a:rPr>
              <a:t> à la place de </a:t>
            </a:r>
            <a:r>
              <a:rPr lang="fr-FR" sz="1800" b="1" i="1" dirty="0">
                <a:solidFill>
                  <a:srgbClr val="0070C0"/>
                </a:solidFill>
                <a:effectLst/>
                <a:latin typeface="+mn-lt"/>
                <a:ea typeface="Calibri" panose="020F0502020204030204" pitchFamily="34" charset="0"/>
                <a:cs typeface="Times New Roman" panose="02020603050405020304" pitchFamily="18" charset="0"/>
              </a:rPr>
              <a:t>le</a:t>
            </a:r>
            <a:r>
              <a:rPr lang="fr-FR" sz="1800" dirty="0">
                <a:solidFill>
                  <a:srgbClr val="0070C0"/>
                </a:solidFill>
                <a:effectLst/>
                <a:latin typeface="+mn-lt"/>
                <a:ea typeface="Calibri" panose="020F0502020204030204" pitchFamily="34" charset="0"/>
                <a:cs typeface="Times New Roman" panose="02020603050405020304" pitchFamily="18" charset="0"/>
              </a:rPr>
              <a:t>, le mot </a:t>
            </a:r>
            <a:r>
              <a:rPr lang="fr-FR" sz="1800" b="1" i="1" dirty="0">
                <a:solidFill>
                  <a:srgbClr val="0070C0"/>
                </a:solidFill>
                <a:effectLst/>
                <a:latin typeface="+mn-lt"/>
                <a:ea typeface="Calibri" panose="020F0502020204030204" pitchFamily="34" charset="0"/>
                <a:cs typeface="Times New Roman" panose="02020603050405020304" pitchFamily="18" charset="0"/>
              </a:rPr>
              <a:t>une</a:t>
            </a:r>
            <a:r>
              <a:rPr lang="fr-FR" sz="1800" dirty="0">
                <a:solidFill>
                  <a:srgbClr val="0070C0"/>
                </a:solidFill>
                <a:effectLst/>
                <a:latin typeface="+mn-lt"/>
                <a:ea typeface="Calibri" panose="020F0502020204030204" pitchFamily="34" charset="0"/>
                <a:cs typeface="Times New Roman" panose="02020603050405020304" pitchFamily="18" charset="0"/>
              </a:rPr>
              <a:t> à la place de </a:t>
            </a:r>
            <a:r>
              <a:rPr lang="fr-FR" sz="1800" b="1" i="1" dirty="0">
                <a:solidFill>
                  <a:srgbClr val="0070C0"/>
                </a:solidFill>
                <a:effectLst/>
                <a:latin typeface="+mn-lt"/>
                <a:ea typeface="Calibri" panose="020F0502020204030204" pitchFamily="34" charset="0"/>
                <a:cs typeface="Times New Roman" panose="02020603050405020304" pitchFamily="18" charset="0"/>
              </a:rPr>
              <a:t>la</a:t>
            </a:r>
            <a:r>
              <a:rPr lang="fr-FR" sz="1800" dirty="0">
                <a:solidFill>
                  <a:srgbClr val="0070C0"/>
                </a:solidFill>
                <a:effectLst/>
                <a:latin typeface="+mn-lt"/>
                <a:ea typeface="Calibri" panose="020F0502020204030204" pitchFamily="34" charset="0"/>
                <a:cs typeface="Times New Roman" panose="02020603050405020304" pitchFamily="18" charset="0"/>
              </a:rPr>
              <a:t> ? Savez-vous pourquoi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gn="l">
              <a:lnSpc>
                <a:spcPct val="107000"/>
              </a:lnSpc>
              <a:buClr>
                <a:srgbClr val="00B050"/>
              </a:buClr>
              <a:buFont typeface="Symbol" panose="05050102010706020507" pitchFamily="18" charset="2"/>
              <a:buNone/>
            </a:pPr>
            <a:r>
              <a:rPr lang="fr-FR" sz="1800" b="1" u="sng" dirty="0">
                <a:solidFill>
                  <a:srgbClr val="00B050"/>
                </a:solidFill>
                <a:effectLst/>
                <a:latin typeface="+mn-lt"/>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mn-lt"/>
                <a:ea typeface="Calibri" panose="020F0502020204030204" pitchFamily="34" charset="0"/>
                <a:cs typeface="Times New Roman" panose="02020603050405020304" pitchFamily="18" charset="0"/>
              </a:rPr>
              <a:t> </a:t>
            </a:r>
            <a:r>
              <a:rPr lang="fr-FR" sz="1800" b="0" dirty="0">
                <a:solidFill>
                  <a:srgbClr val="00B050"/>
                </a:solidFill>
                <a:effectLst/>
                <a:latin typeface="+mn-lt"/>
                <a:ea typeface="Calibri" panose="020F050202020403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rPr>
              <a:t>Non, on ne sait pas.</a:t>
            </a:r>
          </a:p>
          <a:p>
            <a:pPr marL="0" lvl="0" indent="0" algn="l">
              <a:lnSpc>
                <a:spcPct val="107000"/>
              </a:lnSpc>
              <a:buClr>
                <a:srgbClr val="00B050"/>
              </a:buClr>
              <a:buFont typeface="Symbol" panose="05050102010706020507" pitchFamily="18" charset="2"/>
              <a:buNone/>
            </a:pPr>
            <a:endParaRPr lang="fr-FR" sz="1800" dirty="0">
              <a:effectLst/>
              <a:latin typeface="+mn-lt"/>
              <a:ea typeface="Calibri" panose="020F0502020204030204" pitchFamily="34" charset="0"/>
              <a:cs typeface="Times New Roman" panose="02020603050405020304" pitchFamily="18" charset="0"/>
            </a:endParaRPr>
          </a:p>
          <a:p>
            <a:pPr marL="0" lvl="0" indent="0" algn="l">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mn-lt"/>
                <a:ea typeface="Calibri" panose="020F0502020204030204" pitchFamily="34" charset="0"/>
                <a:cs typeface="Times New Roman" panose="02020603050405020304" pitchFamily="18" charset="0"/>
              </a:rPr>
              <a:t>« Aujourd’hui, votre travail va consister à comprendre quand on utilise </a:t>
            </a:r>
            <a:r>
              <a:rPr lang="fr-FR" sz="1800" b="1" i="1" dirty="0">
                <a:solidFill>
                  <a:srgbClr val="0070C0"/>
                </a:solidFill>
                <a:effectLst/>
                <a:latin typeface="+mn-lt"/>
                <a:ea typeface="Calibri" panose="020F0502020204030204" pitchFamily="34" charset="0"/>
                <a:cs typeface="Times New Roman" panose="02020603050405020304" pitchFamily="18" charset="0"/>
              </a:rPr>
              <a:t>un</a:t>
            </a:r>
            <a:r>
              <a:rPr lang="fr-FR" sz="1800" dirty="0">
                <a:solidFill>
                  <a:srgbClr val="0070C0"/>
                </a:solidFill>
                <a:effectLst/>
                <a:latin typeface="+mn-lt"/>
                <a:ea typeface="Calibri" panose="020F0502020204030204" pitchFamily="34" charset="0"/>
                <a:cs typeface="Times New Roman" panose="02020603050405020304" pitchFamily="18" charset="0"/>
              </a:rPr>
              <a:t> ou </a:t>
            </a:r>
            <a:r>
              <a:rPr lang="fr-FR" sz="1800" b="1" i="1" dirty="0">
                <a:solidFill>
                  <a:srgbClr val="0070C0"/>
                </a:solidFill>
                <a:effectLst/>
                <a:latin typeface="+mn-lt"/>
                <a:ea typeface="Calibri" panose="020F0502020204030204" pitchFamily="34" charset="0"/>
                <a:cs typeface="Times New Roman" panose="02020603050405020304" pitchFamily="18" charset="0"/>
              </a:rPr>
              <a:t>le</a:t>
            </a:r>
            <a:r>
              <a:rPr lang="fr-FR" sz="1800" dirty="0">
                <a:solidFill>
                  <a:srgbClr val="0070C0"/>
                </a:solidFill>
                <a:effectLst/>
                <a:latin typeface="+mn-lt"/>
                <a:ea typeface="Calibri" panose="020F0502020204030204" pitchFamily="34" charset="0"/>
                <a:cs typeface="Times New Roman" panose="02020603050405020304" pitchFamily="18" charset="0"/>
              </a:rPr>
              <a:t>, </a:t>
            </a:r>
            <a:r>
              <a:rPr lang="fr-FR" sz="1800" b="1" i="1" dirty="0">
                <a:solidFill>
                  <a:srgbClr val="0070C0"/>
                </a:solidFill>
                <a:effectLst/>
                <a:latin typeface="+mn-lt"/>
                <a:ea typeface="Calibri" panose="020F0502020204030204" pitchFamily="34" charset="0"/>
                <a:cs typeface="Times New Roman" panose="02020603050405020304" pitchFamily="18" charset="0"/>
              </a:rPr>
              <a:t>une</a:t>
            </a:r>
            <a:r>
              <a:rPr lang="fr-FR" sz="1800" dirty="0">
                <a:solidFill>
                  <a:srgbClr val="0070C0"/>
                </a:solidFill>
                <a:effectLst/>
                <a:latin typeface="+mn-lt"/>
                <a:ea typeface="Calibri" panose="020F0502020204030204" pitchFamily="34" charset="0"/>
                <a:cs typeface="Times New Roman" panose="02020603050405020304" pitchFamily="18" charset="0"/>
              </a:rPr>
              <a:t> ou </a:t>
            </a:r>
            <a:r>
              <a:rPr lang="fr-FR" sz="1800" b="1" i="1" dirty="0">
                <a:solidFill>
                  <a:srgbClr val="0070C0"/>
                </a:solidFill>
                <a:effectLst/>
                <a:latin typeface="+mn-lt"/>
                <a:ea typeface="Calibri" panose="020F0502020204030204" pitchFamily="34" charset="0"/>
                <a:cs typeface="Times New Roman" panose="02020603050405020304" pitchFamily="18" charset="0"/>
              </a:rPr>
              <a:t>la</a:t>
            </a:r>
            <a:r>
              <a:rPr lang="fr-FR" sz="1800" dirty="0">
                <a:solidFill>
                  <a:srgbClr val="0070C0"/>
                </a:solidFill>
                <a:effectLst/>
                <a:latin typeface="+mn-lt"/>
                <a:ea typeface="Calibri" panose="020F0502020204030204" pitchFamily="34" charset="0"/>
                <a:cs typeface="Times New Roman" panose="02020603050405020304" pitchFamily="18" charset="0"/>
              </a:rPr>
              <a:t>.</a:t>
            </a: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lvl="0" indent="0" algn="l">
              <a:lnSpc>
                <a:spcPct val="107000"/>
              </a:lnSpc>
              <a:buClr>
                <a:srgbClr val="00B050"/>
              </a:buClr>
              <a:buFont typeface="Symbol" panose="05050102010706020507" pitchFamily="18" charset="2"/>
              <a:buNone/>
            </a:pPr>
            <a:r>
              <a:rPr lang="fr-FR" sz="1800" dirty="0">
                <a:solidFill>
                  <a:srgbClr val="0070C0"/>
                </a:solidFill>
                <a:effectLst/>
                <a:latin typeface="+mn-lt"/>
                <a:ea typeface="Calibri" panose="020F0502020204030204" pitchFamily="34" charset="0"/>
                <a:cs typeface="Times New Roman" panose="02020603050405020304" pitchFamily="18" charset="0"/>
              </a:rPr>
              <a:t>Par exemple, quand je dis </a:t>
            </a:r>
            <a:r>
              <a:rPr lang="fr-FR" sz="1800" b="1" i="1" dirty="0">
                <a:solidFill>
                  <a:srgbClr val="0070C0"/>
                </a:solidFill>
                <a:effectLst/>
                <a:latin typeface="+mn-lt"/>
                <a:ea typeface="Calibri" panose="020F0502020204030204" pitchFamily="34" charset="0"/>
                <a:cs typeface="Times New Roman" panose="02020603050405020304" pitchFamily="18" charset="0"/>
              </a:rPr>
              <a:t>un</a:t>
            </a:r>
            <a:r>
              <a:rPr lang="fr-FR" sz="1800" i="1" dirty="0">
                <a:solidFill>
                  <a:srgbClr val="0070C0"/>
                </a:solidFill>
                <a:effectLst/>
                <a:latin typeface="+mn-lt"/>
                <a:ea typeface="Calibri" panose="020F0502020204030204" pitchFamily="34" charset="0"/>
                <a:cs typeface="Times New Roman" panose="02020603050405020304" pitchFamily="18" charset="0"/>
              </a:rPr>
              <a:t> chat</a:t>
            </a:r>
            <a:r>
              <a:rPr lang="fr-FR" sz="1800" dirty="0">
                <a:solidFill>
                  <a:srgbClr val="0070C0"/>
                </a:solidFill>
                <a:effectLst/>
                <a:latin typeface="+mn-lt"/>
                <a:ea typeface="Calibri" panose="020F0502020204030204" pitchFamily="34" charset="0"/>
                <a:cs typeface="Times New Roman" panose="02020603050405020304" pitchFamily="18" charset="0"/>
              </a:rPr>
              <a:t> qu’est-ce vous comprenez ? Quand je dis </a:t>
            </a:r>
            <a:r>
              <a:rPr lang="fr-FR" sz="1800" b="1" i="1" dirty="0">
                <a:solidFill>
                  <a:srgbClr val="0070C0"/>
                </a:solidFill>
                <a:effectLst/>
                <a:latin typeface="+mn-lt"/>
                <a:ea typeface="Calibri" panose="020F0502020204030204" pitchFamily="34" charset="0"/>
                <a:cs typeface="Times New Roman" panose="02020603050405020304" pitchFamily="18" charset="0"/>
              </a:rPr>
              <a:t>le</a:t>
            </a:r>
            <a:r>
              <a:rPr lang="fr-FR" sz="1800" i="1" dirty="0">
                <a:solidFill>
                  <a:srgbClr val="0070C0"/>
                </a:solidFill>
                <a:effectLst/>
                <a:latin typeface="+mn-lt"/>
                <a:ea typeface="Calibri" panose="020F0502020204030204" pitchFamily="34" charset="0"/>
                <a:cs typeface="Times New Roman" panose="02020603050405020304" pitchFamily="18" charset="0"/>
              </a:rPr>
              <a:t> chat</a:t>
            </a:r>
            <a:r>
              <a:rPr lang="fr-FR" sz="1800" dirty="0">
                <a:solidFill>
                  <a:srgbClr val="0070C0"/>
                </a:solidFill>
                <a:effectLst/>
                <a:latin typeface="+mn-lt"/>
                <a:ea typeface="Calibri" panose="020F0502020204030204" pitchFamily="34" charset="0"/>
                <a:cs typeface="Times New Roman" panose="02020603050405020304" pitchFamily="18" charset="0"/>
              </a:rPr>
              <a:t>, est-ce que c’est pareil ? »</a:t>
            </a:r>
            <a:endParaRPr lang="fr-FR" sz="1800" b="0" dirty="0">
              <a:solidFill>
                <a:srgbClr val="0070C0"/>
              </a:solidFill>
              <a:effectLst/>
              <a:latin typeface="+mn-lt"/>
              <a:ea typeface="Calibri" panose="020F0502020204030204" pitchFamily="34" charset="0"/>
              <a:cs typeface="Times New Roman" panose="02020603050405020304" pitchFamily="18" charset="0"/>
            </a:endParaRPr>
          </a:p>
          <a:p>
            <a:pPr marL="0" lvl="0" indent="0" algn="l">
              <a:lnSpc>
                <a:spcPct val="107000"/>
              </a:lnSpc>
              <a:buClr>
                <a:srgbClr val="00B050"/>
              </a:buClr>
              <a:buFont typeface="Symbol" panose="05050102010706020507" pitchFamily="18" charset="2"/>
              <a:buNone/>
            </a:pPr>
            <a:r>
              <a:rPr lang="fr-FR" sz="1800" b="1" dirty="0">
                <a:effectLst/>
                <a:latin typeface="+mn-lt"/>
                <a:ea typeface="Calibri" panose="020F0502020204030204" pitchFamily="34" charset="0"/>
                <a:cs typeface="Times New Roman" panose="02020603050405020304" pitchFamily="18" charset="0"/>
              </a:rPr>
              <a:t>Et noter</a:t>
            </a:r>
            <a:r>
              <a:rPr lang="fr-FR" sz="1800" dirty="0">
                <a:effectLst/>
                <a:latin typeface="+mn-lt"/>
                <a:ea typeface="Calibri" panose="020F0502020204030204" pitchFamily="34" charset="0"/>
                <a:cs typeface="Times New Roman" panose="02020603050405020304" pitchFamily="18" charset="0"/>
              </a:rPr>
              <a:t> les remarques. </a:t>
            </a:r>
          </a:p>
          <a:p>
            <a:pPr marL="0" lvl="0" indent="0" algn="l">
              <a:lnSpc>
                <a:spcPct val="107000"/>
              </a:lnSpc>
              <a:buClr>
                <a:srgbClr val="00B050"/>
              </a:buClr>
              <a:buFont typeface="Symbol" panose="05050102010706020507" pitchFamily="18" charset="2"/>
              <a:buNone/>
            </a:pPr>
            <a:r>
              <a:rPr lang="fr-FR" sz="1800" dirty="0">
                <a:solidFill>
                  <a:srgbClr val="0070C0"/>
                </a:solidFill>
                <a:effectLst/>
                <a:latin typeface="+mn-lt"/>
                <a:ea typeface="Calibri" panose="020F0502020204030204" pitchFamily="34" charset="0"/>
                <a:cs typeface="Times New Roman" panose="02020603050405020304" pitchFamily="18" charset="0"/>
              </a:rPr>
              <a:t>« La classe y reviendra. »</a:t>
            </a:r>
            <a:endParaRPr lang="fr-FR" sz="1800" dirty="0">
              <a:effectLst/>
              <a:latin typeface="+mn-lt"/>
              <a:ea typeface="Calibri" panose="020F0502020204030204" pitchFamily="34" charset="0"/>
              <a:cs typeface="Times New Roman" panose="02020603050405020304" pitchFamily="18" charset="0"/>
            </a:endParaRPr>
          </a:p>
          <a:p>
            <a:pPr marL="0" lvl="0" indent="0" algn="l">
              <a:lnSpc>
                <a:spcPct val="107000"/>
              </a:lnSpc>
              <a:buClr>
                <a:srgbClr val="00B050"/>
              </a:buClr>
              <a:buFont typeface="Symbol" panose="05050102010706020507" pitchFamily="18" charset="2"/>
              <a:buNone/>
            </a:pPr>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3</a:t>
            </a:fld>
            <a:endParaRPr lang="fr-FR"/>
          </a:p>
        </p:txBody>
      </p:sp>
    </p:spTree>
    <p:extLst>
      <p:ext uri="{BB962C8B-B14F-4D97-AF65-F5344CB8AC3E}">
        <p14:creationId xmlns:p14="http://schemas.microsoft.com/office/powerpoint/2010/main" val="179926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PHASE 2 : </a:t>
            </a:r>
            <a:r>
              <a:rPr lang="fr-FR" sz="1800" b="1" i="1" dirty="0">
                <a:solidFill>
                  <a:schemeClr val="tx1"/>
                </a:solidFill>
                <a:latin typeface="+mn-lt"/>
              </a:rPr>
              <a:t>Complètement</a:t>
            </a:r>
            <a:r>
              <a:rPr lang="fr-FR" sz="1800" b="1" dirty="0">
                <a:solidFill>
                  <a:schemeClr val="tx1"/>
                </a:solidFill>
                <a:latin typeface="+mn-lt"/>
              </a:rPr>
              <a:t>. Ajouter les déterminants</a:t>
            </a:r>
          </a:p>
          <a:p>
            <a:endParaRPr lang="fr-FR" sz="1800" dirty="0">
              <a:solidFill>
                <a:schemeClr val="tx1"/>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Times New Roman" panose="02020603050405020304" pitchFamily="18" charset="0"/>
              </a:rPr>
              <a:t>Distribuer</a:t>
            </a:r>
            <a:r>
              <a:rPr lang="fr-FR" sz="1800" dirty="0">
                <a:solidFill>
                  <a:schemeClr val="tx1"/>
                </a:solidFill>
                <a:effectLst/>
                <a:latin typeface="+mn-lt"/>
                <a:ea typeface="Calibri" panose="020F0502020204030204" pitchFamily="34" charset="0"/>
                <a:cs typeface="Times New Roman" panose="02020603050405020304" pitchFamily="18" charset="0"/>
              </a:rPr>
              <a:t> le texte à chacun (</a:t>
            </a:r>
            <a:r>
              <a:rPr lang="fr-FR"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i="1" dirty="0">
                <a:effectLst/>
                <a:latin typeface="Times New Roman" panose="02020603050405020304" pitchFamily="18" charset="0"/>
                <a:ea typeface="Calibri" panose="020F0502020204030204" pitchFamily="34" charset="0"/>
              </a:rPr>
              <a:t>f. Fichier photocopiable)</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Soulignez les mots </a:t>
            </a:r>
            <a:r>
              <a:rPr lang="fr-FR" sz="1800" i="1" dirty="0">
                <a:solidFill>
                  <a:schemeClr val="tx1"/>
                </a:solidFill>
                <a:effectLst/>
                <a:latin typeface="+mn-lt"/>
                <a:ea typeface="Calibri" panose="020F0502020204030204" pitchFamily="34" charset="0"/>
                <a:cs typeface="Times New Roman" panose="02020603050405020304" pitchFamily="18" charset="0"/>
              </a:rPr>
              <a:t>vaisseau</a:t>
            </a:r>
            <a:r>
              <a:rPr lang="fr-FR" sz="1800" dirty="0">
                <a:solidFill>
                  <a:schemeClr val="tx1"/>
                </a:solidFill>
                <a:effectLst/>
                <a:latin typeface="+mn-lt"/>
                <a:ea typeface="Calibri" panose="020F0502020204030204" pitchFamily="34" charset="0"/>
                <a:cs typeface="Times New Roman" panose="02020603050405020304" pitchFamily="18" charset="0"/>
              </a:rPr>
              <a:t> et </a:t>
            </a:r>
            <a:r>
              <a:rPr lang="fr-FR" sz="1800" i="1" dirty="0">
                <a:solidFill>
                  <a:schemeClr val="tx1"/>
                </a:solidFill>
                <a:effectLst/>
                <a:latin typeface="+mn-lt"/>
                <a:ea typeface="Calibri" panose="020F0502020204030204" pitchFamily="34" charset="0"/>
                <a:cs typeface="Times New Roman" panose="02020603050405020304" pitchFamily="18" charset="0"/>
              </a:rPr>
              <a:t>monstre</a:t>
            </a:r>
            <a:r>
              <a:rPr lang="fr-FR" sz="1800" dirty="0">
                <a:solidFill>
                  <a:schemeClr val="tx1"/>
                </a:solidFill>
                <a:effectLst/>
                <a:latin typeface="+mn-lt"/>
                <a:ea typeface="Calibri" panose="020F0502020204030204" pitchFamily="34" charset="0"/>
                <a:cs typeface="Times New Roman" panose="02020603050405020304" pitchFamily="18" charset="0"/>
              </a:rPr>
              <a:t>. Placez à l'endroit qui convient les petits mots </a:t>
            </a:r>
            <a:r>
              <a:rPr lang="fr-FR" sz="1800" b="1" i="1" dirty="0">
                <a:solidFill>
                  <a:schemeClr val="tx1"/>
                </a:solidFill>
                <a:effectLst/>
                <a:latin typeface="+mn-lt"/>
                <a:ea typeface="Calibri" panose="020F0502020204030204" pitchFamily="34" charset="0"/>
                <a:cs typeface="Times New Roman" panose="02020603050405020304" pitchFamily="18" charset="0"/>
              </a:rPr>
              <a:t>un</a:t>
            </a:r>
            <a:r>
              <a:rPr lang="fr-FR" sz="1800" dirty="0">
                <a:solidFill>
                  <a:schemeClr val="tx1"/>
                </a:solidFill>
                <a:effectLst/>
                <a:latin typeface="+mn-lt"/>
                <a:ea typeface="Calibri" panose="020F0502020204030204" pitchFamily="34" charset="0"/>
                <a:cs typeface="Times New Roman" panose="02020603050405020304" pitchFamily="18" charset="0"/>
              </a:rPr>
              <a:t> ou </a:t>
            </a:r>
            <a:r>
              <a:rPr lang="fr-FR" sz="1800" b="1" i="1" dirty="0">
                <a:solidFill>
                  <a:schemeClr val="tx1"/>
                </a:solidFill>
                <a:effectLst/>
                <a:latin typeface="+mn-lt"/>
                <a:ea typeface="Calibri" panose="020F0502020204030204" pitchFamily="34" charset="0"/>
                <a:cs typeface="Times New Roman" panose="02020603050405020304" pitchFamily="18" charset="0"/>
              </a:rPr>
              <a:t>le</a:t>
            </a: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Sans corriger les éventuelles erreurs, </a:t>
            </a:r>
            <a:r>
              <a:rPr lang="fr-FR" sz="1800" b="0" dirty="0">
                <a:solidFill>
                  <a:schemeClr val="tx1"/>
                </a:solidFill>
                <a:effectLst/>
                <a:latin typeface="+mn-lt"/>
                <a:ea typeface="Calibri" panose="020F0502020204030204" pitchFamily="34" charset="0"/>
                <a:cs typeface="Times New Roman" panose="02020603050405020304" pitchFamily="18" charset="0"/>
              </a:rPr>
              <a:t>revenir</a:t>
            </a:r>
            <a:r>
              <a:rPr lang="fr-FR" sz="1800" dirty="0">
                <a:solidFill>
                  <a:schemeClr val="tx1"/>
                </a:solidFill>
                <a:effectLst/>
                <a:latin typeface="+mn-lt"/>
                <a:ea typeface="Calibri" panose="020F0502020204030204" pitchFamily="34" charset="0"/>
                <a:cs typeface="Times New Roman" panose="02020603050405020304" pitchFamily="18" charset="0"/>
              </a:rPr>
              <a:t> en classe entière et </a:t>
            </a:r>
            <a:r>
              <a:rPr lang="fr-FR" sz="1800" b="1" dirty="0">
                <a:solidFill>
                  <a:schemeClr val="tx1"/>
                </a:solidFill>
                <a:effectLst/>
                <a:latin typeface="+mn-lt"/>
                <a:ea typeface="Calibri" panose="020F0502020204030204" pitchFamily="34" charset="0"/>
                <a:cs typeface="Times New Roman" panose="02020603050405020304" pitchFamily="18" charset="0"/>
              </a:rPr>
              <a:t>lire</a:t>
            </a:r>
            <a:r>
              <a:rPr lang="fr-FR" sz="1800" dirty="0">
                <a:solidFill>
                  <a:schemeClr val="tx1"/>
                </a:solidFill>
                <a:effectLst/>
                <a:latin typeface="+mn-lt"/>
                <a:ea typeface="Calibri" panose="020F0502020204030204" pitchFamily="34" charset="0"/>
                <a:cs typeface="Times New Roman" panose="02020603050405020304" pitchFamily="18" charset="0"/>
              </a:rPr>
              <a:t> le texte avec l’une puis l’autre possibilité (</a:t>
            </a:r>
            <a:r>
              <a:rPr lang="fr-FR" sz="1800" b="1" i="1" dirty="0">
                <a:solidFill>
                  <a:schemeClr val="tx1"/>
                </a:solidFill>
                <a:effectLst/>
                <a:latin typeface="+mn-lt"/>
                <a:ea typeface="Calibri" panose="020F0502020204030204" pitchFamily="34" charset="0"/>
                <a:cs typeface="Times New Roman" panose="02020603050405020304" pitchFamily="18" charset="0"/>
              </a:rPr>
              <a:t>le </a:t>
            </a:r>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b="1" i="1" dirty="0">
                <a:solidFill>
                  <a:schemeClr val="tx1"/>
                </a:solidFill>
                <a:effectLst/>
                <a:latin typeface="+mn-lt"/>
                <a:ea typeface="Calibri" panose="020F0502020204030204" pitchFamily="34" charset="0"/>
                <a:cs typeface="Times New Roman" panose="02020603050405020304" pitchFamily="18" charset="0"/>
              </a:rPr>
              <a:t> un</a:t>
            </a:r>
            <a:r>
              <a:rPr lang="fr-FR" sz="1800" dirty="0">
                <a:solidFill>
                  <a:schemeClr val="tx1"/>
                </a:solidFill>
                <a:effectLst/>
                <a:latin typeface="+mn-lt"/>
                <a:ea typeface="Calibri" panose="020F0502020204030204" pitchFamily="34" charset="0"/>
                <a:cs typeface="Times New Roman" panose="02020603050405020304" pitchFamily="18" charset="0"/>
              </a:rPr>
              <a:t> puis </a:t>
            </a:r>
            <a:r>
              <a:rPr lang="fr-FR" sz="1800" b="1" i="1" dirty="0">
                <a:solidFill>
                  <a:schemeClr val="tx1"/>
                </a:solidFill>
                <a:effectLst/>
                <a:latin typeface="+mn-lt"/>
                <a:ea typeface="Calibri" panose="020F0502020204030204" pitchFamily="34" charset="0"/>
                <a:cs typeface="Times New Roman" panose="02020603050405020304" pitchFamily="18" charset="0"/>
              </a:rPr>
              <a:t>un </a:t>
            </a:r>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b="1" i="1" dirty="0">
                <a:solidFill>
                  <a:schemeClr val="tx1"/>
                </a:solidFill>
                <a:effectLst/>
                <a:latin typeface="+mn-lt"/>
                <a:ea typeface="Calibri" panose="020F0502020204030204" pitchFamily="34" charset="0"/>
                <a:cs typeface="Times New Roman" panose="02020603050405020304" pitchFamily="18" charset="0"/>
              </a:rPr>
              <a:t> le</a:t>
            </a: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228600">
              <a:lnSpc>
                <a:spcPct val="107000"/>
              </a:lnSpc>
            </a:pPr>
            <a:r>
              <a:rPr lang="fr-FR" sz="1800" dirty="0">
                <a:solidFill>
                  <a:schemeClr val="tx1"/>
                </a:solidFill>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4</a:t>
            </a:fld>
            <a:endParaRPr lang="fr-FR"/>
          </a:p>
        </p:txBody>
      </p:sp>
    </p:spTree>
    <p:extLst>
      <p:ext uri="{BB962C8B-B14F-4D97-AF65-F5344CB8AC3E}">
        <p14:creationId xmlns:p14="http://schemas.microsoft.com/office/powerpoint/2010/main" val="274886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Quelle est la version qui convient le mieux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La version avec d’abord </a:t>
            </a:r>
            <a:r>
              <a:rPr lang="fr-FR" sz="1800" b="1" i="1" dirty="0">
                <a:solidFill>
                  <a:schemeClr val="tx1"/>
                </a:solidFill>
                <a:effectLst/>
                <a:latin typeface="+mn-lt"/>
                <a:ea typeface="Calibri" panose="020F0502020204030204" pitchFamily="34" charset="0"/>
                <a:cs typeface="Times New Roman" panose="02020603050405020304" pitchFamily="18" charset="0"/>
              </a:rPr>
              <a:t>le</a:t>
            </a:r>
            <a:r>
              <a:rPr lang="fr-FR" sz="1800" dirty="0">
                <a:solidFill>
                  <a:schemeClr val="tx1"/>
                </a:solidFill>
                <a:effectLst/>
                <a:latin typeface="+mn-lt"/>
                <a:ea typeface="Calibri" panose="020F0502020204030204" pitchFamily="34" charset="0"/>
                <a:cs typeface="Times New Roman" panose="02020603050405020304" pitchFamily="18" charset="0"/>
              </a:rPr>
              <a:t> puis </a:t>
            </a:r>
            <a:r>
              <a:rPr lang="fr-FR" sz="1800" b="1" i="1" dirty="0">
                <a:solidFill>
                  <a:schemeClr val="tx1"/>
                </a:solidFill>
                <a:effectLst/>
                <a:latin typeface="+mn-lt"/>
                <a:ea typeface="Calibri" panose="020F0502020204030204" pitchFamily="34" charset="0"/>
                <a:cs typeface="Times New Roman" panose="02020603050405020304" pitchFamily="18" charset="0"/>
              </a:rPr>
              <a:t>un</a:t>
            </a:r>
            <a:r>
              <a:rPr lang="fr-FR" sz="1800" dirty="0">
                <a:solidFill>
                  <a:schemeClr val="tx1"/>
                </a:solidFill>
                <a:effectLst/>
                <a:latin typeface="+mn-lt"/>
                <a:ea typeface="Calibri" panose="020F0502020204030204" pitchFamily="34" charset="0"/>
                <a:cs typeface="Times New Roman" panose="02020603050405020304" pitchFamily="18" charset="0"/>
              </a:rPr>
              <a:t> est bizarre. On croirait qu’il y a deux vaisseaux différents : celui qui file vers la planète et celui qui est posé sur la planète.</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5</a:t>
            </a:fld>
            <a:endParaRPr lang="fr-FR"/>
          </a:p>
        </p:txBody>
      </p:sp>
    </p:spTree>
    <p:extLst>
      <p:ext uri="{BB962C8B-B14F-4D97-AF65-F5344CB8AC3E}">
        <p14:creationId xmlns:p14="http://schemas.microsoft.com/office/powerpoint/2010/main" val="413169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latin typeface="+mn-lt"/>
              </a:rPr>
              <a:t>PHASE 3 : </a:t>
            </a:r>
            <a:r>
              <a:rPr lang="fr-FR" sz="1800" b="1" i="1" dirty="0">
                <a:latin typeface="+mn-lt"/>
              </a:rPr>
              <a:t>Observation</a:t>
            </a:r>
            <a:r>
              <a:rPr lang="fr-FR" sz="1800" b="1" dirty="0">
                <a:latin typeface="+mn-lt"/>
              </a:rPr>
              <a:t>. Comprendre un début de récit</a:t>
            </a:r>
          </a:p>
          <a:p>
            <a:endParaRPr lang="fr-FR" sz="18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mn-lt"/>
                <a:ea typeface="Calibri" panose="020F0502020204030204" pitchFamily="34" charset="0"/>
                <a:cs typeface="Times New Roman" panose="02020603050405020304" pitchFamily="18" charset="0"/>
              </a:rPr>
              <a:t>Distribuer</a:t>
            </a:r>
            <a:r>
              <a:rPr lang="fr-FR" sz="1800" dirty="0">
                <a:effectLst/>
                <a:latin typeface="+mn-lt"/>
                <a:ea typeface="Calibri" panose="020F0502020204030204" pitchFamily="34" charset="0"/>
                <a:cs typeface="Times New Roman" panose="02020603050405020304" pitchFamily="18" charset="0"/>
              </a:rPr>
              <a:t> à chacun les deux textes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mn-lt"/>
                <a:ea typeface="Calibri" panose="020F0502020204030204" pitchFamily="34" charset="0"/>
                <a:cs typeface="Times New Roman" panose="02020603050405020304" pitchFamily="18" charset="0"/>
              </a:rPr>
              <a:t>.</a:t>
            </a:r>
            <a:endParaRPr lang="fr-FR" sz="18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mn-lt"/>
                <a:ea typeface="Calibri" panose="020F0502020204030204" pitchFamily="34" charset="0"/>
                <a:cs typeface="Times New Roman" panose="02020603050405020304" pitchFamily="18" charset="0"/>
              </a:rPr>
              <a:t>« </a:t>
            </a:r>
            <a:r>
              <a:rPr lang="fr-FR" sz="1800" b="0" dirty="0">
                <a:solidFill>
                  <a:srgbClr val="0070C0"/>
                </a:solidFill>
                <a:effectLst/>
                <a:latin typeface="+mn-lt"/>
                <a:ea typeface="Calibri" panose="020F0502020204030204" pitchFamily="34" charset="0"/>
                <a:cs typeface="Times New Roman" panose="02020603050405020304" pitchFamily="18" charset="0"/>
              </a:rPr>
              <a:t>Soulignez</a:t>
            </a:r>
            <a:r>
              <a:rPr lang="fr-FR" sz="1800" dirty="0">
                <a:solidFill>
                  <a:srgbClr val="0070C0"/>
                </a:solidFill>
                <a:effectLst/>
                <a:latin typeface="+mn-lt"/>
                <a:ea typeface="Calibri" panose="020F0502020204030204" pitchFamily="34" charset="0"/>
                <a:cs typeface="Times New Roman" panose="02020603050405020304" pitchFamily="18" charset="0"/>
              </a:rPr>
              <a:t> le nom des personnages. </a:t>
            </a:r>
            <a:r>
              <a:rPr lang="fr-FR" sz="1800" b="0" dirty="0">
                <a:solidFill>
                  <a:srgbClr val="0070C0"/>
                </a:solidFill>
                <a:effectLst/>
                <a:latin typeface="+mn-lt"/>
                <a:ea typeface="Calibri" panose="020F0502020204030204" pitchFamily="34" charset="0"/>
                <a:cs typeface="Times New Roman" panose="02020603050405020304" pitchFamily="18" charset="0"/>
              </a:rPr>
              <a:t>Entourez</a:t>
            </a:r>
            <a:r>
              <a:rPr lang="fr-FR" sz="1800" dirty="0">
                <a:solidFill>
                  <a:srgbClr val="0070C0"/>
                </a:solidFill>
                <a:effectLst/>
                <a:latin typeface="+mn-lt"/>
                <a:ea typeface="Calibri" panose="020F0502020204030204" pitchFamily="34" charset="0"/>
                <a:cs typeface="Times New Roman" panose="02020603050405020304" pitchFamily="18" charset="0"/>
              </a:rPr>
              <a:t> les "petits mots" qui sont juste avant. Quand trouve-t-on </a:t>
            </a:r>
            <a:r>
              <a:rPr lang="fr-FR" sz="1800" b="1" i="1" dirty="0">
                <a:solidFill>
                  <a:srgbClr val="0070C0"/>
                </a:solidFill>
                <a:effectLst/>
                <a:latin typeface="+mn-lt"/>
                <a:ea typeface="Calibri" panose="020F0502020204030204" pitchFamily="34" charset="0"/>
                <a:cs typeface="Times New Roman" panose="02020603050405020304" pitchFamily="18" charset="0"/>
              </a:rPr>
              <a:t>un</a:t>
            </a:r>
            <a:r>
              <a:rPr lang="fr-FR" sz="1800" dirty="0">
                <a:solidFill>
                  <a:srgbClr val="0070C0"/>
                </a:solidFill>
                <a:effectLst/>
                <a:latin typeface="+mn-lt"/>
                <a:ea typeface="Calibri" panose="020F0502020204030204" pitchFamily="34" charset="0"/>
                <a:cs typeface="Times New Roman" panose="02020603050405020304" pitchFamily="18" charset="0"/>
              </a:rPr>
              <a:t> ou </a:t>
            </a:r>
            <a:r>
              <a:rPr lang="fr-FR" sz="1800" b="1" i="1" dirty="0">
                <a:solidFill>
                  <a:srgbClr val="0070C0"/>
                </a:solidFill>
                <a:effectLst/>
                <a:latin typeface="+mn-lt"/>
                <a:ea typeface="Calibri" panose="020F0502020204030204" pitchFamily="34" charset="0"/>
                <a:cs typeface="Times New Roman" panose="02020603050405020304" pitchFamily="18" charset="0"/>
              </a:rPr>
              <a:t>une</a:t>
            </a:r>
            <a:r>
              <a:rPr lang="fr-FR" sz="1800" dirty="0">
                <a:solidFill>
                  <a:srgbClr val="0070C0"/>
                </a:solidFill>
                <a:effectLst/>
                <a:latin typeface="+mn-lt"/>
                <a:ea typeface="Calibri" panose="020F0502020204030204" pitchFamily="34" charset="0"/>
                <a:cs typeface="Times New Roman" panose="02020603050405020304" pitchFamily="18" charset="0"/>
              </a:rPr>
              <a:t>, ou bien </a:t>
            </a:r>
            <a:r>
              <a:rPr lang="fr-FR" sz="1800" b="1" i="1" dirty="0">
                <a:solidFill>
                  <a:srgbClr val="0070C0"/>
                </a:solidFill>
                <a:effectLst/>
                <a:latin typeface="+mn-lt"/>
                <a:ea typeface="Calibri" panose="020F0502020204030204" pitchFamily="34" charset="0"/>
                <a:cs typeface="Times New Roman" panose="02020603050405020304" pitchFamily="18" charset="0"/>
              </a:rPr>
              <a:t>le</a:t>
            </a:r>
            <a:r>
              <a:rPr lang="fr-FR" sz="1800" dirty="0">
                <a:solidFill>
                  <a:srgbClr val="0070C0"/>
                </a:solidFill>
                <a:effectLst/>
                <a:latin typeface="+mn-lt"/>
                <a:ea typeface="Calibri" panose="020F0502020204030204" pitchFamily="34" charset="0"/>
                <a:cs typeface="Times New Roman" panose="02020603050405020304" pitchFamily="18" charset="0"/>
              </a:rPr>
              <a:t> ou </a:t>
            </a:r>
            <a:r>
              <a:rPr lang="fr-FR" sz="1800" b="1" i="1" dirty="0">
                <a:solidFill>
                  <a:srgbClr val="0070C0"/>
                </a:solidFill>
                <a:effectLst/>
                <a:latin typeface="+mn-lt"/>
                <a:ea typeface="Calibri" panose="020F0502020204030204" pitchFamily="34" charset="0"/>
                <a:cs typeface="Times New Roman" panose="02020603050405020304" pitchFamily="18" charset="0"/>
              </a:rPr>
              <a:t>la</a:t>
            </a:r>
            <a:r>
              <a:rPr lang="fr-FR" sz="1800" dirty="0">
                <a:solidFill>
                  <a:srgbClr val="0070C0"/>
                </a:solidFill>
                <a:effectLst/>
                <a:latin typeface="+mn-lt"/>
                <a:ea typeface="Calibri" panose="020F0502020204030204" pitchFamily="34" charset="0"/>
                <a:cs typeface="Times New Roman" panose="02020603050405020304" pitchFamily="18" charset="0"/>
              </a:rPr>
              <a:t> ? »</a:t>
            </a:r>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6</a:t>
            </a:fld>
            <a:endParaRPr lang="fr-FR"/>
          </a:p>
        </p:txBody>
      </p:sp>
    </p:spTree>
    <p:extLst>
      <p:ext uri="{BB962C8B-B14F-4D97-AF65-F5344CB8AC3E}">
        <p14:creationId xmlns:p14="http://schemas.microsoft.com/office/powerpoint/2010/main" val="2074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sng" dirty="0">
                <a:effectLst/>
                <a:latin typeface="+mn-lt"/>
                <a:ea typeface="Calibri" panose="020F0502020204030204" pitchFamily="34" charset="0"/>
                <a:cs typeface="Times New Roman" panose="02020603050405020304" pitchFamily="18" charset="0"/>
              </a:rPr>
              <a:t>Réponse attendue</a:t>
            </a:r>
            <a:r>
              <a:rPr lang="fr-FR" sz="1800" dirty="0">
                <a:effectLst/>
                <a:latin typeface="+mn-lt"/>
                <a:ea typeface="Calibri" panose="020F0502020204030204" pitchFamily="34" charset="0"/>
                <a:cs typeface="Times New Roman" panose="02020603050405020304" pitchFamily="18" charset="0"/>
              </a:rPr>
              <a:t> : </a:t>
            </a:r>
          </a:p>
          <a:p>
            <a:r>
              <a:rPr lang="fr-FR" sz="1800" b="1" i="1" dirty="0">
                <a:effectLst/>
                <a:latin typeface="+mn-lt"/>
                <a:ea typeface="Calibri" panose="020F0502020204030204" pitchFamily="34" charset="0"/>
                <a:cs typeface="Times New Roman" panose="02020603050405020304" pitchFamily="18" charset="0"/>
              </a:rPr>
              <a:t>Un</a:t>
            </a:r>
            <a:r>
              <a:rPr lang="fr-FR" sz="1800" dirty="0">
                <a:effectLst/>
                <a:latin typeface="+mn-lt"/>
                <a:ea typeface="Calibri" panose="020F0502020204030204" pitchFamily="34" charset="0"/>
                <a:cs typeface="Times New Roman" panose="02020603050405020304" pitchFamily="18" charset="0"/>
              </a:rPr>
              <a:t> / </a:t>
            </a:r>
            <a:r>
              <a:rPr lang="fr-FR" sz="1800" b="1" i="1" dirty="0">
                <a:effectLst/>
                <a:latin typeface="+mn-lt"/>
                <a:ea typeface="Calibri" panose="020F0502020204030204" pitchFamily="34" charset="0"/>
                <a:cs typeface="Times New Roman" panose="02020603050405020304" pitchFamily="18" charset="0"/>
              </a:rPr>
              <a:t>une</a:t>
            </a:r>
            <a:r>
              <a:rPr lang="fr-FR" sz="1800" dirty="0">
                <a:effectLst/>
                <a:latin typeface="+mn-lt"/>
                <a:ea typeface="Calibri" panose="020F0502020204030204" pitchFamily="34" charset="0"/>
                <a:cs typeface="Times New Roman" panose="02020603050405020304" pitchFamily="18" charset="0"/>
              </a:rPr>
              <a:t> sont utilisés la première fois qu’on parle du personnage. </a:t>
            </a:r>
          </a:p>
          <a:p>
            <a:r>
              <a:rPr lang="fr-FR" sz="1800" b="1" i="1" dirty="0">
                <a:effectLst/>
                <a:latin typeface="+mn-lt"/>
                <a:ea typeface="Calibri" panose="020F0502020204030204" pitchFamily="34" charset="0"/>
                <a:cs typeface="Times New Roman" panose="02020603050405020304" pitchFamily="18" charset="0"/>
              </a:rPr>
              <a:t>Le</a:t>
            </a:r>
            <a:r>
              <a:rPr lang="fr-FR" sz="1800" dirty="0">
                <a:effectLst/>
                <a:latin typeface="+mn-lt"/>
                <a:ea typeface="Calibri" panose="020F0502020204030204" pitchFamily="34" charset="0"/>
                <a:cs typeface="Times New Roman" panose="02020603050405020304" pitchFamily="18" charset="0"/>
              </a:rPr>
              <a:t> / </a:t>
            </a:r>
            <a:r>
              <a:rPr lang="fr-FR" sz="1800" b="1" i="1" dirty="0">
                <a:effectLst/>
                <a:latin typeface="+mn-lt"/>
                <a:ea typeface="Calibri" panose="020F0502020204030204" pitchFamily="34" charset="0"/>
                <a:cs typeface="Times New Roman" panose="02020603050405020304" pitchFamily="18" charset="0"/>
              </a:rPr>
              <a:t>la</a:t>
            </a:r>
            <a:r>
              <a:rPr lang="fr-FR" sz="1800" dirty="0">
                <a:effectLst/>
                <a:latin typeface="+mn-lt"/>
                <a:ea typeface="Calibri" panose="020F0502020204030204" pitchFamily="34" charset="0"/>
                <a:cs typeface="Times New Roman" panose="02020603050405020304" pitchFamily="18" charset="0"/>
              </a:rPr>
              <a:t> sont utilisés quand on reparle du personnage.</a:t>
            </a:r>
          </a:p>
          <a:p>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7</a:t>
            </a:fld>
            <a:endParaRPr lang="fr-FR"/>
          </a:p>
        </p:txBody>
      </p:sp>
    </p:spTree>
    <p:extLst>
      <p:ext uri="{BB962C8B-B14F-4D97-AF65-F5344CB8AC3E}">
        <p14:creationId xmlns:p14="http://schemas.microsoft.com/office/powerpoint/2010/main" val="419674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Revenir</a:t>
            </a:r>
            <a:r>
              <a:rPr lang="fr-FR" sz="1800" dirty="0">
                <a:solidFill>
                  <a:schemeClr val="tx1"/>
                </a:solidFill>
                <a:effectLst/>
                <a:latin typeface="+mn-lt"/>
                <a:ea typeface="Calibri" panose="020F0502020204030204" pitchFamily="34" charset="0"/>
                <a:cs typeface="Times New Roman" panose="02020603050405020304" pitchFamily="18" charset="0"/>
              </a:rPr>
              <a:t> au travail sur le premier texte et </a:t>
            </a:r>
            <a:r>
              <a:rPr lang="fr-FR" sz="1800" b="1" dirty="0">
                <a:solidFill>
                  <a:schemeClr val="tx1"/>
                </a:solidFill>
                <a:effectLst/>
                <a:latin typeface="+mn-lt"/>
                <a:ea typeface="Calibri" panose="020F0502020204030204" pitchFamily="34" charset="0"/>
                <a:cs typeface="Times New Roman" panose="02020603050405020304" pitchFamily="18" charset="0"/>
              </a:rPr>
              <a:t>faire corriger</a:t>
            </a:r>
            <a:r>
              <a:rPr lang="fr-FR" sz="1800" dirty="0">
                <a:solidFill>
                  <a:schemeClr val="tx1"/>
                </a:solidFill>
                <a:effectLst/>
                <a:latin typeface="+mn-lt"/>
                <a:ea typeface="Calibri" panose="020F0502020204030204" pitchFamily="34" charset="0"/>
                <a:cs typeface="Times New Roman" panose="02020603050405020304" pitchFamily="18" charset="0"/>
              </a:rPr>
              <a:t> les éventuelles erreurs.</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0" dirty="0">
                <a:solidFill>
                  <a:schemeClr val="tx1"/>
                </a:solidFill>
                <a:effectLst/>
                <a:latin typeface="+mn-lt"/>
                <a:ea typeface="Calibri" panose="020F0502020204030204" pitchFamily="34" charset="0"/>
                <a:cs typeface="Times New Roman" panose="02020603050405020304" pitchFamily="18" charset="0"/>
              </a:rPr>
              <a:t> Faire remarquer </a:t>
            </a:r>
            <a:r>
              <a:rPr lang="fr-FR" sz="1800" dirty="0">
                <a:solidFill>
                  <a:schemeClr val="tx1"/>
                </a:solidFill>
                <a:effectLst/>
                <a:latin typeface="+mn-lt"/>
                <a:ea typeface="Calibri" panose="020F0502020204030204" pitchFamily="34" charset="0"/>
                <a:cs typeface="Times New Roman" panose="02020603050405020304" pitchFamily="18" charset="0"/>
              </a:rPr>
              <a:t>que devant le personnage du monstre, on trouve d’abord </a:t>
            </a:r>
            <a:r>
              <a:rPr lang="fr-FR" sz="1800" b="1" i="1" dirty="0">
                <a:solidFill>
                  <a:schemeClr val="tx1"/>
                </a:solidFill>
                <a:effectLst/>
                <a:latin typeface="+mn-lt"/>
                <a:ea typeface="Calibri" panose="020F0502020204030204" pitchFamily="34" charset="0"/>
                <a:cs typeface="Times New Roman" panose="02020603050405020304" pitchFamily="18" charset="0"/>
              </a:rPr>
              <a:t>un</a:t>
            </a:r>
            <a:r>
              <a:rPr lang="fr-FR" sz="1800" dirty="0">
                <a:solidFill>
                  <a:schemeClr val="tx1"/>
                </a:solidFill>
                <a:effectLst/>
                <a:latin typeface="+mn-lt"/>
                <a:ea typeface="Calibri" panose="020F0502020204030204" pitchFamily="34" charset="0"/>
                <a:cs typeface="Times New Roman" panose="02020603050405020304" pitchFamily="18" charset="0"/>
              </a:rPr>
              <a:t> puis </a:t>
            </a:r>
            <a:r>
              <a:rPr lang="fr-FR" sz="1800" b="1" i="1" dirty="0">
                <a:solidFill>
                  <a:schemeClr val="tx1"/>
                </a:solidFill>
                <a:effectLst/>
                <a:latin typeface="+mn-lt"/>
                <a:ea typeface="Calibri" panose="020F0502020204030204" pitchFamily="34" charset="0"/>
                <a:cs typeface="Times New Roman" panose="02020603050405020304" pitchFamily="18" charset="0"/>
              </a:rPr>
              <a:t>le</a:t>
            </a:r>
            <a:r>
              <a:rPr lang="fr-FR" sz="1800" dirty="0">
                <a:solidFill>
                  <a:schemeClr val="tx1"/>
                </a:solidFill>
                <a:effectLst/>
                <a:latin typeface="+mn-lt"/>
                <a:ea typeface="Calibri" panose="020F0502020204030204" pitchFamily="34" charset="0"/>
                <a:cs typeface="Times New Roman" panose="02020603050405020304" pitchFamily="18" charset="0"/>
              </a:rPr>
              <a:t>.</a:t>
            </a:r>
          </a:p>
          <a:p>
            <a:r>
              <a:rPr lang="fr-FR" sz="1800" b="1" dirty="0">
                <a:solidFill>
                  <a:schemeClr val="tx1"/>
                </a:solidFill>
                <a:effectLst/>
                <a:latin typeface="+mn-lt"/>
                <a:ea typeface="Times New Roman" panose="02020603050405020304" pitchFamily="18" charset="0"/>
              </a:rPr>
              <a:t> </a:t>
            </a:r>
            <a:endParaRPr lang="fr-FR" sz="1800" dirty="0">
              <a:solidFill>
                <a:schemeClr val="tx1"/>
              </a:solidFill>
              <a:effectLst/>
              <a:latin typeface="+mn-lt"/>
              <a:ea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L’auteur utilise </a:t>
            </a:r>
            <a:r>
              <a:rPr lang="fr-FR" sz="1800" b="1" i="1" dirty="0">
                <a:solidFill>
                  <a:schemeClr val="tx1"/>
                </a:solidFill>
                <a:effectLst/>
                <a:latin typeface="+mn-lt"/>
                <a:ea typeface="Calibri" panose="020F0502020204030204" pitchFamily="34" charset="0"/>
                <a:cs typeface="Times New Roman" panose="02020603050405020304" pitchFamily="18" charset="0"/>
              </a:rPr>
              <a:t>un </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1" i="1" dirty="0">
                <a:solidFill>
                  <a:schemeClr val="tx1"/>
                </a:solidFill>
                <a:effectLst/>
                <a:latin typeface="+mn-lt"/>
                <a:ea typeface="Calibri" panose="020F0502020204030204" pitchFamily="34" charset="0"/>
                <a:cs typeface="Times New Roman" panose="02020603050405020304" pitchFamily="18" charset="0"/>
              </a:rPr>
              <a:t>une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quand il n’a jamais parlé des personnages. Le lecteur ne sait pas du tout qui c’est.</a:t>
            </a:r>
          </a:p>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L’auteur utilise </a:t>
            </a:r>
            <a:r>
              <a:rPr lang="fr-FR" sz="1800" b="1" i="1" dirty="0">
                <a:solidFill>
                  <a:schemeClr val="tx1"/>
                </a:solidFill>
                <a:effectLst/>
                <a:latin typeface="+mn-lt"/>
                <a:ea typeface="Calibri" panose="020F0502020204030204" pitchFamily="34" charset="0"/>
                <a:cs typeface="Times New Roman" panose="02020603050405020304" pitchFamily="18" charset="0"/>
              </a:rPr>
              <a:t>le </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1" i="1" dirty="0">
                <a:solidFill>
                  <a:schemeClr val="tx1"/>
                </a:solidFill>
                <a:effectLst/>
                <a:latin typeface="+mn-lt"/>
                <a:ea typeface="Calibri" panose="020F0502020204030204" pitchFamily="34" charset="0"/>
                <a:cs typeface="Times New Roman" panose="02020603050405020304" pitchFamily="18" charset="0"/>
              </a:rPr>
              <a:t>la</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quand il a déjà parlé des personnages : le lecteur sait qu’on en a déjà parlé, il commence à savoir des choses sur eux.</a:t>
            </a:r>
          </a:p>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Le "petit mot" </a:t>
            </a:r>
            <a:r>
              <a:rPr lang="fr-FR" sz="1800" b="1" i="1" dirty="0">
                <a:solidFill>
                  <a:schemeClr val="tx1"/>
                </a:solidFill>
                <a:effectLst/>
                <a:latin typeface="+mn-lt"/>
                <a:ea typeface="Calibri" panose="020F0502020204030204" pitchFamily="34" charset="0"/>
                <a:cs typeface="Times New Roman" panose="02020603050405020304" pitchFamily="18" charset="0"/>
              </a:rPr>
              <a:t>un</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i="1" dirty="0">
                <a:solidFill>
                  <a:schemeClr val="tx1"/>
                </a:solidFill>
                <a:effectLst/>
                <a:latin typeface="+mn-lt"/>
                <a:ea typeface="Calibri" panose="020F0502020204030204" pitchFamily="34" charset="0"/>
                <a:cs typeface="Times New Roman" panose="02020603050405020304" pitchFamily="18" charset="0"/>
              </a:rPr>
              <a:t>une</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i="1" dirty="0">
                <a:solidFill>
                  <a:schemeClr val="tx1"/>
                </a:solidFill>
                <a:effectLst/>
                <a:latin typeface="+mn-lt"/>
                <a:ea typeface="Calibri" panose="020F0502020204030204" pitchFamily="34" charset="0"/>
                <a:cs typeface="Times New Roman" panose="02020603050405020304" pitchFamily="18" charset="0"/>
              </a:rPr>
              <a:t>le</a:t>
            </a:r>
            <a:r>
              <a:rPr lang="fr-FR" sz="1800" dirty="0">
                <a:solidFill>
                  <a:schemeClr val="tx1"/>
                </a:solidFill>
                <a:effectLst/>
                <a:latin typeface="+mn-lt"/>
                <a:ea typeface="Calibri" panose="020F0502020204030204" pitchFamily="34" charset="0"/>
                <a:cs typeface="Times New Roman" panose="02020603050405020304" pitchFamily="18" charset="0"/>
              </a:rPr>
              <a:t> ou </a:t>
            </a:r>
            <a:r>
              <a:rPr lang="fr-FR" sz="1800" b="1" i="1" dirty="0">
                <a:solidFill>
                  <a:schemeClr val="tx1"/>
                </a:solidFill>
                <a:effectLst/>
                <a:latin typeface="+mn-lt"/>
                <a:ea typeface="Calibri" panose="020F0502020204030204" pitchFamily="34" charset="0"/>
                <a:cs typeface="Times New Roman" panose="02020603050405020304" pitchFamily="18" charset="0"/>
              </a:rPr>
              <a:t>la</a:t>
            </a:r>
            <a:r>
              <a:rPr lang="fr-FR" sz="1800" dirty="0">
                <a:solidFill>
                  <a:schemeClr val="tx1"/>
                </a:solidFill>
                <a:effectLst/>
                <a:latin typeface="+mn-lt"/>
                <a:ea typeface="Calibri" panose="020F0502020204030204" pitchFamily="34" charset="0"/>
                <a:cs typeface="Times New Roman" panose="02020603050405020304" pitchFamily="18" charset="0"/>
              </a:rPr>
              <a:t> qu’on trouve devant un nom permet de </a:t>
            </a:r>
            <a:r>
              <a:rPr lang="fr-FR" sz="1800" b="1" dirty="0">
                <a:solidFill>
                  <a:schemeClr val="tx1"/>
                </a:solidFill>
                <a:effectLst/>
                <a:latin typeface="+mn-lt"/>
                <a:ea typeface="Calibri" panose="020F0502020204030204" pitchFamily="34" charset="0"/>
                <a:cs typeface="Times New Roman" panose="02020603050405020304" pitchFamily="18" charset="0"/>
              </a:rPr>
              <a:t>déterminer</a:t>
            </a:r>
            <a:r>
              <a:rPr lang="fr-FR" sz="1800" dirty="0">
                <a:solidFill>
                  <a:schemeClr val="tx1"/>
                </a:solidFill>
                <a:effectLst/>
                <a:latin typeface="+mn-lt"/>
                <a:ea typeface="Calibri" panose="020F0502020204030204" pitchFamily="34" charset="0"/>
                <a:cs typeface="Times New Roman" panose="02020603050405020304" pitchFamily="18" charset="0"/>
              </a:rPr>
              <a:t>, de savoir si le lecteur connait déjà ou pas la chose (ou la personne) dont on parle. C’est pourquoi on appelle ce "petit mot" un </a:t>
            </a:r>
            <a:r>
              <a:rPr lang="fr-FR" sz="1800" b="1" dirty="0">
                <a:solidFill>
                  <a:schemeClr val="tx1"/>
                </a:solidFill>
                <a:effectLst/>
                <a:latin typeface="+mn-lt"/>
                <a:ea typeface="Calibri" panose="020F0502020204030204" pitchFamily="34" charset="0"/>
                <a:cs typeface="Times New Roman" panose="02020603050405020304" pitchFamily="18" charset="0"/>
              </a:rPr>
              <a:t>déterminant</a:t>
            </a: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228600">
              <a:lnSpc>
                <a:spcPct val="107000"/>
              </a:lnSpc>
            </a:pPr>
            <a:r>
              <a:rPr lang="fr-FR" sz="1800" dirty="0">
                <a:solidFill>
                  <a:schemeClr val="tx1"/>
                </a:solidFill>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8</a:t>
            </a:fld>
            <a:endParaRPr lang="fr-FR"/>
          </a:p>
        </p:txBody>
      </p:sp>
    </p:spTree>
    <p:extLst>
      <p:ext uri="{BB962C8B-B14F-4D97-AF65-F5344CB8AC3E}">
        <p14:creationId xmlns:p14="http://schemas.microsoft.com/office/powerpoint/2010/main" val="248294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Cette leçon s’appelle </a:t>
            </a:r>
            <a:r>
              <a:rPr lang="fr-FR" sz="1800" i="1" dirty="0">
                <a:solidFill>
                  <a:schemeClr val="tx1"/>
                </a:solidFill>
                <a:effectLst/>
                <a:latin typeface="+mn-lt"/>
                <a:ea typeface="Calibri" panose="020F0502020204030204" pitchFamily="34" charset="0"/>
                <a:cs typeface="Times New Roman" panose="02020603050405020304" pitchFamily="18" charset="0"/>
              </a:rPr>
              <a:t>Est-ce qu’on en a déjà parlé ?</a:t>
            </a:r>
            <a:r>
              <a:rPr lang="fr-FR" sz="1800" dirty="0">
                <a:solidFill>
                  <a:schemeClr val="tx1"/>
                </a:solidFill>
                <a:effectLst/>
                <a:latin typeface="+mn-lt"/>
                <a:ea typeface="Calibri" panose="020F0502020204030204" pitchFamily="34" charset="0"/>
                <a:cs typeface="Times New Roman" panose="02020603050405020304" pitchFamily="18" charset="0"/>
              </a:rPr>
              <a:t> Est-ce que vous pouvez expliquer pourquoi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C’est parce que, quand on dit </a:t>
            </a:r>
            <a:r>
              <a:rPr lang="fr-FR" sz="1800" b="1" i="1" dirty="0">
                <a:solidFill>
                  <a:schemeClr val="tx1"/>
                </a:solidFill>
                <a:effectLst/>
                <a:latin typeface="+mn-lt"/>
                <a:ea typeface="Calibri" panose="020F0502020204030204" pitchFamily="34" charset="0"/>
                <a:cs typeface="Times New Roman" panose="02020603050405020304" pitchFamily="18" charset="0"/>
              </a:rPr>
              <a:t>le</a:t>
            </a:r>
            <a:r>
              <a:rPr lang="fr-FR" sz="1800" dirty="0">
                <a:solidFill>
                  <a:schemeClr val="tx1"/>
                </a:solidFill>
                <a:effectLst/>
                <a:latin typeface="+mn-lt"/>
                <a:ea typeface="Calibri" panose="020F0502020204030204" pitchFamily="34" charset="0"/>
                <a:cs typeface="Times New Roman" panose="02020603050405020304" pitchFamily="18" charset="0"/>
              </a:rPr>
              <a:t> ou </a:t>
            </a:r>
            <a:r>
              <a:rPr lang="fr-FR" sz="1800" b="1" i="1" dirty="0">
                <a:solidFill>
                  <a:schemeClr val="tx1"/>
                </a:solidFill>
                <a:effectLst/>
                <a:latin typeface="+mn-lt"/>
                <a:ea typeface="Calibri" panose="020F0502020204030204" pitchFamily="34" charset="0"/>
                <a:cs typeface="Times New Roman" panose="02020603050405020304" pitchFamily="18" charset="0"/>
              </a:rPr>
              <a:t>la</a:t>
            </a:r>
            <a:r>
              <a:rPr lang="fr-FR" sz="1800" dirty="0">
                <a:solidFill>
                  <a:schemeClr val="tx1"/>
                </a:solidFill>
                <a:effectLst/>
                <a:latin typeface="+mn-lt"/>
                <a:ea typeface="Calibri" panose="020F0502020204030204" pitchFamily="34" charset="0"/>
                <a:cs typeface="Times New Roman" panose="02020603050405020304" pitchFamily="18" charset="0"/>
              </a:rPr>
              <a:t>, c’est qu’on en a déjà parlé, que le lecteur connait déjà ce dont on parle. Sinon, on dit </a:t>
            </a:r>
            <a:r>
              <a:rPr lang="fr-FR" sz="1800" b="1" i="1" u="none" dirty="0">
                <a:solidFill>
                  <a:schemeClr val="tx1"/>
                </a:solidFill>
                <a:effectLst/>
                <a:latin typeface="+mn-lt"/>
                <a:ea typeface="Calibri" panose="020F0502020204030204" pitchFamily="34" charset="0"/>
                <a:cs typeface="Times New Roman" panose="02020603050405020304" pitchFamily="18" charset="0"/>
              </a:rPr>
              <a:t>un</a:t>
            </a:r>
            <a:r>
              <a:rPr lang="fr-FR" sz="1800" dirty="0">
                <a:solidFill>
                  <a:schemeClr val="tx1"/>
                </a:solidFill>
                <a:effectLst/>
                <a:latin typeface="+mn-lt"/>
                <a:ea typeface="Calibri" panose="020F0502020204030204" pitchFamily="34" charset="0"/>
                <a:cs typeface="Times New Roman" panose="02020603050405020304" pitchFamily="18" charset="0"/>
              </a:rPr>
              <a:t> ou </a:t>
            </a:r>
            <a:r>
              <a:rPr lang="fr-FR" sz="1800" b="1" i="1" dirty="0">
                <a:solidFill>
                  <a:schemeClr val="tx1"/>
                </a:solidFill>
                <a:effectLst/>
                <a:latin typeface="+mn-lt"/>
                <a:ea typeface="Calibri" panose="020F0502020204030204" pitchFamily="34" charset="0"/>
                <a:cs typeface="Times New Roman" panose="02020603050405020304" pitchFamily="18" charset="0"/>
              </a:rPr>
              <a:t>une</a:t>
            </a:r>
            <a:r>
              <a:rPr lang="fr-FR" sz="1800" dirty="0">
                <a:solidFill>
                  <a:schemeClr val="tx1"/>
                </a:solidFill>
                <a:effectLst/>
                <a:latin typeface="+mn-lt"/>
                <a:ea typeface="Calibri" panose="020F0502020204030204" pitchFamily="34" charset="0"/>
                <a:cs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4E0228B9-2F10-4312-80E4-67B52D11AB1B}" type="slidenum">
              <a:rPr lang="fr-FR" smtClean="0"/>
              <a:t>9</a:t>
            </a:fld>
            <a:endParaRPr lang="fr-FR"/>
          </a:p>
        </p:txBody>
      </p:sp>
    </p:spTree>
    <p:extLst>
      <p:ext uri="{BB962C8B-B14F-4D97-AF65-F5344CB8AC3E}">
        <p14:creationId xmlns:p14="http://schemas.microsoft.com/office/powerpoint/2010/main" val="2326650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8188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A16B1-D12F-4AE3-8ABF-26786BFCCE1A}" type="datetimeFigureOut">
              <a:rPr lang="fr-FR" smtClean="0"/>
              <a:t>04/09/2023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293748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0A16B1-D12F-4AE3-8ABF-26786BFCCE1A}"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283801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0A16B1-D12F-4AE3-8ABF-26786BFCCE1A}"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276909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0A16B1-D12F-4AE3-8ABF-26786BFCCE1A}"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182174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0A16B1-D12F-4AE3-8ABF-26786BFCCE1A}"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356360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3823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38841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0A16B1-D12F-4AE3-8ABF-26786BFCCE1A}"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279618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0A16B1-D12F-4AE3-8ABF-26786BFCCE1A}"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125003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0A16B1-D12F-4AE3-8ABF-26786BFCCE1A}" type="datetimeFigureOut">
              <a:rPr lang="fr-FR" smtClean="0"/>
              <a:t>04/09/2023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285482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0A16B1-D12F-4AE3-8ABF-26786BFCCE1A}" type="datetimeFigureOut">
              <a:rPr lang="fr-FR" smtClean="0"/>
              <a:t>04/09/2023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190861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0A16B1-D12F-4AE3-8ABF-26786BFCCE1A}" type="datetimeFigureOut">
              <a:rPr lang="fr-FR" smtClean="0"/>
              <a:t>04/09/2023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211580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0A16B1-D12F-4AE3-8ABF-26786BFCCE1A}" type="datetimeFigureOut">
              <a:rPr lang="fr-FR" smtClean="0"/>
              <a:t>04/09/2023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FA72FC-7171-4500-881F-9957640FD17B}" type="slidenum">
              <a:rPr lang="fr-FR" smtClean="0"/>
              <a:t>‹N°›</a:t>
            </a:fld>
            <a:endParaRPr lang="fr-FR"/>
          </a:p>
        </p:txBody>
      </p:sp>
    </p:spTree>
    <p:extLst>
      <p:ext uri="{BB962C8B-B14F-4D97-AF65-F5344CB8AC3E}">
        <p14:creationId xmlns:p14="http://schemas.microsoft.com/office/powerpoint/2010/main" val="139228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A16B1-D12F-4AE3-8ABF-26786BFCCE1A}" type="datetimeFigureOut">
              <a:rPr lang="fr-FR" smtClean="0"/>
              <a:t>04/09/2023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A72FC-7171-4500-881F-9957640FD17B}" type="slidenum">
              <a:rPr lang="fr-FR" smtClean="0"/>
              <a:t>‹N°›</a:t>
            </a:fld>
            <a:endParaRPr lang="fr-FR"/>
          </a:p>
        </p:txBody>
      </p:sp>
    </p:spTree>
    <p:extLst>
      <p:ext uri="{BB962C8B-B14F-4D97-AF65-F5344CB8AC3E}">
        <p14:creationId xmlns:p14="http://schemas.microsoft.com/office/powerpoint/2010/main" val="24794464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4AB6DA2F-5DEA-6427-C798-263455A02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584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D54CE3D6-CB5F-1500-7402-8E52F4864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271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B6F7B915-5D59-7C6B-3A68-B1D6389E8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022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iagramme&#10;&#10;Description générée automatiquement">
            <a:extLst>
              <a:ext uri="{FF2B5EF4-FFF2-40B4-BE49-F238E27FC236}">
                <a16:creationId xmlns:a16="http://schemas.microsoft.com/office/drawing/2014/main" id="{5A6855C1-9B7A-9412-1692-D6E8A27F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954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Site web, Page web&#10;&#10;Description générée automatiquement">
            <a:extLst>
              <a:ext uri="{FF2B5EF4-FFF2-40B4-BE49-F238E27FC236}">
                <a16:creationId xmlns:a16="http://schemas.microsoft.com/office/drawing/2014/main" id="{35BF3102-6828-6626-51AC-B17F32E79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32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2E1279E3-EB2D-DCDC-863A-4E2631C32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49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D16A669F-0931-66BA-86E8-D37DFCC40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698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066AD134-F08D-DCD3-F6B3-BAD6E179A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623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52A559FE-E41F-285D-50C3-6244FBCB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02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055ECC86-306E-731E-9057-91957096F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845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8D3DFACC-2AC6-9D18-F3A1-4E1C166B5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31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0246D2DA-EA11-DCEB-F616-09EBA250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4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84772454-D88B-CF8E-AD2C-951069B06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259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8DD07DEF-1C87-27DC-3F89-58A900590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746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B149A176-C7B5-8878-8548-C780AF7A1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057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3AC9788D-780F-721B-5D59-C17459A49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311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0DFD70D2-D2D5-B80B-8292-2B683E3A0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085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D388582-AC3E-D8E2-36AE-C097D75E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764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382D3C4E-2A7E-BAB0-E9CF-0BF6DD6CA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050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E774597E-8398-63E7-30B4-095D0C62C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92271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8D3650-6918-461F-A7C8-8096E2B7E53A}">
  <ds:schemaRefs>
    <ds:schemaRef ds:uri="http://purl.org/dc/elements/1.1/"/>
    <ds:schemaRef ds:uri="http://schemas.microsoft.com/office/2006/metadata/properties"/>
    <ds:schemaRef ds:uri="85c0154b-c1f1-454a-9cce-58d1a68314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8930844-7ca7-4771-ad53-9658c2095a47"/>
    <ds:schemaRef ds:uri="http://www.w3.org/XML/1998/namespace"/>
    <ds:schemaRef ds:uri="http://purl.org/dc/dcmitype/"/>
  </ds:schemaRefs>
</ds:datastoreItem>
</file>

<file path=customXml/itemProps2.xml><?xml version="1.0" encoding="utf-8"?>
<ds:datastoreItem xmlns:ds="http://schemas.openxmlformats.org/officeDocument/2006/customXml" ds:itemID="{F30D3593-C7E4-4ED6-8A3A-2DA7B2A5915A}"/>
</file>

<file path=customXml/itemProps3.xml><?xml version="1.0" encoding="utf-8"?>
<ds:datastoreItem xmlns:ds="http://schemas.openxmlformats.org/officeDocument/2006/customXml" ds:itemID="{6F0EE13F-D605-4D95-A604-FA51D2F0C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852</TotalTime>
  <Words>1096</Words>
  <Application>Microsoft Office PowerPoint</Application>
  <PresentationFormat>Affichage à l'écran (4:3)</PresentationFormat>
  <Paragraphs>117</Paragraphs>
  <Slides>20</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5</cp:revision>
  <dcterms:created xsi:type="dcterms:W3CDTF">2023-02-22T09:04:42Z</dcterms:created>
  <dcterms:modified xsi:type="dcterms:W3CDTF">2023-09-04T08:44:01Z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