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58" r:id="rId6"/>
    <p:sldId id="282" r:id="rId7"/>
    <p:sldId id="259" r:id="rId8"/>
    <p:sldId id="260" r:id="rId9"/>
    <p:sldId id="284" r:id="rId10"/>
    <p:sldId id="261" r:id="rId11"/>
    <p:sldId id="285" r:id="rId12"/>
    <p:sldId id="277" r:id="rId13"/>
    <p:sldId id="286" r:id="rId14"/>
    <p:sldId id="278" r:id="rId15"/>
    <p:sldId id="279" r:id="rId16"/>
    <p:sldId id="280" r:id="rId17"/>
    <p:sldId id="262" r:id="rId18"/>
    <p:sldId id="283" r:id="rId19"/>
    <p:sldId id="263" r:id="rId20"/>
    <p:sldId id="264" r:id="rId21"/>
    <p:sldId id="265" r:id="rId22"/>
    <p:sldId id="266" r:id="rId23"/>
    <p:sldId id="267" r:id="rId24"/>
    <p:sldId id="268" r:id="rId25"/>
    <p:sldId id="269" r:id="rId26"/>
    <p:sldId id="270" r:id="rId27"/>
    <p:sldId id="271" r:id="rId28"/>
    <p:sldId id="275" r:id="rId29"/>
    <p:sldId id="276" r:id="rId30"/>
    <p:sldId id="272" r:id="rId31"/>
    <p:sldId id="273"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CD"/>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0DF69-20E8-4F39-9678-5401994B631A}" v="29" dt="2023-09-05T08:46:50.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9" autoAdjust="0"/>
    <p:restoredTop sz="66275" autoAdjust="0"/>
  </p:normalViewPr>
  <p:slideViewPr>
    <p:cSldViewPr snapToGrid="0">
      <p:cViewPr varScale="1">
        <p:scale>
          <a:sx n="74" d="100"/>
          <a:sy n="74" d="100"/>
        </p:scale>
        <p:origin x="1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8420DF69-20E8-4F39-9678-5401994B631A}"/>
    <pc:docChg chg="custSel modSld">
      <pc:chgData name="BELLEMIN SANDRA" userId="5fe4e071-d3f4-40df-970f-ee8fcf898346" providerId="ADAL" clId="{8420DF69-20E8-4F39-9678-5401994B631A}" dt="2023-09-05T08:46:50.922" v="119" actId="962"/>
      <pc:docMkLst>
        <pc:docMk/>
      </pc:docMkLst>
      <pc:sldChg chg="addSp delSp modSp mod modClrScheme chgLayout">
        <pc:chgData name="BELLEMIN SANDRA" userId="5fe4e071-d3f4-40df-970f-ee8fcf898346" providerId="ADAL" clId="{8420DF69-20E8-4F39-9678-5401994B631A}" dt="2023-09-05T08:44:10.560" v="4" actId="962"/>
        <pc:sldMkLst>
          <pc:docMk/>
          <pc:sldMk cId="3232570007" sldId="257"/>
        </pc:sldMkLst>
        <pc:spChg chg="del">
          <ac:chgData name="BELLEMIN SANDRA" userId="5fe4e071-d3f4-40df-970f-ee8fcf898346" providerId="ADAL" clId="{8420DF69-20E8-4F39-9678-5401994B631A}" dt="2023-09-05T08:44:06.742" v="1" actId="478"/>
          <ac:spMkLst>
            <pc:docMk/>
            <pc:sldMk cId="3232570007" sldId="257"/>
            <ac:spMk id="2" creationId="{55B8452E-3348-0E8D-1A7F-D50FD06D92A6}"/>
          </ac:spMkLst>
        </pc:spChg>
        <pc:spChg chg="del">
          <ac:chgData name="BELLEMIN SANDRA" userId="5fe4e071-d3f4-40df-970f-ee8fcf898346" providerId="ADAL" clId="{8420DF69-20E8-4F39-9678-5401994B631A}" dt="2023-09-05T08:44:06.742" v="1" actId="478"/>
          <ac:spMkLst>
            <pc:docMk/>
            <pc:sldMk cId="3232570007" sldId="257"/>
            <ac:spMk id="3" creationId="{26A99FCB-5F61-50B6-0B90-64DF80C648AA}"/>
          </ac:spMkLst>
        </pc:spChg>
        <pc:picChg chg="add mod">
          <ac:chgData name="BELLEMIN SANDRA" userId="5fe4e071-d3f4-40df-970f-ee8fcf898346" providerId="ADAL" clId="{8420DF69-20E8-4F39-9678-5401994B631A}" dt="2023-09-05T08:44:10.560" v="4" actId="962"/>
          <ac:picMkLst>
            <pc:docMk/>
            <pc:sldMk cId="3232570007" sldId="257"/>
            <ac:picMk id="5" creationId="{2E63DFB7-3EB4-2001-FCD0-116421831898}"/>
          </ac:picMkLst>
        </pc:picChg>
      </pc:sldChg>
      <pc:sldChg chg="addSp delSp modSp mod modClrScheme chgLayout">
        <pc:chgData name="BELLEMIN SANDRA" userId="5fe4e071-d3f4-40df-970f-ee8fcf898346" providerId="ADAL" clId="{8420DF69-20E8-4F39-9678-5401994B631A}" dt="2023-09-05T08:44:13.859" v="8" actId="962"/>
        <pc:sldMkLst>
          <pc:docMk/>
          <pc:sldMk cId="2321499516" sldId="258"/>
        </pc:sldMkLst>
        <pc:picChg chg="del">
          <ac:chgData name="BELLEMIN SANDRA" userId="5fe4e071-d3f4-40df-970f-ee8fcf898346" providerId="ADAL" clId="{8420DF69-20E8-4F39-9678-5401994B631A}" dt="2023-09-05T08:44:12.429" v="5" actId="478"/>
          <ac:picMkLst>
            <pc:docMk/>
            <pc:sldMk cId="2321499516" sldId="258"/>
            <ac:picMk id="2" creationId="{E81F4F1A-14C6-9CCA-5D73-A68026045D08}"/>
          </ac:picMkLst>
        </pc:picChg>
        <pc:picChg chg="add mod">
          <ac:chgData name="BELLEMIN SANDRA" userId="5fe4e071-d3f4-40df-970f-ee8fcf898346" providerId="ADAL" clId="{8420DF69-20E8-4F39-9678-5401994B631A}" dt="2023-09-05T08:44:13.859" v="8" actId="962"/>
          <ac:picMkLst>
            <pc:docMk/>
            <pc:sldMk cId="2321499516" sldId="258"/>
            <ac:picMk id="4" creationId="{27E7B49E-7001-1D1B-DDBC-8B0E7A385385}"/>
          </ac:picMkLst>
        </pc:picChg>
      </pc:sldChg>
      <pc:sldChg chg="addSp delSp modSp mod modClrScheme chgLayout">
        <pc:chgData name="BELLEMIN SANDRA" userId="5fe4e071-d3f4-40df-970f-ee8fcf898346" providerId="ADAL" clId="{8420DF69-20E8-4F39-9678-5401994B631A}" dt="2023-09-05T08:44:21.667" v="16" actId="962"/>
        <pc:sldMkLst>
          <pc:docMk/>
          <pc:sldMk cId="1018782513" sldId="259"/>
        </pc:sldMkLst>
        <pc:spChg chg="del">
          <ac:chgData name="BELLEMIN SANDRA" userId="5fe4e071-d3f4-40df-970f-ee8fcf898346" providerId="ADAL" clId="{8420DF69-20E8-4F39-9678-5401994B631A}" dt="2023-09-05T08:44:19.799" v="13" actId="478"/>
          <ac:spMkLst>
            <pc:docMk/>
            <pc:sldMk cId="1018782513" sldId="259"/>
            <ac:spMk id="2" creationId="{4D8B6449-E9C1-42F6-5B13-AA62CFE06750}"/>
          </ac:spMkLst>
        </pc:spChg>
        <pc:picChg chg="del">
          <ac:chgData name="BELLEMIN SANDRA" userId="5fe4e071-d3f4-40df-970f-ee8fcf898346" providerId="ADAL" clId="{8420DF69-20E8-4F39-9678-5401994B631A}" dt="2023-09-05T08:44:19.799" v="13" actId="478"/>
          <ac:picMkLst>
            <pc:docMk/>
            <pc:sldMk cId="1018782513" sldId="259"/>
            <ac:picMk id="4" creationId="{8E0992E5-78BC-454E-5B3C-80AB27C9C4CE}"/>
          </ac:picMkLst>
        </pc:picChg>
        <pc:picChg chg="add mod">
          <ac:chgData name="BELLEMIN SANDRA" userId="5fe4e071-d3f4-40df-970f-ee8fcf898346" providerId="ADAL" clId="{8420DF69-20E8-4F39-9678-5401994B631A}" dt="2023-09-05T08:44:21.667" v="16" actId="962"/>
          <ac:picMkLst>
            <pc:docMk/>
            <pc:sldMk cId="1018782513" sldId="259"/>
            <ac:picMk id="6" creationId="{0277A63B-C398-7E2D-028C-E8DE118E37F3}"/>
          </ac:picMkLst>
        </pc:picChg>
      </pc:sldChg>
      <pc:sldChg chg="addSp delSp modSp mod modClrScheme chgLayout">
        <pc:chgData name="BELLEMIN SANDRA" userId="5fe4e071-d3f4-40df-970f-ee8fcf898346" providerId="ADAL" clId="{8420DF69-20E8-4F39-9678-5401994B631A}" dt="2023-09-05T08:44:26.726" v="20" actId="962"/>
        <pc:sldMkLst>
          <pc:docMk/>
          <pc:sldMk cId="2701780576" sldId="260"/>
        </pc:sldMkLst>
        <pc:spChg chg="del">
          <ac:chgData name="BELLEMIN SANDRA" userId="5fe4e071-d3f4-40df-970f-ee8fcf898346" providerId="ADAL" clId="{8420DF69-20E8-4F39-9678-5401994B631A}" dt="2023-09-05T08:44:24.950" v="17" actId="478"/>
          <ac:spMkLst>
            <pc:docMk/>
            <pc:sldMk cId="2701780576" sldId="260"/>
            <ac:spMk id="2" creationId="{09555194-EEB5-23F0-E655-0E02F6CAD1F8}"/>
          </ac:spMkLst>
        </pc:spChg>
        <pc:picChg chg="add mod">
          <ac:chgData name="BELLEMIN SANDRA" userId="5fe4e071-d3f4-40df-970f-ee8fcf898346" providerId="ADAL" clId="{8420DF69-20E8-4F39-9678-5401994B631A}" dt="2023-09-05T08:44:26.726" v="20" actId="962"/>
          <ac:picMkLst>
            <pc:docMk/>
            <pc:sldMk cId="2701780576" sldId="260"/>
            <ac:picMk id="4" creationId="{05F418D4-3B0B-B206-699B-B42B1EF40E86}"/>
          </ac:picMkLst>
        </pc:picChg>
      </pc:sldChg>
      <pc:sldChg chg="addSp delSp modSp mod modClrScheme chgLayout">
        <pc:chgData name="BELLEMIN SANDRA" userId="5fe4e071-d3f4-40df-970f-ee8fcf898346" providerId="ADAL" clId="{8420DF69-20E8-4F39-9678-5401994B631A}" dt="2023-09-05T08:44:40.728" v="28" actId="962"/>
        <pc:sldMkLst>
          <pc:docMk/>
          <pc:sldMk cId="2088674667" sldId="261"/>
        </pc:sldMkLst>
        <pc:spChg chg="del">
          <ac:chgData name="BELLEMIN SANDRA" userId="5fe4e071-d3f4-40df-970f-ee8fcf898346" providerId="ADAL" clId="{8420DF69-20E8-4F39-9678-5401994B631A}" dt="2023-09-05T08:44:38.902" v="25" actId="478"/>
          <ac:spMkLst>
            <pc:docMk/>
            <pc:sldMk cId="2088674667" sldId="261"/>
            <ac:spMk id="2" creationId="{F0AD9DF7-C373-3081-B34A-265EFA0FFE5B}"/>
          </ac:spMkLst>
        </pc:spChg>
        <pc:picChg chg="add mod">
          <ac:chgData name="BELLEMIN SANDRA" userId="5fe4e071-d3f4-40df-970f-ee8fcf898346" providerId="ADAL" clId="{8420DF69-20E8-4F39-9678-5401994B631A}" dt="2023-09-05T08:44:40.728" v="28" actId="962"/>
          <ac:picMkLst>
            <pc:docMk/>
            <pc:sldMk cId="2088674667" sldId="261"/>
            <ac:picMk id="4" creationId="{67ADD726-722A-3516-B89F-A216ECE28B82}"/>
          </ac:picMkLst>
        </pc:picChg>
      </pc:sldChg>
      <pc:sldChg chg="addSp delSp modSp mod modClrScheme chgLayout">
        <pc:chgData name="BELLEMIN SANDRA" userId="5fe4e071-d3f4-40df-970f-ee8fcf898346" providerId="ADAL" clId="{8420DF69-20E8-4F39-9678-5401994B631A}" dt="2023-09-05T08:45:16.433" v="56" actId="962"/>
        <pc:sldMkLst>
          <pc:docMk/>
          <pc:sldMk cId="3672768253" sldId="262"/>
        </pc:sldMkLst>
        <pc:grpChg chg="del">
          <ac:chgData name="BELLEMIN SANDRA" userId="5fe4e071-d3f4-40df-970f-ee8fcf898346" providerId="ADAL" clId="{8420DF69-20E8-4F39-9678-5401994B631A}" dt="2023-09-05T08:45:14.646" v="53" actId="478"/>
          <ac:grpSpMkLst>
            <pc:docMk/>
            <pc:sldMk cId="3672768253" sldId="262"/>
            <ac:grpSpMk id="2" creationId="{E8099551-249F-3212-D190-350C25086A39}"/>
          </ac:grpSpMkLst>
        </pc:grpChg>
        <pc:picChg chg="add mod">
          <ac:chgData name="BELLEMIN SANDRA" userId="5fe4e071-d3f4-40df-970f-ee8fcf898346" providerId="ADAL" clId="{8420DF69-20E8-4F39-9678-5401994B631A}" dt="2023-09-05T08:45:16.433" v="56" actId="962"/>
          <ac:picMkLst>
            <pc:docMk/>
            <pc:sldMk cId="3672768253" sldId="262"/>
            <ac:picMk id="10" creationId="{E555ED05-61E2-06FB-9478-2B37BD5BA135}"/>
          </ac:picMkLst>
        </pc:picChg>
      </pc:sldChg>
      <pc:sldChg chg="addSp delSp modSp mod modClrScheme chgLayout">
        <pc:chgData name="BELLEMIN SANDRA" userId="5fe4e071-d3f4-40df-970f-ee8fcf898346" providerId="ADAL" clId="{8420DF69-20E8-4F39-9678-5401994B631A}" dt="2023-09-05T08:45:25.847" v="64" actId="962"/>
        <pc:sldMkLst>
          <pc:docMk/>
          <pc:sldMk cId="4294060641" sldId="263"/>
        </pc:sldMkLst>
        <pc:spChg chg="del">
          <ac:chgData name="BELLEMIN SANDRA" userId="5fe4e071-d3f4-40df-970f-ee8fcf898346" providerId="ADAL" clId="{8420DF69-20E8-4F39-9678-5401994B631A}" dt="2023-09-05T08:45:24.287" v="61" actId="478"/>
          <ac:spMkLst>
            <pc:docMk/>
            <pc:sldMk cId="4294060641" sldId="263"/>
            <ac:spMk id="3" creationId="{0AF52BDF-CD64-F353-C1D3-65A24E7918DB}"/>
          </ac:spMkLst>
        </pc:spChg>
        <pc:spChg chg="del">
          <ac:chgData name="BELLEMIN SANDRA" userId="5fe4e071-d3f4-40df-970f-ee8fcf898346" providerId="ADAL" clId="{8420DF69-20E8-4F39-9678-5401994B631A}" dt="2023-09-05T08:45:24.287" v="61" actId="478"/>
          <ac:spMkLst>
            <pc:docMk/>
            <pc:sldMk cId="4294060641" sldId="263"/>
            <ac:spMk id="4" creationId="{82DD41AC-23AA-9F8B-4669-332522234B6E}"/>
          </ac:spMkLst>
        </pc:spChg>
        <pc:spChg chg="del">
          <ac:chgData name="BELLEMIN SANDRA" userId="5fe4e071-d3f4-40df-970f-ee8fcf898346" providerId="ADAL" clId="{8420DF69-20E8-4F39-9678-5401994B631A}" dt="2023-09-05T08:45:24.287" v="61" actId="478"/>
          <ac:spMkLst>
            <pc:docMk/>
            <pc:sldMk cId="4294060641" sldId="263"/>
            <ac:spMk id="5" creationId="{A9DF07DC-B988-FFAB-EB1D-E26E91E73274}"/>
          </ac:spMkLst>
        </pc:spChg>
        <pc:spChg chg="del">
          <ac:chgData name="BELLEMIN SANDRA" userId="5fe4e071-d3f4-40df-970f-ee8fcf898346" providerId="ADAL" clId="{8420DF69-20E8-4F39-9678-5401994B631A}" dt="2023-09-05T08:45:24.287" v="61" actId="478"/>
          <ac:spMkLst>
            <pc:docMk/>
            <pc:sldMk cId="4294060641" sldId="263"/>
            <ac:spMk id="6" creationId="{B21D5F36-9A52-B2BA-710F-50EAAE821A7F}"/>
          </ac:spMkLst>
        </pc:spChg>
        <pc:picChg chg="add mod">
          <ac:chgData name="BELLEMIN SANDRA" userId="5fe4e071-d3f4-40df-970f-ee8fcf898346" providerId="ADAL" clId="{8420DF69-20E8-4F39-9678-5401994B631A}" dt="2023-09-05T08:45:25.847" v="64" actId="962"/>
          <ac:picMkLst>
            <pc:docMk/>
            <pc:sldMk cId="4294060641" sldId="263"/>
            <ac:picMk id="7" creationId="{1247C168-759A-5246-AB58-B72611015B48}"/>
          </ac:picMkLst>
        </pc:picChg>
      </pc:sldChg>
      <pc:sldChg chg="addSp delSp modSp mod modClrScheme chgLayout">
        <pc:chgData name="BELLEMIN SANDRA" userId="5fe4e071-d3f4-40df-970f-ee8fcf898346" providerId="ADAL" clId="{8420DF69-20E8-4F39-9678-5401994B631A}" dt="2023-09-05T08:45:32.882" v="68" actId="962"/>
        <pc:sldMkLst>
          <pc:docMk/>
          <pc:sldMk cId="2105484389" sldId="264"/>
        </pc:sldMkLst>
        <pc:spChg chg="del">
          <ac:chgData name="BELLEMIN SANDRA" userId="5fe4e071-d3f4-40df-970f-ee8fcf898346" providerId="ADAL" clId="{8420DF69-20E8-4F39-9678-5401994B631A}" dt="2023-09-05T08:45:31.199" v="65" actId="478"/>
          <ac:spMkLst>
            <pc:docMk/>
            <pc:sldMk cId="2105484389" sldId="264"/>
            <ac:spMk id="2" creationId="{8FF2FE4D-99CE-F445-C494-74423254DC9C}"/>
          </ac:spMkLst>
        </pc:spChg>
        <pc:spChg chg="del">
          <ac:chgData name="BELLEMIN SANDRA" userId="5fe4e071-d3f4-40df-970f-ee8fcf898346" providerId="ADAL" clId="{8420DF69-20E8-4F39-9678-5401994B631A}" dt="2023-09-05T08:45:31.199" v="65" actId="478"/>
          <ac:spMkLst>
            <pc:docMk/>
            <pc:sldMk cId="2105484389" sldId="264"/>
            <ac:spMk id="3" creationId="{5CEC16B9-B82F-4613-230A-51FF0836C855}"/>
          </ac:spMkLst>
        </pc:spChg>
        <pc:spChg chg="del">
          <ac:chgData name="BELLEMIN SANDRA" userId="5fe4e071-d3f4-40df-970f-ee8fcf898346" providerId="ADAL" clId="{8420DF69-20E8-4F39-9678-5401994B631A}" dt="2023-09-05T08:45:31.199" v="65" actId="478"/>
          <ac:spMkLst>
            <pc:docMk/>
            <pc:sldMk cId="2105484389" sldId="264"/>
            <ac:spMk id="4" creationId="{2947A957-3BD9-8834-7AC0-721758181680}"/>
          </ac:spMkLst>
        </pc:spChg>
        <pc:spChg chg="del">
          <ac:chgData name="BELLEMIN SANDRA" userId="5fe4e071-d3f4-40df-970f-ee8fcf898346" providerId="ADAL" clId="{8420DF69-20E8-4F39-9678-5401994B631A}" dt="2023-09-05T08:45:31.199" v="65" actId="478"/>
          <ac:spMkLst>
            <pc:docMk/>
            <pc:sldMk cId="2105484389" sldId="264"/>
            <ac:spMk id="5" creationId="{12B61BF4-A9EF-8DF8-531F-40B09F17C4FE}"/>
          </ac:spMkLst>
        </pc:spChg>
        <pc:picChg chg="add mod">
          <ac:chgData name="BELLEMIN SANDRA" userId="5fe4e071-d3f4-40df-970f-ee8fcf898346" providerId="ADAL" clId="{8420DF69-20E8-4F39-9678-5401994B631A}" dt="2023-09-05T08:45:32.882" v="68" actId="962"/>
          <ac:picMkLst>
            <pc:docMk/>
            <pc:sldMk cId="2105484389" sldId="264"/>
            <ac:picMk id="7" creationId="{1C151D53-47E9-6823-52A0-61916C6DB7BA}"/>
          </ac:picMkLst>
        </pc:picChg>
      </pc:sldChg>
      <pc:sldChg chg="addSp delSp modSp mod modClrScheme chgLayout">
        <pc:chgData name="BELLEMIN SANDRA" userId="5fe4e071-d3f4-40df-970f-ee8fcf898346" providerId="ADAL" clId="{8420DF69-20E8-4F39-9678-5401994B631A}" dt="2023-09-05T08:45:38.721" v="72" actId="962"/>
        <pc:sldMkLst>
          <pc:docMk/>
          <pc:sldMk cId="3861321508" sldId="265"/>
        </pc:sldMkLst>
        <pc:spChg chg="del">
          <ac:chgData name="BELLEMIN SANDRA" userId="5fe4e071-d3f4-40df-970f-ee8fcf898346" providerId="ADAL" clId="{8420DF69-20E8-4F39-9678-5401994B631A}" dt="2023-09-05T08:45:36.821" v="69" actId="478"/>
          <ac:spMkLst>
            <pc:docMk/>
            <pc:sldMk cId="3861321508" sldId="265"/>
            <ac:spMk id="6" creationId="{C661148C-8FD1-F1AC-8905-65AC279F6910}"/>
          </ac:spMkLst>
        </pc:spChg>
        <pc:picChg chg="del">
          <ac:chgData name="BELLEMIN SANDRA" userId="5fe4e071-d3f4-40df-970f-ee8fcf898346" providerId="ADAL" clId="{8420DF69-20E8-4F39-9678-5401994B631A}" dt="2023-09-05T08:45:36.821" v="69" actId="478"/>
          <ac:picMkLst>
            <pc:docMk/>
            <pc:sldMk cId="3861321508" sldId="265"/>
            <ac:picMk id="3" creationId="{8AB5D423-DCE6-DB5B-4DD4-71696F35FD9F}"/>
          </ac:picMkLst>
        </pc:picChg>
        <pc:picChg chg="add mod">
          <ac:chgData name="BELLEMIN SANDRA" userId="5fe4e071-d3f4-40df-970f-ee8fcf898346" providerId="ADAL" clId="{8420DF69-20E8-4F39-9678-5401994B631A}" dt="2023-09-05T08:45:38.721" v="72" actId="962"/>
          <ac:picMkLst>
            <pc:docMk/>
            <pc:sldMk cId="3861321508" sldId="265"/>
            <ac:picMk id="4" creationId="{1D1C729D-95E1-576D-17E6-CF0A971C32F4}"/>
          </ac:picMkLst>
        </pc:picChg>
        <pc:picChg chg="del">
          <ac:chgData name="BELLEMIN SANDRA" userId="5fe4e071-d3f4-40df-970f-ee8fcf898346" providerId="ADAL" clId="{8420DF69-20E8-4F39-9678-5401994B631A}" dt="2023-09-05T08:45:36.821" v="69" actId="478"/>
          <ac:picMkLst>
            <pc:docMk/>
            <pc:sldMk cId="3861321508" sldId="265"/>
            <ac:picMk id="5" creationId="{CA151C26-629A-807C-0064-082CAF8057A3}"/>
          </ac:picMkLst>
        </pc:picChg>
      </pc:sldChg>
      <pc:sldChg chg="addSp delSp modSp mod modClrScheme chgLayout">
        <pc:chgData name="BELLEMIN SANDRA" userId="5fe4e071-d3f4-40df-970f-ee8fcf898346" providerId="ADAL" clId="{8420DF69-20E8-4F39-9678-5401994B631A}" dt="2023-09-05T08:45:45.945" v="76" actId="962"/>
        <pc:sldMkLst>
          <pc:docMk/>
          <pc:sldMk cId="559218595" sldId="266"/>
        </pc:sldMkLst>
        <pc:picChg chg="del">
          <ac:chgData name="BELLEMIN SANDRA" userId="5fe4e071-d3f4-40df-970f-ee8fcf898346" providerId="ADAL" clId="{8420DF69-20E8-4F39-9678-5401994B631A}" dt="2023-09-05T08:45:42.591" v="73" actId="478"/>
          <ac:picMkLst>
            <pc:docMk/>
            <pc:sldMk cId="559218595" sldId="266"/>
            <ac:picMk id="3" creationId="{C3864C9A-52B5-B2DD-3C05-920A0B90D296}"/>
          </ac:picMkLst>
        </pc:picChg>
        <pc:picChg chg="del">
          <ac:chgData name="BELLEMIN SANDRA" userId="5fe4e071-d3f4-40df-970f-ee8fcf898346" providerId="ADAL" clId="{8420DF69-20E8-4F39-9678-5401994B631A}" dt="2023-09-05T08:45:42.591" v="73" actId="478"/>
          <ac:picMkLst>
            <pc:docMk/>
            <pc:sldMk cId="559218595" sldId="266"/>
            <ac:picMk id="4" creationId="{7C115897-2B78-DDF4-4526-A8186AA6A6A3}"/>
          </ac:picMkLst>
        </pc:picChg>
        <pc:picChg chg="add mod">
          <ac:chgData name="BELLEMIN SANDRA" userId="5fe4e071-d3f4-40df-970f-ee8fcf898346" providerId="ADAL" clId="{8420DF69-20E8-4F39-9678-5401994B631A}" dt="2023-09-05T08:45:45.945" v="76" actId="962"/>
          <ac:picMkLst>
            <pc:docMk/>
            <pc:sldMk cId="559218595" sldId="266"/>
            <ac:picMk id="5" creationId="{D221CEED-E974-55A0-33F2-DD60CBCFA15B}"/>
          </ac:picMkLst>
        </pc:picChg>
      </pc:sldChg>
      <pc:sldChg chg="addSp delSp modSp mod modClrScheme chgLayout">
        <pc:chgData name="BELLEMIN SANDRA" userId="5fe4e071-d3f4-40df-970f-ee8fcf898346" providerId="ADAL" clId="{8420DF69-20E8-4F39-9678-5401994B631A}" dt="2023-09-05T08:45:50.987" v="80" actId="962"/>
        <pc:sldMkLst>
          <pc:docMk/>
          <pc:sldMk cId="129598457" sldId="267"/>
        </pc:sldMkLst>
        <pc:picChg chg="del">
          <ac:chgData name="BELLEMIN SANDRA" userId="5fe4e071-d3f4-40df-970f-ee8fcf898346" providerId="ADAL" clId="{8420DF69-20E8-4F39-9678-5401994B631A}" dt="2023-09-05T08:45:49.590" v="77" actId="478"/>
          <ac:picMkLst>
            <pc:docMk/>
            <pc:sldMk cId="129598457" sldId="267"/>
            <ac:picMk id="3" creationId="{FE917CC3-3CA5-CBBE-F81D-AF259557746F}"/>
          </ac:picMkLst>
        </pc:picChg>
        <pc:picChg chg="add mod">
          <ac:chgData name="BELLEMIN SANDRA" userId="5fe4e071-d3f4-40df-970f-ee8fcf898346" providerId="ADAL" clId="{8420DF69-20E8-4F39-9678-5401994B631A}" dt="2023-09-05T08:45:50.987" v="80" actId="962"/>
          <ac:picMkLst>
            <pc:docMk/>
            <pc:sldMk cId="129598457" sldId="267"/>
            <ac:picMk id="4" creationId="{848D6EE0-E80F-C9AE-AC07-1205E8BAB60F}"/>
          </ac:picMkLst>
        </pc:picChg>
        <pc:picChg chg="del">
          <ac:chgData name="BELLEMIN SANDRA" userId="5fe4e071-d3f4-40df-970f-ee8fcf898346" providerId="ADAL" clId="{8420DF69-20E8-4F39-9678-5401994B631A}" dt="2023-09-05T08:45:49.590" v="77" actId="478"/>
          <ac:picMkLst>
            <pc:docMk/>
            <pc:sldMk cId="129598457" sldId="267"/>
            <ac:picMk id="5" creationId="{7B49CD72-1A97-83B7-30BC-84A1962D4551}"/>
          </ac:picMkLst>
        </pc:picChg>
      </pc:sldChg>
      <pc:sldChg chg="addSp delSp modSp mod modClrScheme chgLayout">
        <pc:chgData name="BELLEMIN SANDRA" userId="5fe4e071-d3f4-40df-970f-ee8fcf898346" providerId="ADAL" clId="{8420DF69-20E8-4F39-9678-5401994B631A}" dt="2023-09-05T08:45:57.299" v="84" actId="962"/>
        <pc:sldMkLst>
          <pc:docMk/>
          <pc:sldMk cId="2356497042" sldId="268"/>
        </pc:sldMkLst>
        <pc:picChg chg="del">
          <ac:chgData name="BELLEMIN SANDRA" userId="5fe4e071-d3f4-40df-970f-ee8fcf898346" providerId="ADAL" clId="{8420DF69-20E8-4F39-9678-5401994B631A}" dt="2023-09-05T08:45:55.528" v="81" actId="478"/>
          <ac:picMkLst>
            <pc:docMk/>
            <pc:sldMk cId="2356497042" sldId="268"/>
            <ac:picMk id="2" creationId="{D56A2CD7-530A-9B02-D11A-88ACC76039F9}"/>
          </ac:picMkLst>
        </pc:picChg>
        <pc:picChg chg="del">
          <ac:chgData name="BELLEMIN SANDRA" userId="5fe4e071-d3f4-40df-970f-ee8fcf898346" providerId="ADAL" clId="{8420DF69-20E8-4F39-9678-5401994B631A}" dt="2023-09-05T08:45:55.528" v="81" actId="478"/>
          <ac:picMkLst>
            <pc:docMk/>
            <pc:sldMk cId="2356497042" sldId="268"/>
            <ac:picMk id="3" creationId="{16765602-FD6C-DA57-6826-6DE5A68FAFB9}"/>
          </ac:picMkLst>
        </pc:picChg>
        <pc:picChg chg="add mod">
          <ac:chgData name="BELLEMIN SANDRA" userId="5fe4e071-d3f4-40df-970f-ee8fcf898346" providerId="ADAL" clId="{8420DF69-20E8-4F39-9678-5401994B631A}" dt="2023-09-05T08:45:57.299" v="84" actId="962"/>
          <ac:picMkLst>
            <pc:docMk/>
            <pc:sldMk cId="2356497042" sldId="268"/>
            <ac:picMk id="5" creationId="{A4EB4F79-C95D-529A-A8AD-4A69AFD087EE}"/>
          </ac:picMkLst>
        </pc:picChg>
      </pc:sldChg>
      <pc:sldChg chg="addSp delSp modSp mod modClrScheme chgLayout">
        <pc:chgData name="BELLEMIN SANDRA" userId="5fe4e071-d3f4-40df-970f-ee8fcf898346" providerId="ADAL" clId="{8420DF69-20E8-4F39-9678-5401994B631A}" dt="2023-09-05T08:46:02.538" v="88" actId="962"/>
        <pc:sldMkLst>
          <pc:docMk/>
          <pc:sldMk cId="2762770033" sldId="269"/>
        </pc:sldMkLst>
        <pc:picChg chg="del">
          <ac:chgData name="BELLEMIN SANDRA" userId="5fe4e071-d3f4-40df-970f-ee8fcf898346" providerId="ADAL" clId="{8420DF69-20E8-4F39-9678-5401994B631A}" dt="2023-09-05T08:46:00.982" v="85" actId="478"/>
          <ac:picMkLst>
            <pc:docMk/>
            <pc:sldMk cId="2762770033" sldId="269"/>
            <ac:picMk id="2" creationId="{1F0D6055-69B2-7975-EBF8-769A20606F9E}"/>
          </ac:picMkLst>
        </pc:picChg>
        <pc:picChg chg="del">
          <ac:chgData name="BELLEMIN SANDRA" userId="5fe4e071-d3f4-40df-970f-ee8fcf898346" providerId="ADAL" clId="{8420DF69-20E8-4F39-9678-5401994B631A}" dt="2023-09-05T08:46:00.982" v="85" actId="478"/>
          <ac:picMkLst>
            <pc:docMk/>
            <pc:sldMk cId="2762770033" sldId="269"/>
            <ac:picMk id="4" creationId="{9E612E3A-4634-FD00-392D-93995C4EAE35}"/>
          </ac:picMkLst>
        </pc:picChg>
        <pc:picChg chg="add mod">
          <ac:chgData name="BELLEMIN SANDRA" userId="5fe4e071-d3f4-40df-970f-ee8fcf898346" providerId="ADAL" clId="{8420DF69-20E8-4F39-9678-5401994B631A}" dt="2023-09-05T08:46:02.538" v="88" actId="962"/>
          <ac:picMkLst>
            <pc:docMk/>
            <pc:sldMk cId="2762770033" sldId="269"/>
            <ac:picMk id="5" creationId="{FACC1129-FCF2-94A8-30CD-0C74B5099D7D}"/>
          </ac:picMkLst>
        </pc:picChg>
      </pc:sldChg>
      <pc:sldChg chg="addSp delSp modSp mod modClrScheme chgLayout">
        <pc:chgData name="BELLEMIN SANDRA" userId="5fe4e071-d3f4-40df-970f-ee8fcf898346" providerId="ADAL" clId="{8420DF69-20E8-4F39-9678-5401994B631A}" dt="2023-09-05T08:46:08.353" v="92" actId="962"/>
        <pc:sldMkLst>
          <pc:docMk/>
          <pc:sldMk cId="2589042730" sldId="270"/>
        </pc:sldMkLst>
        <pc:picChg chg="del">
          <ac:chgData name="BELLEMIN SANDRA" userId="5fe4e071-d3f4-40df-970f-ee8fcf898346" providerId="ADAL" clId="{8420DF69-20E8-4F39-9678-5401994B631A}" dt="2023-09-05T08:46:05.400" v="89" actId="478"/>
          <ac:picMkLst>
            <pc:docMk/>
            <pc:sldMk cId="2589042730" sldId="270"/>
            <ac:picMk id="2" creationId="{6741D68C-D47C-4A5F-C1BA-4E19218B2992}"/>
          </ac:picMkLst>
        </pc:picChg>
        <pc:picChg chg="add mod">
          <ac:chgData name="BELLEMIN SANDRA" userId="5fe4e071-d3f4-40df-970f-ee8fcf898346" providerId="ADAL" clId="{8420DF69-20E8-4F39-9678-5401994B631A}" dt="2023-09-05T08:46:08.353" v="92" actId="962"/>
          <ac:picMkLst>
            <pc:docMk/>
            <pc:sldMk cId="2589042730" sldId="270"/>
            <ac:picMk id="4" creationId="{088EFF2B-2F2A-EDC1-C0F8-562F939415DE}"/>
          </ac:picMkLst>
        </pc:picChg>
        <pc:picChg chg="del">
          <ac:chgData name="BELLEMIN SANDRA" userId="5fe4e071-d3f4-40df-970f-ee8fcf898346" providerId="ADAL" clId="{8420DF69-20E8-4F39-9678-5401994B631A}" dt="2023-09-05T08:46:05.400" v="89" actId="478"/>
          <ac:picMkLst>
            <pc:docMk/>
            <pc:sldMk cId="2589042730" sldId="270"/>
            <ac:picMk id="5" creationId="{606AD8CA-25C6-DD05-6DCE-6F07E1BBDF7C}"/>
          </ac:picMkLst>
        </pc:picChg>
      </pc:sldChg>
      <pc:sldChg chg="addSp delSp modSp mod modClrScheme chgLayout">
        <pc:chgData name="BELLEMIN SANDRA" userId="5fe4e071-d3f4-40df-970f-ee8fcf898346" providerId="ADAL" clId="{8420DF69-20E8-4F39-9678-5401994B631A}" dt="2023-09-05T08:46:12.970" v="96" actId="962"/>
        <pc:sldMkLst>
          <pc:docMk/>
          <pc:sldMk cId="3774156349" sldId="271"/>
        </pc:sldMkLst>
        <pc:picChg chg="add mod">
          <ac:chgData name="BELLEMIN SANDRA" userId="5fe4e071-d3f4-40df-970f-ee8fcf898346" providerId="ADAL" clId="{8420DF69-20E8-4F39-9678-5401994B631A}" dt="2023-09-05T08:46:12.970" v="96" actId="962"/>
          <ac:picMkLst>
            <pc:docMk/>
            <pc:sldMk cId="3774156349" sldId="271"/>
            <ac:picMk id="3" creationId="{F4382419-60C8-734F-F217-2EAF01A6BEE8}"/>
          </ac:picMkLst>
        </pc:picChg>
        <pc:picChg chg="del">
          <ac:chgData name="BELLEMIN SANDRA" userId="5fe4e071-d3f4-40df-970f-ee8fcf898346" providerId="ADAL" clId="{8420DF69-20E8-4F39-9678-5401994B631A}" dt="2023-09-05T08:46:11.623" v="93" actId="478"/>
          <ac:picMkLst>
            <pc:docMk/>
            <pc:sldMk cId="3774156349" sldId="271"/>
            <ac:picMk id="5" creationId="{9D05E2D1-11F8-89A6-4672-BB1414930A6B}"/>
          </ac:picMkLst>
        </pc:picChg>
        <pc:picChg chg="del">
          <ac:chgData name="BELLEMIN SANDRA" userId="5fe4e071-d3f4-40df-970f-ee8fcf898346" providerId="ADAL" clId="{8420DF69-20E8-4F39-9678-5401994B631A}" dt="2023-09-05T08:46:11.623" v="93" actId="478"/>
          <ac:picMkLst>
            <pc:docMk/>
            <pc:sldMk cId="3774156349" sldId="271"/>
            <ac:picMk id="6" creationId="{075606DD-70A8-2865-1FA2-74F1EE3FCF9D}"/>
          </ac:picMkLst>
        </pc:picChg>
      </pc:sldChg>
      <pc:sldChg chg="addSp delSp modSp mod modClrScheme chgLayout">
        <pc:chgData name="BELLEMIN SANDRA" userId="5fe4e071-d3f4-40df-970f-ee8fcf898346" providerId="ADAL" clId="{8420DF69-20E8-4F39-9678-5401994B631A}" dt="2023-09-05T08:46:33.211" v="108" actId="962"/>
        <pc:sldMkLst>
          <pc:docMk/>
          <pc:sldMk cId="358827313" sldId="272"/>
        </pc:sldMkLst>
        <pc:spChg chg="del">
          <ac:chgData name="BELLEMIN SANDRA" userId="5fe4e071-d3f4-40df-970f-ee8fcf898346" providerId="ADAL" clId="{8420DF69-20E8-4F39-9678-5401994B631A}" dt="2023-09-05T08:46:31.454" v="105" actId="478"/>
          <ac:spMkLst>
            <pc:docMk/>
            <pc:sldMk cId="358827313" sldId="272"/>
            <ac:spMk id="3" creationId="{1C88B206-E020-4252-74B8-382153FAF13A}"/>
          </ac:spMkLst>
        </pc:spChg>
        <pc:picChg chg="del">
          <ac:chgData name="BELLEMIN SANDRA" userId="5fe4e071-d3f4-40df-970f-ee8fcf898346" providerId="ADAL" clId="{8420DF69-20E8-4F39-9678-5401994B631A}" dt="2023-09-05T08:46:31.454" v="105" actId="478"/>
          <ac:picMkLst>
            <pc:docMk/>
            <pc:sldMk cId="358827313" sldId="272"/>
            <ac:picMk id="2" creationId="{E19BC727-9D37-D647-E463-3001670217B2}"/>
          </ac:picMkLst>
        </pc:picChg>
        <pc:picChg chg="add mod">
          <ac:chgData name="BELLEMIN SANDRA" userId="5fe4e071-d3f4-40df-970f-ee8fcf898346" providerId="ADAL" clId="{8420DF69-20E8-4F39-9678-5401994B631A}" dt="2023-09-05T08:46:33.211" v="108" actId="962"/>
          <ac:picMkLst>
            <pc:docMk/>
            <pc:sldMk cId="358827313" sldId="272"/>
            <ac:picMk id="5" creationId="{16E1A26D-975E-6C4D-605B-26DD73B2387B}"/>
          </ac:picMkLst>
        </pc:picChg>
      </pc:sldChg>
      <pc:sldChg chg="addSp delSp modSp mod modClrScheme chgLayout">
        <pc:chgData name="BELLEMIN SANDRA" userId="5fe4e071-d3f4-40df-970f-ee8fcf898346" providerId="ADAL" clId="{8420DF69-20E8-4F39-9678-5401994B631A}" dt="2023-09-05T08:46:41.414" v="115" actId="478"/>
        <pc:sldMkLst>
          <pc:docMk/>
          <pc:sldMk cId="871182070" sldId="273"/>
        </pc:sldMkLst>
        <pc:picChg chg="add mod">
          <ac:chgData name="BELLEMIN SANDRA" userId="5fe4e071-d3f4-40df-970f-ee8fcf898346" providerId="ADAL" clId="{8420DF69-20E8-4F39-9678-5401994B631A}" dt="2023-09-05T08:46:40.517" v="111" actId="27614"/>
          <ac:picMkLst>
            <pc:docMk/>
            <pc:sldMk cId="871182070" sldId="273"/>
            <ac:picMk id="3" creationId="{CE09B206-EEC5-B6D5-08CE-058479FCEB45}"/>
          </ac:picMkLst>
        </pc:picChg>
        <pc:picChg chg="del">
          <ac:chgData name="BELLEMIN SANDRA" userId="5fe4e071-d3f4-40df-970f-ee8fcf898346" providerId="ADAL" clId="{8420DF69-20E8-4F39-9678-5401994B631A}" dt="2023-09-05T08:46:36.825" v="109" actId="478"/>
          <ac:picMkLst>
            <pc:docMk/>
            <pc:sldMk cId="871182070" sldId="273"/>
            <ac:picMk id="4" creationId="{5BBB97EB-1700-CE4F-A91D-40B070929BE7}"/>
          </ac:picMkLst>
        </pc:picChg>
        <pc:picChg chg="del">
          <ac:chgData name="BELLEMIN SANDRA" userId="5fe4e071-d3f4-40df-970f-ee8fcf898346" providerId="ADAL" clId="{8420DF69-20E8-4F39-9678-5401994B631A}" dt="2023-09-05T08:46:36.825" v="109" actId="478"/>
          <ac:picMkLst>
            <pc:docMk/>
            <pc:sldMk cId="871182070" sldId="273"/>
            <ac:picMk id="6" creationId="{7E70D571-0CA4-F7A6-4EF6-D5ED993D6BC9}"/>
          </ac:picMkLst>
        </pc:picChg>
        <pc:picChg chg="add del mod">
          <ac:chgData name="BELLEMIN SANDRA" userId="5fe4e071-d3f4-40df-970f-ee8fcf898346" providerId="ADAL" clId="{8420DF69-20E8-4F39-9678-5401994B631A}" dt="2023-09-05T08:46:41.414" v="115" actId="478"/>
          <ac:picMkLst>
            <pc:docMk/>
            <pc:sldMk cId="871182070" sldId="273"/>
            <ac:picMk id="7" creationId="{8201B73C-661E-12CC-94F4-124A10826546}"/>
          </ac:picMkLst>
        </pc:picChg>
        <pc:picChg chg="del">
          <ac:chgData name="BELLEMIN SANDRA" userId="5fe4e071-d3f4-40df-970f-ee8fcf898346" providerId="ADAL" clId="{8420DF69-20E8-4F39-9678-5401994B631A}" dt="2023-09-05T08:46:36.825" v="109" actId="478"/>
          <ac:picMkLst>
            <pc:docMk/>
            <pc:sldMk cId="871182070" sldId="273"/>
            <ac:picMk id="8" creationId="{3D7FFDE6-785E-4D33-BE47-8BDEF3684CCE}"/>
          </ac:picMkLst>
        </pc:picChg>
      </pc:sldChg>
      <pc:sldChg chg="addSp delSp modSp mod modClrScheme chgLayout">
        <pc:chgData name="BELLEMIN SANDRA" userId="5fe4e071-d3f4-40df-970f-ee8fcf898346" providerId="ADAL" clId="{8420DF69-20E8-4F39-9678-5401994B631A}" dt="2023-09-05T08:46:50.922" v="119" actId="962"/>
        <pc:sldMkLst>
          <pc:docMk/>
          <pc:sldMk cId="1087288462" sldId="274"/>
        </pc:sldMkLst>
        <pc:spChg chg="del">
          <ac:chgData name="BELLEMIN SANDRA" userId="5fe4e071-d3f4-40df-970f-ee8fcf898346" providerId="ADAL" clId="{8420DF69-20E8-4F39-9678-5401994B631A}" dt="2023-09-05T08:46:48.184" v="116" actId="478"/>
          <ac:spMkLst>
            <pc:docMk/>
            <pc:sldMk cId="1087288462" sldId="274"/>
            <ac:spMk id="6" creationId="{4159D53D-54DF-E01F-C627-2827E2B7A382}"/>
          </ac:spMkLst>
        </pc:spChg>
        <pc:picChg chg="del">
          <ac:chgData name="BELLEMIN SANDRA" userId="5fe4e071-d3f4-40df-970f-ee8fcf898346" providerId="ADAL" clId="{8420DF69-20E8-4F39-9678-5401994B631A}" dt="2023-09-05T08:46:48.184" v="116" actId="478"/>
          <ac:picMkLst>
            <pc:docMk/>
            <pc:sldMk cId="1087288462" sldId="274"/>
            <ac:picMk id="3" creationId="{D8F32761-9B46-809C-B610-5A12708D7E22}"/>
          </ac:picMkLst>
        </pc:picChg>
        <pc:picChg chg="add mod">
          <ac:chgData name="BELLEMIN SANDRA" userId="5fe4e071-d3f4-40df-970f-ee8fcf898346" providerId="ADAL" clId="{8420DF69-20E8-4F39-9678-5401994B631A}" dt="2023-09-05T08:46:50.922" v="119" actId="962"/>
          <ac:picMkLst>
            <pc:docMk/>
            <pc:sldMk cId="1087288462" sldId="274"/>
            <ac:picMk id="4" creationId="{73D7058F-410E-548D-E3B7-6F754365A56B}"/>
          </ac:picMkLst>
        </pc:picChg>
        <pc:picChg chg="del">
          <ac:chgData name="BELLEMIN SANDRA" userId="5fe4e071-d3f4-40df-970f-ee8fcf898346" providerId="ADAL" clId="{8420DF69-20E8-4F39-9678-5401994B631A}" dt="2023-09-05T08:46:48.184" v="116" actId="478"/>
          <ac:picMkLst>
            <pc:docMk/>
            <pc:sldMk cId="1087288462" sldId="274"/>
            <ac:picMk id="5" creationId="{C0E15C1D-61EC-3956-BEA9-2A18BDB86292}"/>
          </ac:picMkLst>
        </pc:picChg>
        <pc:picChg chg="del">
          <ac:chgData name="BELLEMIN SANDRA" userId="5fe4e071-d3f4-40df-970f-ee8fcf898346" providerId="ADAL" clId="{8420DF69-20E8-4F39-9678-5401994B631A}" dt="2023-09-05T08:46:48.184" v="116" actId="478"/>
          <ac:picMkLst>
            <pc:docMk/>
            <pc:sldMk cId="1087288462" sldId="274"/>
            <ac:picMk id="7" creationId="{42BB6942-6FBC-910A-8631-A465DEF19722}"/>
          </ac:picMkLst>
        </pc:picChg>
      </pc:sldChg>
      <pc:sldChg chg="addSp delSp modSp mod modClrScheme chgLayout">
        <pc:chgData name="BELLEMIN SANDRA" userId="5fe4e071-d3f4-40df-970f-ee8fcf898346" providerId="ADAL" clId="{8420DF69-20E8-4F39-9678-5401994B631A}" dt="2023-09-05T08:46:19.083" v="100" actId="962"/>
        <pc:sldMkLst>
          <pc:docMk/>
          <pc:sldMk cId="779148374" sldId="275"/>
        </pc:sldMkLst>
        <pc:picChg chg="del">
          <ac:chgData name="BELLEMIN SANDRA" userId="5fe4e071-d3f4-40df-970f-ee8fcf898346" providerId="ADAL" clId="{8420DF69-20E8-4F39-9678-5401994B631A}" dt="2023-09-05T08:46:17.470" v="97" actId="478"/>
          <ac:picMkLst>
            <pc:docMk/>
            <pc:sldMk cId="779148374" sldId="275"/>
            <ac:picMk id="2" creationId="{F8220E4E-3770-B3CB-C69F-0BA5BEA07F7D}"/>
          </ac:picMkLst>
        </pc:picChg>
        <pc:picChg chg="del">
          <ac:chgData name="BELLEMIN SANDRA" userId="5fe4e071-d3f4-40df-970f-ee8fcf898346" providerId="ADAL" clId="{8420DF69-20E8-4F39-9678-5401994B631A}" dt="2023-09-05T08:46:17.470" v="97" actId="478"/>
          <ac:picMkLst>
            <pc:docMk/>
            <pc:sldMk cId="779148374" sldId="275"/>
            <ac:picMk id="3" creationId="{C284C400-6A17-B722-95B6-E85DDC7D9158}"/>
          </ac:picMkLst>
        </pc:picChg>
        <pc:picChg chg="del">
          <ac:chgData name="BELLEMIN SANDRA" userId="5fe4e071-d3f4-40df-970f-ee8fcf898346" providerId="ADAL" clId="{8420DF69-20E8-4F39-9678-5401994B631A}" dt="2023-09-05T08:46:17.470" v="97" actId="478"/>
          <ac:picMkLst>
            <pc:docMk/>
            <pc:sldMk cId="779148374" sldId="275"/>
            <ac:picMk id="5" creationId="{6D98C733-709F-A86A-6CD8-0FC92BC75EBE}"/>
          </ac:picMkLst>
        </pc:picChg>
        <pc:picChg chg="add mod">
          <ac:chgData name="BELLEMIN SANDRA" userId="5fe4e071-d3f4-40df-970f-ee8fcf898346" providerId="ADAL" clId="{8420DF69-20E8-4F39-9678-5401994B631A}" dt="2023-09-05T08:46:19.083" v="100" actId="962"/>
          <ac:picMkLst>
            <pc:docMk/>
            <pc:sldMk cId="779148374" sldId="275"/>
            <ac:picMk id="6" creationId="{E6E375EB-84B4-2450-A04E-CF0052AE7271}"/>
          </ac:picMkLst>
        </pc:picChg>
      </pc:sldChg>
      <pc:sldChg chg="addSp delSp modSp mod modClrScheme chgLayout">
        <pc:chgData name="BELLEMIN SANDRA" userId="5fe4e071-d3f4-40df-970f-ee8fcf898346" providerId="ADAL" clId="{8420DF69-20E8-4F39-9678-5401994B631A}" dt="2023-09-05T08:46:27.444" v="104" actId="962"/>
        <pc:sldMkLst>
          <pc:docMk/>
          <pc:sldMk cId="1189352754" sldId="276"/>
        </pc:sldMkLst>
        <pc:picChg chg="del">
          <ac:chgData name="BELLEMIN SANDRA" userId="5fe4e071-d3f4-40df-970f-ee8fcf898346" providerId="ADAL" clId="{8420DF69-20E8-4F39-9678-5401994B631A}" dt="2023-09-05T08:46:24.039" v="101" actId="478"/>
          <ac:picMkLst>
            <pc:docMk/>
            <pc:sldMk cId="1189352754" sldId="276"/>
            <ac:picMk id="2" creationId="{44C389BF-8479-D8EC-AC3F-B922FA84DB26}"/>
          </ac:picMkLst>
        </pc:picChg>
        <pc:picChg chg="del">
          <ac:chgData name="BELLEMIN SANDRA" userId="5fe4e071-d3f4-40df-970f-ee8fcf898346" providerId="ADAL" clId="{8420DF69-20E8-4F39-9678-5401994B631A}" dt="2023-09-05T08:46:24.039" v="101" actId="478"/>
          <ac:picMkLst>
            <pc:docMk/>
            <pc:sldMk cId="1189352754" sldId="276"/>
            <ac:picMk id="3" creationId="{31908E5A-7D0B-381F-1E33-8B025CB54192}"/>
          </ac:picMkLst>
        </pc:picChg>
        <pc:picChg chg="del">
          <ac:chgData name="BELLEMIN SANDRA" userId="5fe4e071-d3f4-40df-970f-ee8fcf898346" providerId="ADAL" clId="{8420DF69-20E8-4F39-9678-5401994B631A}" dt="2023-09-05T08:46:24.039" v="101" actId="478"/>
          <ac:picMkLst>
            <pc:docMk/>
            <pc:sldMk cId="1189352754" sldId="276"/>
            <ac:picMk id="4" creationId="{E80AFE11-7D6A-B074-D09E-56F999033731}"/>
          </ac:picMkLst>
        </pc:picChg>
        <pc:picChg chg="add mod">
          <ac:chgData name="BELLEMIN SANDRA" userId="5fe4e071-d3f4-40df-970f-ee8fcf898346" providerId="ADAL" clId="{8420DF69-20E8-4F39-9678-5401994B631A}" dt="2023-09-05T08:46:27.444" v="104" actId="962"/>
          <ac:picMkLst>
            <pc:docMk/>
            <pc:sldMk cId="1189352754" sldId="276"/>
            <ac:picMk id="6" creationId="{87A9E88F-444E-5603-1C54-94865CF1AB85}"/>
          </ac:picMkLst>
        </pc:picChg>
      </pc:sldChg>
      <pc:sldChg chg="addSp delSp modSp mod modClrScheme chgLayout">
        <pc:chgData name="BELLEMIN SANDRA" userId="5fe4e071-d3f4-40df-970f-ee8fcf898346" providerId="ADAL" clId="{8420DF69-20E8-4F39-9678-5401994B631A}" dt="2023-09-05T08:44:51.659" v="36" actId="962"/>
        <pc:sldMkLst>
          <pc:docMk/>
          <pc:sldMk cId="2066754876" sldId="277"/>
        </pc:sldMkLst>
        <pc:spChg chg="del">
          <ac:chgData name="BELLEMIN SANDRA" userId="5fe4e071-d3f4-40df-970f-ee8fcf898346" providerId="ADAL" clId="{8420DF69-20E8-4F39-9678-5401994B631A}" dt="2023-09-05T08:44:49.798" v="33" actId="478"/>
          <ac:spMkLst>
            <pc:docMk/>
            <pc:sldMk cId="2066754876" sldId="277"/>
            <ac:spMk id="2" creationId="{90B778A3-1309-0307-96CF-437765AB5C8E}"/>
          </ac:spMkLst>
        </pc:spChg>
        <pc:picChg chg="add mod">
          <ac:chgData name="BELLEMIN SANDRA" userId="5fe4e071-d3f4-40df-970f-ee8fcf898346" providerId="ADAL" clId="{8420DF69-20E8-4F39-9678-5401994B631A}" dt="2023-09-05T08:44:51.659" v="36" actId="962"/>
          <ac:picMkLst>
            <pc:docMk/>
            <pc:sldMk cId="2066754876" sldId="277"/>
            <ac:picMk id="4" creationId="{8B7FB61B-4E83-071F-3310-BA37BA98AFFC}"/>
          </ac:picMkLst>
        </pc:picChg>
      </pc:sldChg>
      <pc:sldChg chg="addSp delSp modSp mod modClrScheme chgLayout">
        <pc:chgData name="BELLEMIN SANDRA" userId="5fe4e071-d3f4-40df-970f-ee8fcf898346" providerId="ADAL" clId="{8420DF69-20E8-4F39-9678-5401994B631A}" dt="2023-09-05T08:45:00.845" v="44" actId="962"/>
        <pc:sldMkLst>
          <pc:docMk/>
          <pc:sldMk cId="1125474797" sldId="278"/>
        </pc:sldMkLst>
        <pc:spChg chg="del">
          <ac:chgData name="BELLEMIN SANDRA" userId="5fe4e071-d3f4-40df-970f-ee8fcf898346" providerId="ADAL" clId="{8420DF69-20E8-4F39-9678-5401994B631A}" dt="2023-09-05T08:44:59.015" v="41" actId="478"/>
          <ac:spMkLst>
            <pc:docMk/>
            <pc:sldMk cId="1125474797" sldId="278"/>
            <ac:spMk id="2" creationId="{90B778A3-1309-0307-96CF-437765AB5C8E}"/>
          </ac:spMkLst>
        </pc:spChg>
        <pc:picChg chg="add mod">
          <ac:chgData name="BELLEMIN SANDRA" userId="5fe4e071-d3f4-40df-970f-ee8fcf898346" providerId="ADAL" clId="{8420DF69-20E8-4F39-9678-5401994B631A}" dt="2023-09-05T08:45:00.845" v="44" actId="962"/>
          <ac:picMkLst>
            <pc:docMk/>
            <pc:sldMk cId="1125474797" sldId="278"/>
            <ac:picMk id="4" creationId="{C88F749A-AA59-8684-700A-75C7EDB64C7E}"/>
          </ac:picMkLst>
        </pc:picChg>
      </pc:sldChg>
      <pc:sldChg chg="addSp delSp modSp mod modClrScheme chgLayout">
        <pc:chgData name="BELLEMIN SANDRA" userId="5fe4e071-d3f4-40df-970f-ee8fcf898346" providerId="ADAL" clId="{8420DF69-20E8-4F39-9678-5401994B631A}" dt="2023-09-05T08:45:05.556" v="48" actId="962"/>
        <pc:sldMkLst>
          <pc:docMk/>
          <pc:sldMk cId="3544531305" sldId="279"/>
        </pc:sldMkLst>
        <pc:spChg chg="del">
          <ac:chgData name="BELLEMIN SANDRA" userId="5fe4e071-d3f4-40df-970f-ee8fcf898346" providerId="ADAL" clId="{8420DF69-20E8-4F39-9678-5401994B631A}" dt="2023-09-05T08:45:03.967" v="45" actId="478"/>
          <ac:spMkLst>
            <pc:docMk/>
            <pc:sldMk cId="3544531305" sldId="279"/>
            <ac:spMk id="2" creationId="{90B778A3-1309-0307-96CF-437765AB5C8E}"/>
          </ac:spMkLst>
        </pc:spChg>
        <pc:picChg chg="add mod">
          <ac:chgData name="BELLEMIN SANDRA" userId="5fe4e071-d3f4-40df-970f-ee8fcf898346" providerId="ADAL" clId="{8420DF69-20E8-4F39-9678-5401994B631A}" dt="2023-09-05T08:45:05.556" v="48" actId="962"/>
          <ac:picMkLst>
            <pc:docMk/>
            <pc:sldMk cId="3544531305" sldId="279"/>
            <ac:picMk id="4" creationId="{C1DFC708-2A35-F6D6-F0D1-83D9B8F32F6C}"/>
          </ac:picMkLst>
        </pc:picChg>
      </pc:sldChg>
      <pc:sldChg chg="addSp delSp modSp mod modClrScheme chgLayout">
        <pc:chgData name="BELLEMIN SANDRA" userId="5fe4e071-d3f4-40df-970f-ee8fcf898346" providerId="ADAL" clId="{8420DF69-20E8-4F39-9678-5401994B631A}" dt="2023-09-05T08:45:12.891" v="52" actId="962"/>
        <pc:sldMkLst>
          <pc:docMk/>
          <pc:sldMk cId="2027117907" sldId="280"/>
        </pc:sldMkLst>
        <pc:spChg chg="del">
          <ac:chgData name="BELLEMIN SANDRA" userId="5fe4e071-d3f4-40df-970f-ee8fcf898346" providerId="ADAL" clId="{8420DF69-20E8-4F39-9678-5401994B631A}" dt="2023-09-05T08:45:08.814" v="49" actId="478"/>
          <ac:spMkLst>
            <pc:docMk/>
            <pc:sldMk cId="2027117907" sldId="280"/>
            <ac:spMk id="2" creationId="{90B778A3-1309-0307-96CF-437765AB5C8E}"/>
          </ac:spMkLst>
        </pc:spChg>
        <pc:picChg chg="add mod">
          <ac:chgData name="BELLEMIN SANDRA" userId="5fe4e071-d3f4-40df-970f-ee8fcf898346" providerId="ADAL" clId="{8420DF69-20E8-4F39-9678-5401994B631A}" dt="2023-09-05T08:45:12.891" v="52" actId="962"/>
          <ac:picMkLst>
            <pc:docMk/>
            <pc:sldMk cId="2027117907" sldId="280"/>
            <ac:picMk id="4" creationId="{201F31B0-5BA8-6596-89B7-0D350229BACA}"/>
          </ac:picMkLst>
        </pc:picChg>
      </pc:sldChg>
      <pc:sldChg chg="addSp delSp modSp mod modClrScheme chgLayout">
        <pc:chgData name="BELLEMIN SANDRA" userId="5fe4e071-d3f4-40df-970f-ee8fcf898346" providerId="ADAL" clId="{8420DF69-20E8-4F39-9678-5401994B631A}" dt="2023-09-05T08:44:16.585" v="12" actId="962"/>
        <pc:sldMkLst>
          <pc:docMk/>
          <pc:sldMk cId="1025575571" sldId="282"/>
        </pc:sldMkLst>
        <pc:picChg chg="del">
          <ac:chgData name="BELLEMIN SANDRA" userId="5fe4e071-d3f4-40df-970f-ee8fcf898346" providerId="ADAL" clId="{8420DF69-20E8-4F39-9678-5401994B631A}" dt="2023-09-05T08:44:15.166" v="9" actId="478"/>
          <ac:picMkLst>
            <pc:docMk/>
            <pc:sldMk cId="1025575571" sldId="282"/>
            <ac:picMk id="2" creationId="{E81F4F1A-14C6-9CCA-5D73-A68026045D08}"/>
          </ac:picMkLst>
        </pc:picChg>
        <pc:picChg chg="add mod">
          <ac:chgData name="BELLEMIN SANDRA" userId="5fe4e071-d3f4-40df-970f-ee8fcf898346" providerId="ADAL" clId="{8420DF69-20E8-4F39-9678-5401994B631A}" dt="2023-09-05T08:44:16.585" v="12" actId="962"/>
          <ac:picMkLst>
            <pc:docMk/>
            <pc:sldMk cId="1025575571" sldId="282"/>
            <ac:picMk id="4" creationId="{3A87E8B0-FB56-7355-3DC1-5FB5FAE21CF8}"/>
          </ac:picMkLst>
        </pc:picChg>
      </pc:sldChg>
      <pc:sldChg chg="addSp delSp modSp mod modClrScheme chgLayout">
        <pc:chgData name="BELLEMIN SANDRA" userId="5fe4e071-d3f4-40df-970f-ee8fcf898346" providerId="ADAL" clId="{8420DF69-20E8-4F39-9678-5401994B631A}" dt="2023-09-05T08:45:18.975" v="60" actId="962"/>
        <pc:sldMkLst>
          <pc:docMk/>
          <pc:sldMk cId="2355241108" sldId="283"/>
        </pc:sldMkLst>
        <pc:grpChg chg="del">
          <ac:chgData name="BELLEMIN SANDRA" userId="5fe4e071-d3f4-40df-970f-ee8fcf898346" providerId="ADAL" clId="{8420DF69-20E8-4F39-9678-5401994B631A}" dt="2023-09-05T08:45:17.573" v="57" actId="478"/>
          <ac:grpSpMkLst>
            <pc:docMk/>
            <pc:sldMk cId="2355241108" sldId="283"/>
            <ac:grpSpMk id="2" creationId="{E8099551-249F-3212-D190-350C25086A39}"/>
          </ac:grpSpMkLst>
        </pc:grpChg>
        <pc:picChg chg="add mod">
          <ac:chgData name="BELLEMIN SANDRA" userId="5fe4e071-d3f4-40df-970f-ee8fcf898346" providerId="ADAL" clId="{8420DF69-20E8-4F39-9678-5401994B631A}" dt="2023-09-05T08:45:18.975" v="60" actId="962"/>
          <ac:picMkLst>
            <pc:docMk/>
            <pc:sldMk cId="2355241108" sldId="283"/>
            <ac:picMk id="10" creationId="{4AB5AED4-849E-988A-72A2-AB5B5C934455}"/>
          </ac:picMkLst>
        </pc:picChg>
      </pc:sldChg>
      <pc:sldChg chg="addSp delSp modSp mod modClrScheme chgLayout">
        <pc:chgData name="BELLEMIN SANDRA" userId="5fe4e071-d3f4-40df-970f-ee8fcf898346" providerId="ADAL" clId="{8420DF69-20E8-4F39-9678-5401994B631A}" dt="2023-09-05T08:44:31.442" v="24" actId="962"/>
        <pc:sldMkLst>
          <pc:docMk/>
          <pc:sldMk cId="474726843" sldId="284"/>
        </pc:sldMkLst>
        <pc:spChg chg="del">
          <ac:chgData name="BELLEMIN SANDRA" userId="5fe4e071-d3f4-40df-970f-ee8fcf898346" providerId="ADAL" clId="{8420DF69-20E8-4F39-9678-5401994B631A}" dt="2023-09-05T08:44:29.374" v="21" actId="478"/>
          <ac:spMkLst>
            <pc:docMk/>
            <pc:sldMk cId="474726843" sldId="284"/>
            <ac:spMk id="2" creationId="{09555194-EEB5-23F0-E655-0E02F6CAD1F8}"/>
          </ac:spMkLst>
        </pc:spChg>
        <pc:picChg chg="add mod">
          <ac:chgData name="BELLEMIN SANDRA" userId="5fe4e071-d3f4-40df-970f-ee8fcf898346" providerId="ADAL" clId="{8420DF69-20E8-4F39-9678-5401994B631A}" dt="2023-09-05T08:44:31.442" v="24" actId="962"/>
          <ac:picMkLst>
            <pc:docMk/>
            <pc:sldMk cId="474726843" sldId="284"/>
            <ac:picMk id="4" creationId="{F493A264-B15B-9D43-FD4A-0B7F0EE24779}"/>
          </ac:picMkLst>
        </pc:picChg>
      </pc:sldChg>
      <pc:sldChg chg="addSp delSp modSp mod modClrScheme chgLayout">
        <pc:chgData name="BELLEMIN SANDRA" userId="5fe4e071-d3f4-40df-970f-ee8fcf898346" providerId="ADAL" clId="{8420DF69-20E8-4F39-9678-5401994B631A}" dt="2023-09-05T08:44:46.892" v="32" actId="962"/>
        <pc:sldMkLst>
          <pc:docMk/>
          <pc:sldMk cId="465939172" sldId="285"/>
        </pc:sldMkLst>
        <pc:spChg chg="del">
          <ac:chgData name="BELLEMIN SANDRA" userId="5fe4e071-d3f4-40df-970f-ee8fcf898346" providerId="ADAL" clId="{8420DF69-20E8-4F39-9678-5401994B631A}" dt="2023-09-05T08:44:45.223" v="29" actId="478"/>
          <ac:spMkLst>
            <pc:docMk/>
            <pc:sldMk cId="465939172" sldId="285"/>
            <ac:spMk id="2" creationId="{F0AD9DF7-C373-3081-B34A-265EFA0FFE5B}"/>
          </ac:spMkLst>
        </pc:spChg>
        <pc:picChg chg="add mod">
          <ac:chgData name="BELLEMIN SANDRA" userId="5fe4e071-d3f4-40df-970f-ee8fcf898346" providerId="ADAL" clId="{8420DF69-20E8-4F39-9678-5401994B631A}" dt="2023-09-05T08:44:46.892" v="32" actId="962"/>
          <ac:picMkLst>
            <pc:docMk/>
            <pc:sldMk cId="465939172" sldId="285"/>
            <ac:picMk id="4" creationId="{5C17CFB6-8190-48DA-E4E6-C44403D80812}"/>
          </ac:picMkLst>
        </pc:picChg>
      </pc:sldChg>
      <pc:sldChg chg="addSp delSp modSp mod modClrScheme chgLayout">
        <pc:chgData name="BELLEMIN SANDRA" userId="5fe4e071-d3f4-40df-970f-ee8fcf898346" providerId="ADAL" clId="{8420DF69-20E8-4F39-9678-5401994B631A}" dt="2023-09-05T08:44:55.397" v="40" actId="962"/>
        <pc:sldMkLst>
          <pc:docMk/>
          <pc:sldMk cId="3552833504" sldId="286"/>
        </pc:sldMkLst>
        <pc:spChg chg="del">
          <ac:chgData name="BELLEMIN SANDRA" userId="5fe4e071-d3f4-40df-970f-ee8fcf898346" providerId="ADAL" clId="{8420DF69-20E8-4F39-9678-5401994B631A}" dt="2023-09-05T08:44:53.808" v="37" actId="478"/>
          <ac:spMkLst>
            <pc:docMk/>
            <pc:sldMk cId="3552833504" sldId="286"/>
            <ac:spMk id="2" creationId="{90B778A3-1309-0307-96CF-437765AB5C8E}"/>
          </ac:spMkLst>
        </pc:spChg>
        <pc:picChg chg="add mod">
          <ac:chgData name="BELLEMIN SANDRA" userId="5fe4e071-d3f4-40df-970f-ee8fcf898346" providerId="ADAL" clId="{8420DF69-20E8-4F39-9678-5401994B631A}" dt="2023-09-05T08:44:55.397" v="40" actId="962"/>
          <ac:picMkLst>
            <pc:docMk/>
            <pc:sldMk cId="3552833504" sldId="286"/>
            <ac:picMk id="4" creationId="{B415414D-9EAB-EF62-6630-DE161B91F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1AB9B-AB4A-4A07-8B71-DEE27EA97225}" type="datetimeFigureOut">
              <a:rPr lang="fr-FR" smtClean="0"/>
              <a:t>05/09/2023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ABDBB-F4EF-4B34-ADBB-25756E2689B0}" type="slidenum">
              <a:rPr lang="fr-FR" smtClean="0"/>
              <a:t>‹N°›</a:t>
            </a:fld>
            <a:endParaRPr lang="fr-FR"/>
          </a:p>
        </p:txBody>
      </p:sp>
    </p:spTree>
    <p:extLst>
      <p:ext uri="{BB962C8B-B14F-4D97-AF65-F5344CB8AC3E}">
        <p14:creationId xmlns:p14="http://schemas.microsoft.com/office/powerpoint/2010/main" val="402064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rgbClr val="FF0000"/>
                </a:solidFill>
                <a:effectLst/>
                <a:latin typeface="+mn-lt"/>
                <a:ea typeface="Times New Roman" panose="02020603050405020304" pitchFamily="18" charset="0"/>
                <a:cs typeface="Times New Roman" panose="02020603050405020304" pitchFamily="18" charset="0"/>
              </a:rPr>
              <a:t>LA PHRASE </a:t>
            </a:r>
            <a:r>
              <a:rPr lang="fr-FR" sz="1800" b="0" i="1" dirty="0">
                <a:solidFill>
                  <a:srgbClr val="FF0000"/>
                </a:solidFill>
                <a:effectLst/>
                <a:latin typeface="+mn-lt"/>
                <a:ea typeface="Times New Roman" panose="02020603050405020304" pitchFamily="18" charset="0"/>
                <a:cs typeface="Times New Roman" panose="02020603050405020304" pitchFamily="18" charset="0"/>
              </a:rPr>
              <a:t>– Partager l’information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Times New Roman" panose="02020603050405020304" pitchFamily="18" charset="0"/>
              </a:rPr>
              <a:t>Leçon 14 : Comment lire une phrase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a:t>
            </a:fld>
            <a:endParaRPr lang="fr-FR"/>
          </a:p>
        </p:txBody>
      </p:sp>
    </p:spTree>
    <p:extLst>
      <p:ext uri="{BB962C8B-B14F-4D97-AF65-F5344CB8AC3E}">
        <p14:creationId xmlns:p14="http://schemas.microsoft.com/office/powerpoint/2010/main" val="288997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200" dirty="0">
                <a:effectLst/>
                <a:latin typeface="+mn-lt"/>
                <a:ea typeface="Calibri" panose="020F0502020204030204" pitchFamily="34" charset="0"/>
                <a:cs typeface="Times New Roman" panose="02020603050405020304" pitchFamily="18" charset="0"/>
              </a:rPr>
              <a:t> </a:t>
            </a:r>
            <a:r>
              <a:rPr lang="fr-FR" sz="1200" b="1" dirty="0">
                <a:effectLst/>
                <a:latin typeface="+mn-lt"/>
                <a:ea typeface="Calibri" panose="020F0502020204030204" pitchFamily="34" charset="0"/>
                <a:cs typeface="Times New Roman" panose="02020603050405020304" pitchFamily="18" charset="0"/>
              </a:rPr>
              <a:t>Réponse attendue </a:t>
            </a:r>
            <a:r>
              <a:rPr lang="fr-FR" sz="1200" dirty="0">
                <a:effectLst/>
                <a:latin typeface="+mn-lt"/>
                <a:ea typeface="Calibri" panose="020F0502020204030204" pitchFamily="34" charset="0"/>
                <a:cs typeface="Times New Roman" panose="02020603050405020304" pitchFamily="18" charset="0"/>
              </a:rPr>
              <a:t>pour la 3</a:t>
            </a:r>
            <a:r>
              <a:rPr lang="fr-FR" sz="1200" baseline="30000" dirty="0">
                <a:effectLst/>
                <a:latin typeface="+mn-lt"/>
                <a:ea typeface="Calibri" panose="020F0502020204030204" pitchFamily="34" charset="0"/>
                <a:cs typeface="Times New Roman" panose="02020603050405020304" pitchFamily="18" charset="0"/>
              </a:rPr>
              <a:t>e</a:t>
            </a:r>
            <a:r>
              <a:rPr lang="fr-FR" sz="1200" dirty="0">
                <a:effectLst/>
                <a:latin typeface="+mn-lt"/>
                <a:ea typeface="Calibri" panose="020F0502020204030204" pitchFamily="34" charset="0"/>
                <a:cs typeface="Times New Roman" panose="02020603050405020304" pitchFamily="18" charset="0"/>
              </a:rPr>
              <a:t> lecture.</a:t>
            </a:r>
            <a:endPar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spcAft>
                <a:spcPts val="800"/>
              </a:spcAft>
              <a:buClr>
                <a:srgbClr val="00B050"/>
              </a:buClr>
              <a:buFont typeface="Symbol" panose="05050102010706020507" pitchFamily="18" charset="2"/>
              <a:buNone/>
            </a:pPr>
            <a:endParaRPr lang="fr-FR" sz="1200" i="1" dirty="0">
              <a:solidFill>
                <a:srgbClr val="000000"/>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200" b="1"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200" dirty="0">
                <a:solidFill>
                  <a:schemeClr val="tx1"/>
                </a:solidFill>
                <a:effectLst/>
                <a:latin typeface="+mn-lt"/>
                <a:ea typeface="Calibri" panose="020F0502020204030204" pitchFamily="34" charset="0"/>
                <a:cs typeface="Times New Roman" panose="02020603050405020304" pitchFamily="18" charset="0"/>
              </a:rPr>
              <a:t>« Cette dernière manière de couper la phrase est celle qui permet de faire de la grammaire.</a:t>
            </a:r>
          </a:p>
          <a:p>
            <a:pPr marL="0" lvl="0" indent="0">
              <a:lnSpc>
                <a:spcPct val="107000"/>
              </a:lnSpc>
              <a:spcAft>
                <a:spcPts val="800"/>
              </a:spcAft>
              <a:buClr>
                <a:srgbClr val="00B050"/>
              </a:buClr>
              <a:buFont typeface="Symbol" panose="05050102010706020507" pitchFamily="18" charset="2"/>
              <a:buNone/>
            </a:pPr>
            <a:r>
              <a:rPr lang="fr-FR" sz="1200" dirty="0">
                <a:solidFill>
                  <a:schemeClr val="tx1"/>
                </a:solidFill>
                <a:effectLst/>
                <a:latin typeface="+mn-lt"/>
                <a:ea typeface="Calibri" panose="020F0502020204030204" pitchFamily="34" charset="0"/>
                <a:cs typeface="Times New Roman" panose="02020603050405020304" pitchFamily="18" charset="0"/>
              </a:rPr>
              <a:t>Pourtant, c’est peut-être la moins intéressante. Alors pourquoi, en grammaire, on garde ce découpage ? À quoi correspond-il ? »</a:t>
            </a:r>
          </a:p>
          <a:p>
            <a:pPr marL="0" lvl="0" indent="0">
              <a:lnSpc>
                <a:spcPct val="107000"/>
              </a:lnSpc>
              <a:spcAft>
                <a:spcPts val="800"/>
              </a:spcAft>
              <a:buClr>
                <a:srgbClr val="00B050"/>
              </a:buClr>
              <a:buFont typeface="Symbol" panose="05050102010706020507" pitchFamily="18" charset="2"/>
              <a:buNone/>
            </a:pP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10</a:t>
            </a:fld>
            <a:endParaRPr lang="fr-FR"/>
          </a:p>
        </p:txBody>
      </p:sp>
    </p:spTree>
    <p:extLst>
      <p:ext uri="{BB962C8B-B14F-4D97-AF65-F5344CB8AC3E}">
        <p14:creationId xmlns:p14="http://schemas.microsoft.com/office/powerpoint/2010/main" val="174017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latin typeface="+mn-lt"/>
              </a:rPr>
              <a:t>PHASE 3 : </a:t>
            </a:r>
            <a:r>
              <a:rPr lang="fr-FR" sz="1200" b="1" i="1" dirty="0">
                <a:latin typeface="+mn-lt"/>
              </a:rPr>
              <a:t>Observation</a:t>
            </a:r>
            <a:r>
              <a:rPr lang="fr-FR" sz="1200" b="1" dirty="0">
                <a:latin typeface="+mn-lt"/>
              </a:rPr>
              <a:t>. Lire une phrase selon un découpage grammatical</a:t>
            </a:r>
          </a:p>
          <a:p>
            <a:endParaRPr lang="fr-FR" sz="1200" b="1" dirty="0">
              <a:latin typeface="+mn-lt"/>
            </a:endParaRPr>
          </a:p>
          <a:p>
            <a:pPr marL="0" lvl="0" indent="0">
              <a:lnSpc>
                <a:spcPct val="107000"/>
              </a:lnSpc>
              <a:buClr>
                <a:srgbClr val="00B050"/>
              </a:buClr>
              <a:buFont typeface="Symbol" panose="05050102010706020507" pitchFamily="18" charset="2"/>
              <a:buNone/>
            </a:pPr>
            <a:r>
              <a:rPr lang="fr-FR" sz="1200" dirty="0">
                <a:solidFill>
                  <a:srgbClr val="0070C0"/>
                </a:solidFill>
                <a:effectLst/>
                <a:latin typeface="+mn-lt"/>
                <a:ea typeface="Calibri" panose="020F0502020204030204" pitchFamily="34" charset="0"/>
                <a:cs typeface="Times New Roman" panose="02020603050405020304" pitchFamily="18" charset="0"/>
              </a:rPr>
              <a:t>« Qu’est-ce qu’on apprend dans le premier morceau de la phrase ? Et dans le second morceau ? »</a:t>
            </a:r>
            <a:endParaRPr lang="fr-FR" sz="12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mn-lt"/>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mn-lt"/>
                <a:ea typeface="Calibri" panose="020F0502020204030204" pitchFamily="34" charset="0"/>
                <a:cs typeface="Times New Roman" panose="02020603050405020304" pitchFamily="18" charset="0"/>
              </a:rPr>
              <a:t> </a:t>
            </a:r>
            <a:r>
              <a:rPr lang="fr-FR" sz="1200" b="0" dirty="0">
                <a:solidFill>
                  <a:srgbClr val="00B050"/>
                </a:solidFill>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200" dirty="0">
                <a:effectLst/>
                <a:latin typeface="+mn-lt"/>
                <a:ea typeface="Calibri" panose="020F0502020204030204" pitchFamily="34" charset="0"/>
                <a:cs typeface="Times New Roman" panose="02020603050405020304" pitchFamily="18" charset="0"/>
              </a:rPr>
              <a:t>Dans le premier morceau, on apprend de qui on parle : </a:t>
            </a:r>
            <a:r>
              <a:rPr lang="fr-FR" sz="1200" i="1" dirty="0">
                <a:effectLst/>
                <a:latin typeface="+mn-lt"/>
                <a:ea typeface="Calibri" panose="020F0502020204030204" pitchFamily="34" charset="0"/>
                <a:cs typeface="Times New Roman" panose="02020603050405020304" pitchFamily="18" charset="0"/>
              </a:rPr>
              <a:t>l’effroyable monstre</a:t>
            </a:r>
            <a:r>
              <a:rPr lang="fr-FR" sz="1200" dirty="0">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200" dirty="0">
                <a:effectLst/>
                <a:latin typeface="+mn-lt"/>
                <a:ea typeface="Calibri" panose="020F0502020204030204" pitchFamily="34" charset="0"/>
                <a:cs typeface="Times New Roman" panose="02020603050405020304" pitchFamily="18" charset="0"/>
              </a:rPr>
              <a:t>Dans le second, on apprend ce qui se passe : il sème la terreur.</a:t>
            </a:r>
          </a:p>
          <a:p>
            <a:pPr marL="228600">
              <a:lnSpc>
                <a:spcPct val="107000"/>
              </a:lnSpc>
            </a:pP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11</a:t>
            </a:fld>
            <a:endParaRPr lang="fr-FR"/>
          </a:p>
        </p:txBody>
      </p:sp>
    </p:spTree>
    <p:extLst>
      <p:ext uri="{BB962C8B-B14F-4D97-AF65-F5344CB8AC3E}">
        <p14:creationId xmlns:p14="http://schemas.microsoft.com/office/powerpoint/2010/main" val="108072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mn-lt"/>
                <a:ea typeface="Calibri" panose="020F0502020204030204" pitchFamily="34" charset="0"/>
                <a:cs typeface="Times New Roman" panose="02020603050405020304" pitchFamily="18" charset="0"/>
              </a:rPr>
              <a:t>« Oui, dans le premier morceau, on apprend</a:t>
            </a:r>
            <a:r>
              <a:rPr lang="fr-FR" sz="1200" b="1" dirty="0">
                <a:solidFill>
                  <a:srgbClr val="0070C0"/>
                </a:solidFill>
                <a:effectLst/>
                <a:latin typeface="+mn-lt"/>
                <a:ea typeface="Calibri" panose="020F0502020204030204" pitchFamily="34" charset="0"/>
                <a:cs typeface="Times New Roman" panose="02020603050405020304" pitchFamily="18" charset="0"/>
              </a:rPr>
              <a:t> de qui on parle</a:t>
            </a:r>
            <a:r>
              <a:rPr lang="fr-FR" sz="1200" dirty="0">
                <a:solidFill>
                  <a:srgbClr val="0070C0"/>
                </a:solidFill>
                <a:effectLst/>
                <a:latin typeface="+mn-lt"/>
                <a:ea typeface="Calibri" panose="020F0502020204030204" pitchFamily="34" charset="0"/>
                <a:cs typeface="Times New Roman" panose="02020603050405020304" pitchFamily="18" charset="0"/>
              </a:rPr>
              <a:t>. Et dans le second, on apprend </a:t>
            </a:r>
            <a:r>
              <a:rPr lang="fr-FR" sz="1200" b="1" dirty="0">
                <a:solidFill>
                  <a:srgbClr val="0070C0"/>
                </a:solidFill>
                <a:effectLst/>
                <a:latin typeface="+mn-lt"/>
                <a:ea typeface="Calibri" panose="020F0502020204030204" pitchFamily="34" charset="0"/>
                <a:cs typeface="Times New Roman" panose="02020603050405020304" pitchFamily="18" charset="0"/>
              </a:rPr>
              <a:t>ce qui se passe</a:t>
            </a:r>
            <a:r>
              <a:rPr lang="fr-FR" sz="1200" dirty="0">
                <a:solidFill>
                  <a:srgbClr val="0070C0"/>
                </a:solidFill>
                <a:effectLst/>
                <a:latin typeface="+mn-lt"/>
                <a:ea typeface="Calibri" panose="020F0502020204030204" pitchFamily="34" charset="0"/>
                <a:cs typeface="Times New Roman" panose="02020603050405020304" pitchFamily="18" charset="0"/>
              </a:rPr>
              <a:t>. »</a:t>
            </a:r>
            <a:endParaRPr lang="fr-FR" sz="1200" b="0" dirty="0">
              <a:solidFill>
                <a:srgbClr val="0070C0"/>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200" b="1" dirty="0">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dirty="0">
                <a:solidFill>
                  <a:srgbClr val="0070C0"/>
                </a:solidFill>
                <a:effectLst/>
                <a:latin typeface="+mn-lt"/>
                <a:ea typeface="Calibri" panose="020F0502020204030204" pitchFamily="34" charset="0"/>
                <a:cs typeface="Times New Roman" panose="02020603050405020304" pitchFamily="18" charset="0"/>
              </a:rPr>
              <a:t>« Est-ce que dans le premier morceau, il y a une sorte de mot qu’on connait déjà ? Pensez à ce qu’on a vu dans la leçon </a:t>
            </a:r>
            <a:r>
              <a:rPr lang="fr-FR" sz="1200" i="1" dirty="0">
                <a:solidFill>
                  <a:srgbClr val="0070C0"/>
                </a:solidFill>
                <a:effectLst/>
                <a:latin typeface="+mn-lt"/>
                <a:ea typeface="Calibri" panose="020F0502020204030204" pitchFamily="34" charset="0"/>
                <a:cs typeface="Times New Roman" panose="02020603050405020304" pitchFamily="18" charset="0"/>
              </a:rPr>
              <a:t>Imagier des noms / imagier des verbes</a:t>
            </a:r>
            <a:r>
              <a:rPr lang="fr-FR" sz="1200" dirty="0">
                <a:solidFill>
                  <a:srgbClr val="0070C0"/>
                </a:solidFill>
                <a:effectLst/>
                <a:latin typeface="+mn-lt"/>
                <a:ea typeface="Calibri" panose="020F0502020204030204" pitchFamily="34" charset="0"/>
                <a:cs typeface="Times New Roman" panose="02020603050405020304" pitchFamily="18" charset="0"/>
              </a:rPr>
              <a:t>. »</a:t>
            </a:r>
            <a:endParaRPr lang="fr-FR" sz="12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mn-lt"/>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mn-lt"/>
                <a:ea typeface="Calibri" panose="020F0502020204030204" pitchFamily="34" charset="0"/>
                <a:cs typeface="Times New Roman" panose="02020603050405020304" pitchFamily="18" charset="0"/>
              </a:rPr>
              <a:t> </a:t>
            </a:r>
            <a:r>
              <a:rPr lang="fr-FR" sz="1200" b="0" dirty="0">
                <a:solidFill>
                  <a:srgbClr val="00B050"/>
                </a:solidFill>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200" dirty="0">
                <a:effectLst/>
                <a:latin typeface="+mn-lt"/>
                <a:ea typeface="Calibri" panose="020F0502020204030204" pitchFamily="34" charset="0"/>
                <a:cs typeface="Times New Roman" panose="02020603050405020304" pitchFamily="18" charset="0"/>
              </a:rPr>
              <a:t>Il y a un nom : </a:t>
            </a:r>
            <a:r>
              <a:rPr lang="fr-FR" sz="1200" i="1" dirty="0">
                <a:effectLst/>
                <a:latin typeface="+mn-lt"/>
                <a:ea typeface="Calibri" panose="020F0502020204030204" pitchFamily="34" charset="0"/>
                <a:cs typeface="Times New Roman" panose="02020603050405020304" pitchFamily="18" charset="0"/>
              </a:rPr>
              <a:t>monstre</a:t>
            </a:r>
            <a:r>
              <a:rPr lang="fr-FR" sz="1200" dirty="0">
                <a:effectLst/>
                <a:latin typeface="+mn-lt"/>
                <a:ea typeface="Calibri" panose="020F0502020204030204" pitchFamily="34" charset="0"/>
                <a:cs typeface="Times New Roman" panose="02020603050405020304" pitchFamily="18" charset="0"/>
              </a:rPr>
              <a:t>. Ça désigne un personnage.</a:t>
            </a: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12</a:t>
            </a:fld>
            <a:endParaRPr lang="fr-FR"/>
          </a:p>
        </p:txBody>
      </p:sp>
    </p:spTree>
    <p:extLst>
      <p:ext uri="{BB962C8B-B14F-4D97-AF65-F5344CB8AC3E}">
        <p14:creationId xmlns:p14="http://schemas.microsoft.com/office/powerpoint/2010/main" val="234928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mn-lt"/>
                <a:ea typeface="Calibri" panose="020F0502020204030204" pitchFamily="34" charset="0"/>
                <a:cs typeface="Times New Roman" panose="02020603050405020304" pitchFamily="18" charset="0"/>
              </a:rPr>
              <a:t>« Et à quoi il sert, le nom ? »</a:t>
            </a:r>
            <a:endParaRPr lang="fr-FR" sz="12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mn-lt"/>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mn-lt"/>
                <a:ea typeface="Calibri" panose="020F0502020204030204" pitchFamily="34" charset="0"/>
                <a:cs typeface="Times New Roman" panose="02020603050405020304" pitchFamily="18" charset="0"/>
              </a:rPr>
              <a:t> </a:t>
            </a:r>
            <a:r>
              <a:rPr lang="fr-FR" sz="1200" b="0" dirty="0">
                <a:solidFill>
                  <a:srgbClr val="00B050"/>
                </a:solidFill>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200" dirty="0">
                <a:effectLst/>
                <a:latin typeface="+mn-lt"/>
                <a:ea typeface="Calibri" panose="020F0502020204030204" pitchFamily="34" charset="0"/>
                <a:cs typeface="Times New Roman" panose="02020603050405020304" pitchFamily="18" charset="0"/>
              </a:rPr>
              <a:t>Il sert à dire de qui on parle. C’est le nom qui nous l’apprend.</a:t>
            </a:r>
          </a:p>
          <a:p>
            <a:pPr marL="228600">
              <a:lnSpc>
                <a:spcPct val="107000"/>
              </a:lnSpc>
            </a:pPr>
            <a:r>
              <a:rPr lang="fr-FR" sz="1200" dirty="0">
                <a:effectLst/>
                <a:latin typeface="+mn-lt"/>
                <a:ea typeface="Calibri" panose="020F0502020204030204" pitchFamily="34" charset="0"/>
                <a:cs typeface="Times New Roman" panose="02020603050405020304" pitchFamily="18" charset="0"/>
              </a:rPr>
              <a:t> </a:t>
            </a:r>
          </a:p>
          <a:p>
            <a:pPr marL="0" lvl="0" indent="0">
              <a:lnSpc>
                <a:spcPct val="107000"/>
              </a:lnSpc>
              <a:buClr>
                <a:srgbClr val="00B050"/>
              </a:buClr>
              <a:buFont typeface="Symbol" panose="05050102010706020507" pitchFamily="18" charset="2"/>
              <a:buNone/>
            </a:pPr>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mn-lt"/>
                <a:ea typeface="Calibri" panose="020F0502020204030204" pitchFamily="34" charset="0"/>
                <a:cs typeface="Times New Roman" panose="02020603050405020304" pitchFamily="18" charset="0"/>
              </a:rPr>
              <a:t>« Est-ce que dans le second morceau, il y a une autre sorte de mot qu’on connait déjà ? »</a:t>
            </a:r>
            <a:endParaRPr lang="fr-FR" sz="12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mn-lt"/>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mn-lt"/>
                <a:ea typeface="Calibri" panose="020F0502020204030204" pitchFamily="34" charset="0"/>
                <a:cs typeface="Times New Roman" panose="02020603050405020304" pitchFamily="18" charset="0"/>
              </a:rPr>
              <a:t> </a:t>
            </a:r>
            <a:r>
              <a:rPr lang="fr-FR" sz="1200" b="0" dirty="0">
                <a:solidFill>
                  <a:srgbClr val="00B050"/>
                </a:solidFill>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200" dirty="0">
                <a:effectLst/>
                <a:latin typeface="+mn-lt"/>
                <a:ea typeface="Calibri" panose="020F0502020204030204" pitchFamily="34" charset="0"/>
                <a:cs typeface="Times New Roman" panose="02020603050405020304" pitchFamily="18" charset="0"/>
              </a:rPr>
              <a:t>Il y a un verbe. C’est </a:t>
            </a:r>
            <a:r>
              <a:rPr lang="fr-FR" sz="1200" i="1" dirty="0">
                <a:effectLst/>
                <a:latin typeface="+mn-lt"/>
                <a:ea typeface="Calibri" panose="020F0502020204030204" pitchFamily="34" charset="0"/>
                <a:cs typeface="Times New Roman" panose="02020603050405020304" pitchFamily="18" charset="0"/>
              </a:rPr>
              <a:t>sema</a:t>
            </a:r>
            <a:r>
              <a:rPr lang="fr-FR" sz="1200" dirty="0">
                <a:effectLst/>
                <a:latin typeface="+mn-lt"/>
                <a:ea typeface="Calibri" panose="020F0502020204030204" pitchFamily="34" charset="0"/>
                <a:cs typeface="Times New Roman" panose="02020603050405020304" pitchFamily="18" charset="0"/>
              </a:rPr>
              <a:t>. Ça dit ce qui se passe, ça donne l’information.</a:t>
            </a: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13</a:t>
            </a:fld>
            <a:endParaRPr lang="fr-FR"/>
          </a:p>
        </p:txBody>
      </p:sp>
    </p:spTree>
    <p:extLst>
      <p:ext uri="{BB962C8B-B14F-4D97-AF65-F5344CB8AC3E}">
        <p14:creationId xmlns:p14="http://schemas.microsoft.com/office/powerpoint/2010/main" val="323889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Dans la leçon </a:t>
            </a:r>
            <a:r>
              <a:rPr lang="fr-FR" sz="1800" b="1" i="1" dirty="0">
                <a:solidFill>
                  <a:schemeClr val="tx1"/>
                </a:solidFill>
                <a:effectLst/>
                <a:latin typeface="+mn-lt"/>
                <a:ea typeface="Calibri" panose="020F0502020204030204" pitchFamily="34" charset="0"/>
                <a:cs typeface="Times New Roman" panose="02020603050405020304" pitchFamily="18" charset="0"/>
              </a:rPr>
              <a:t>Comment lire une phrase ?</a:t>
            </a:r>
            <a:r>
              <a:rPr lang="fr-FR" sz="1800" dirty="0">
                <a:solidFill>
                  <a:schemeClr val="tx1"/>
                </a:solidFill>
                <a:effectLst/>
                <a:latin typeface="+mn-lt"/>
                <a:ea typeface="Calibri" panose="020F0502020204030204" pitchFamily="34" charset="0"/>
                <a:cs typeface="Times New Roman" panose="02020603050405020304" pitchFamily="18" charset="0"/>
              </a:rPr>
              <a:t>, qu’avons-nous appris ? »</a:t>
            </a:r>
          </a:p>
          <a:p>
            <a:endParaRPr lang="fr-FR" sz="1800" dirty="0">
              <a:solidFill>
                <a:schemeClr val="tx1"/>
              </a:solidFill>
              <a:latin typeface="+mn-lt"/>
            </a:endParaRPr>
          </a:p>
          <a:p>
            <a:pPr marL="0" indent="0">
              <a:buFont typeface="Wingdings 3" panose="05040102010807070707" pitchFamily="18" charset="2"/>
              <a:buNone/>
            </a:pPr>
            <a:r>
              <a:rPr lang="fr-FR" sz="1800" b="1" u="sng" dirty="0">
                <a:solidFill>
                  <a:schemeClr val="tx1"/>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800" b="1"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a:t>
            </a:r>
            <a:r>
              <a:rPr lang="fr-FR" sz="1800" i="1" dirty="0">
                <a:solidFill>
                  <a:schemeClr val="tx1"/>
                </a:solidFill>
                <a:effectLst/>
                <a:latin typeface="+mn-lt"/>
                <a:ea typeface="Calibri" panose="020F0502020204030204" pitchFamily="34" charset="0"/>
                <a:cs typeface="Times New Roman" panose="02020603050405020304" pitchFamily="18" charset="0"/>
              </a:rPr>
              <a:t>collectivement.)</a:t>
            </a:r>
            <a:r>
              <a:rPr lang="fr-FR" sz="1800" i="0" dirty="0">
                <a:solidFill>
                  <a:schemeClr val="tx1"/>
                </a:solidFill>
                <a:effectLst/>
                <a:latin typeface="+mn-lt"/>
                <a:ea typeface="Calibri" panose="020F0502020204030204" pitchFamily="34" charset="0"/>
                <a:cs typeface="Times New Roman" panose="02020603050405020304" pitchFamily="18" charset="0"/>
              </a:rPr>
              <a:t> : </a:t>
            </a:r>
            <a:r>
              <a:rPr lang="fr-FR" sz="1800" dirty="0">
                <a:solidFill>
                  <a:schemeClr val="tx1"/>
                </a:solidFill>
                <a:effectLst/>
                <a:latin typeface="+mn-lt"/>
                <a:ea typeface="Times New Roman" panose="02020603050405020304" pitchFamily="18" charset="0"/>
              </a:rPr>
              <a:t>On a appris que :</a:t>
            </a:r>
          </a:p>
          <a:p>
            <a:pPr marL="0" indent="0">
              <a:buFont typeface="Wingdings 3" panose="05040102010807070707" pitchFamily="18" charset="2"/>
              <a:buNone/>
            </a:pPr>
            <a:r>
              <a:rPr lang="fr-FR" sz="1800" dirty="0">
                <a:solidFill>
                  <a:schemeClr val="tx1"/>
                </a:solidFill>
                <a:effectLst/>
                <a:latin typeface="+mn-lt"/>
                <a:ea typeface="Times New Roman" panose="02020603050405020304" pitchFamily="18" charset="0"/>
              </a:rPr>
              <a:t>« les phrases peuvent se découper pour différentes raisons, pour faire des effets différents :</a:t>
            </a:r>
          </a:p>
          <a:p>
            <a:r>
              <a:rPr lang="fr-FR" sz="1800" dirty="0">
                <a:solidFill>
                  <a:schemeClr val="tx1"/>
                </a:solidFill>
                <a:effectLst/>
                <a:latin typeface="+mn-lt"/>
                <a:ea typeface="Times New Roman" panose="02020603050405020304" pitchFamily="18" charset="0"/>
                <a:sym typeface="Wingdings" panose="05000000000000000000" pitchFamily="2" charset="2"/>
              </a:rPr>
              <a:t></a:t>
            </a:r>
            <a:r>
              <a:rPr lang="fr-FR" sz="1800" i="1" dirty="0">
                <a:solidFill>
                  <a:schemeClr val="tx1"/>
                </a:solidFill>
                <a:effectLst/>
                <a:latin typeface="+mn-lt"/>
                <a:ea typeface="Times New Roman" panose="02020603050405020304" pitchFamily="18" charset="0"/>
              </a:rPr>
              <a:t> L’effroyable // monstre sema la terreur.</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    </a:t>
            </a:r>
            <a:r>
              <a:rPr lang="fr-FR" sz="1800" dirty="0">
                <a:solidFill>
                  <a:schemeClr val="tx1"/>
                </a:solidFill>
                <a:effectLst/>
                <a:latin typeface="+mn-lt"/>
                <a:ea typeface="Times New Roman" panose="02020603050405020304" pitchFamily="18" charset="0"/>
              </a:rPr>
              <a:t>Grâce au blanc, on insiste sur le premier mot.</a:t>
            </a:r>
          </a:p>
          <a:p>
            <a:r>
              <a:rPr lang="fr-FR" sz="1800" dirty="0">
                <a:solidFill>
                  <a:schemeClr val="tx1"/>
                </a:solidFill>
                <a:effectLst/>
                <a:latin typeface="+mn-lt"/>
                <a:ea typeface="Times New Roman" panose="02020603050405020304" pitchFamily="18" charset="0"/>
                <a:sym typeface="Wingdings" panose="05000000000000000000" pitchFamily="2" charset="2"/>
              </a:rPr>
              <a:t></a:t>
            </a:r>
            <a:r>
              <a:rPr lang="fr-FR" sz="1800" i="1" dirty="0">
                <a:solidFill>
                  <a:schemeClr val="tx1"/>
                </a:solidFill>
                <a:effectLst/>
                <a:latin typeface="+mn-lt"/>
                <a:ea typeface="Times New Roman" panose="02020603050405020304" pitchFamily="18" charset="0"/>
              </a:rPr>
              <a:t> L’effroyable monstre sema // la terreur.</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    </a:t>
            </a:r>
            <a:r>
              <a:rPr lang="fr-FR" sz="1800" dirty="0">
                <a:solidFill>
                  <a:schemeClr val="tx1"/>
                </a:solidFill>
                <a:effectLst/>
                <a:latin typeface="+mn-lt"/>
                <a:ea typeface="Times New Roman" panose="02020603050405020304" pitchFamily="18" charset="0"/>
              </a:rPr>
              <a:t>Grâce au blanc placé ailleurs, on insiste sur le dernier mot. »</a:t>
            </a:r>
          </a:p>
          <a:p>
            <a:r>
              <a:rPr lang="fr-FR" sz="1800" dirty="0">
                <a:solidFill>
                  <a:schemeClr val="tx1"/>
                </a:solidFill>
                <a:effectLst/>
                <a:latin typeface="+mn-lt"/>
                <a:ea typeface="Times New Roman" panose="02020603050405020304" pitchFamily="18" charset="0"/>
              </a:rPr>
              <a:t> </a:t>
            </a:r>
          </a:p>
          <a:p>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14</a:t>
            </a:fld>
            <a:endParaRPr lang="fr-FR"/>
          </a:p>
        </p:txBody>
      </p:sp>
    </p:spTree>
    <p:extLst>
      <p:ext uri="{BB962C8B-B14F-4D97-AF65-F5344CB8AC3E}">
        <p14:creationId xmlns:p14="http://schemas.microsoft.com/office/powerpoint/2010/main" val="176126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chemeClr val="tx1"/>
                </a:solidFill>
                <a:effectLst/>
                <a:latin typeface="+mn-lt"/>
                <a:ea typeface="Times New Roman" panose="02020603050405020304" pitchFamily="18" charset="0"/>
              </a:rPr>
              <a:t>« On voit bien que les mots d’une phrase peuvent être regroupés ou séparés selon ce qu’on veut faire comprendre. </a:t>
            </a:r>
          </a:p>
          <a:p>
            <a:r>
              <a:rPr lang="fr-FR" sz="1800" dirty="0">
                <a:solidFill>
                  <a:schemeClr val="tx1"/>
                </a:solidFill>
                <a:effectLst/>
                <a:latin typeface="+mn-lt"/>
                <a:ea typeface="Times New Roman" panose="02020603050405020304" pitchFamily="18" charset="0"/>
              </a:rPr>
              <a:t> </a:t>
            </a:r>
          </a:p>
          <a:p>
            <a:r>
              <a:rPr lang="fr-FR" sz="1800" dirty="0">
                <a:solidFill>
                  <a:schemeClr val="tx1"/>
                </a:solidFill>
                <a:effectLst/>
                <a:latin typeface="+mn-lt"/>
                <a:ea typeface="Times New Roman" panose="02020603050405020304" pitchFamily="18" charset="0"/>
              </a:rPr>
              <a:t>On peut aussi lire de manière plus tranquille, en s’appuyant sur la grammaire :</a:t>
            </a:r>
          </a:p>
          <a:p>
            <a:pPr algn="just"/>
            <a:r>
              <a:rPr lang="fr-FR" sz="1800" b="1" dirty="0">
                <a:solidFill>
                  <a:schemeClr val="tx1"/>
                </a:solidFill>
                <a:effectLst/>
                <a:latin typeface="+mn-lt"/>
                <a:ea typeface="Times New Roman" panose="02020603050405020304" pitchFamily="18" charset="0"/>
              </a:rPr>
              <a:t>En grammaire, la phrase est découpée en 2 morceaux, ce qui permet de comprendre de quoi on parle et ce qui se passe.</a:t>
            </a:r>
            <a:endParaRPr lang="fr-FR" sz="1800" dirty="0">
              <a:solidFill>
                <a:schemeClr val="tx1"/>
              </a:solidFill>
              <a:effectLst/>
              <a:latin typeface="+mn-lt"/>
              <a:ea typeface="Times New Roman" panose="02020603050405020304" pitchFamily="18" charset="0"/>
            </a:endParaRPr>
          </a:p>
          <a:p>
            <a:r>
              <a:rPr lang="fr-FR" sz="1800" dirty="0">
                <a:solidFill>
                  <a:schemeClr val="tx1"/>
                </a:solidFill>
                <a:effectLst/>
                <a:latin typeface="+mn-lt"/>
                <a:ea typeface="Times New Roman" panose="02020603050405020304" pitchFamily="18" charset="0"/>
              </a:rPr>
              <a:t> </a:t>
            </a:r>
          </a:p>
          <a:p>
            <a:r>
              <a:rPr lang="fr-FR" sz="1800" i="1" dirty="0">
                <a:solidFill>
                  <a:schemeClr val="tx1"/>
                </a:solidFill>
                <a:effectLst/>
                <a:latin typeface="+mn-lt"/>
                <a:ea typeface="Times New Roman" panose="02020603050405020304" pitchFamily="18" charset="0"/>
              </a:rPr>
              <a:t>      L’effroyable </a:t>
            </a:r>
            <a:r>
              <a:rPr lang="fr-FR" sz="1800" b="1" i="1" dirty="0">
                <a:solidFill>
                  <a:schemeClr val="tx1"/>
                </a:solidFill>
                <a:effectLst/>
                <a:latin typeface="+mn-lt"/>
                <a:ea typeface="Times New Roman" panose="02020603050405020304" pitchFamily="18" charset="0"/>
              </a:rPr>
              <a:t>monstre</a:t>
            </a:r>
            <a:r>
              <a:rPr lang="fr-FR" sz="1800" i="1" dirty="0">
                <a:solidFill>
                  <a:schemeClr val="tx1"/>
                </a:solidFill>
                <a:effectLst/>
                <a:latin typeface="+mn-lt"/>
                <a:ea typeface="Times New Roman" panose="02020603050405020304" pitchFamily="18" charset="0"/>
              </a:rPr>
              <a:t>          //          </a:t>
            </a:r>
            <a:r>
              <a:rPr lang="fr-FR" sz="1800" b="1" i="1" dirty="0">
                <a:solidFill>
                  <a:schemeClr val="tx1"/>
                </a:solidFill>
                <a:effectLst/>
                <a:latin typeface="+mn-lt"/>
                <a:ea typeface="Times New Roman" panose="02020603050405020304" pitchFamily="18" charset="0"/>
              </a:rPr>
              <a:t>sema </a:t>
            </a:r>
            <a:r>
              <a:rPr lang="fr-FR" sz="1800" i="1" dirty="0">
                <a:solidFill>
                  <a:schemeClr val="tx1"/>
                </a:solidFill>
                <a:effectLst/>
                <a:latin typeface="+mn-lt"/>
                <a:ea typeface="Times New Roman" panose="02020603050405020304" pitchFamily="18" charset="0"/>
              </a:rPr>
              <a:t>la terreur.</a:t>
            </a:r>
            <a:endParaRPr lang="fr-FR" sz="1800" dirty="0">
              <a:solidFill>
                <a:schemeClr val="tx1"/>
              </a:solidFill>
              <a:effectLst/>
              <a:latin typeface="+mn-lt"/>
              <a:ea typeface="Times New Roman" panose="02020603050405020304" pitchFamily="18" charset="0"/>
            </a:endParaRPr>
          </a:p>
          <a:p>
            <a:r>
              <a:rPr lang="fr-FR" sz="1800" dirty="0">
                <a:solidFill>
                  <a:schemeClr val="tx1"/>
                </a:solidFill>
                <a:effectLst/>
                <a:latin typeface="+mn-lt"/>
                <a:ea typeface="Times New Roman" panose="02020603050405020304" pitchFamily="18" charset="0"/>
              </a:rPr>
              <a:t>De qui ou de quoi on parle ? 	       Qu’est-ce qu’on en dit ? »</a:t>
            </a: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15</a:t>
            </a:fld>
            <a:endParaRPr lang="fr-FR"/>
          </a:p>
        </p:txBody>
      </p:sp>
    </p:spTree>
    <p:extLst>
      <p:ext uri="{BB962C8B-B14F-4D97-AF65-F5344CB8AC3E}">
        <p14:creationId xmlns:p14="http://schemas.microsoft.com/office/powerpoint/2010/main" val="296839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16</a:t>
            </a:fld>
            <a:endParaRPr lang="fr-FR"/>
          </a:p>
        </p:txBody>
      </p:sp>
    </p:spTree>
    <p:extLst>
      <p:ext uri="{BB962C8B-B14F-4D97-AF65-F5344CB8AC3E}">
        <p14:creationId xmlns:p14="http://schemas.microsoft.com/office/powerpoint/2010/main" val="2763842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mn-lt"/>
                <a:ea typeface="Calibri" panose="020F0502020204030204" pitchFamily="34" charset="0"/>
                <a:cs typeface="Times New Roman" panose="02020603050405020304" pitchFamily="18" charset="0"/>
              </a:rPr>
              <a:t>Distribuer </a:t>
            </a:r>
            <a:r>
              <a:rPr lang="fr-FR" sz="1800" dirty="0">
                <a:effectLst/>
                <a:latin typeface="+mn-lt"/>
                <a:ea typeface="Calibri" panose="020F0502020204030204" pitchFamily="34" charset="0"/>
                <a:cs typeface="Times New Roman" panose="02020603050405020304" pitchFamily="18" charset="0"/>
              </a:rPr>
              <a:t>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mn-lt"/>
                <a:ea typeface="Calibri" panose="020F0502020204030204" pitchFamily="34" charset="0"/>
                <a:cs typeface="Times New Roman" panose="02020603050405020304" pitchFamily="18" charset="0"/>
              </a:rPr>
              <a:t>« Voilà votre trace écrite. Avec votre crayon noir, vous allez compléter les mots qui manquent. »</a:t>
            </a:r>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17</a:t>
            </a:fld>
            <a:endParaRPr lang="fr-FR"/>
          </a:p>
        </p:txBody>
      </p:sp>
    </p:spTree>
    <p:extLst>
      <p:ext uri="{BB962C8B-B14F-4D97-AF65-F5344CB8AC3E}">
        <p14:creationId xmlns:p14="http://schemas.microsoft.com/office/powerpoint/2010/main" val="326927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Activités d’entrainement</a:t>
            </a:r>
            <a:endParaRPr lang="fr-FR" sz="1800" b="1"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sym typeface="Wingdings 3" pitchFamily="2" charset="2"/>
              </a:rPr>
              <a:t>L</a:t>
            </a:r>
            <a:r>
              <a:rPr lang="fr-FR" sz="1800" b="0" dirty="0">
                <a:solidFill>
                  <a:schemeClr val="tx1"/>
                </a:solidFill>
                <a:effectLst/>
                <a:latin typeface="+mn-lt"/>
                <a:ea typeface="Calibri" panose="020F0502020204030204" pitchFamily="34" charset="0"/>
                <a:cs typeface="Calibri" panose="020F0502020204030204" pitchFamily="34" charset="0"/>
                <a:sym typeface="Wingdings 3" pitchFamily="2" charset="2"/>
              </a:rPr>
              <a:t>ivret 6, page 2</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18</a:t>
            </a:fld>
            <a:endParaRPr lang="fr-FR"/>
          </a:p>
        </p:txBody>
      </p:sp>
    </p:spTree>
    <p:extLst>
      <p:ext uri="{BB962C8B-B14F-4D97-AF65-F5344CB8AC3E}">
        <p14:creationId xmlns:p14="http://schemas.microsoft.com/office/powerpoint/2010/main" val="56860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1</a:t>
            </a:r>
          </a:p>
          <a:p>
            <a:endParaRPr lang="fr-FR" sz="1800" b="1" dirty="0">
              <a:solidFill>
                <a:schemeClr val="tx1"/>
              </a:solidFill>
              <a:latin typeface="+mn-lt"/>
            </a:endParaRPr>
          </a:p>
          <a:p>
            <a:r>
              <a:rPr lang="fr-FR" sz="1800" b="1" dirty="0">
                <a:solidFill>
                  <a:schemeClr val="tx1"/>
                </a:solidFill>
                <a:effectLst/>
                <a:latin typeface="+mn-lt"/>
                <a:ea typeface="Calibri" panose="020F0502020204030204" pitchFamily="34" charset="0"/>
                <a:cs typeface="Times New Roman" panose="02020603050405020304" pitchFamily="18" charset="0"/>
              </a:rPr>
              <a:t>a.</a:t>
            </a:r>
            <a:r>
              <a:rPr lang="fr-FR" sz="1800" dirty="0">
                <a:solidFill>
                  <a:schemeClr val="tx1"/>
                </a:solidFill>
                <a:effectLst/>
                <a:latin typeface="+mn-lt"/>
                <a:ea typeface="Calibri" panose="020F0502020204030204" pitchFamily="34" charset="0"/>
                <a:cs typeface="Times New Roman" panose="02020603050405020304" pitchFamily="18" charset="0"/>
              </a:rPr>
              <a:t> Des éléphants / blancs vivent en Asie. </a:t>
            </a:r>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800" b="1" dirty="0">
                <a:solidFill>
                  <a:schemeClr val="tx1"/>
                </a:solidFill>
                <a:effectLst/>
                <a:latin typeface="+mn-lt"/>
                <a:ea typeface="Calibri" panose="020F0502020204030204" pitchFamily="34" charset="0"/>
                <a:cs typeface="Times New Roman" panose="02020603050405020304" pitchFamily="18" charset="0"/>
              </a:rPr>
              <a:t>sa couleur</a:t>
            </a:r>
            <a:r>
              <a:rPr lang="fr-FR" sz="1800" dirty="0">
                <a:solidFill>
                  <a:schemeClr val="tx1"/>
                </a:solidFill>
                <a:effectLst/>
                <a:latin typeface="+mn-lt"/>
                <a:ea typeface="Calibri" panose="020F0502020204030204" pitchFamily="34" charset="0"/>
                <a:cs typeface="Times New Roman" panose="02020603050405020304" pitchFamily="18" charset="0"/>
              </a:rPr>
              <a:t>.</a:t>
            </a:r>
          </a:p>
          <a:p>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Des éléphants blancs vivent / en Asie. </a:t>
            </a:r>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800" b="1" dirty="0">
                <a:solidFill>
                  <a:schemeClr val="tx1"/>
                </a:solidFill>
                <a:effectLst/>
                <a:latin typeface="+mn-lt"/>
                <a:ea typeface="Calibri" panose="020F0502020204030204" pitchFamily="34" charset="0"/>
                <a:cs typeface="Times New Roman" panose="02020603050405020304" pitchFamily="18" charset="0"/>
              </a:rPr>
              <a:t>où il vit</a:t>
            </a:r>
            <a:r>
              <a:rPr lang="fr-FR" sz="1800" dirty="0">
                <a:solidFill>
                  <a:schemeClr val="tx1"/>
                </a:solidFill>
                <a:effectLst/>
                <a:latin typeface="+mn-lt"/>
                <a:ea typeface="Calibri" panose="020F0502020204030204" pitchFamily="34" charset="0"/>
                <a:cs typeface="Times New Roman" panose="02020603050405020304" pitchFamily="18" charset="0"/>
              </a:rPr>
              <a:t>.</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endParaRPr lang="fr-FR" sz="1800" b="0" dirty="0">
              <a:solidFill>
                <a:schemeClr val="tx1"/>
              </a:solidFill>
              <a:effectLst/>
              <a:latin typeface="+mn-lt"/>
              <a:ea typeface="Calibri" panose="020F0502020204030204" pitchFamily="34" charset="0"/>
              <a:cs typeface="Times New Roman" panose="02020603050405020304" pitchFamily="18" charset="0"/>
            </a:endParaRPr>
          </a:p>
          <a:p>
            <a:r>
              <a:rPr lang="fr-FR" sz="1800" b="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L’éléphanteau / jeune pèse plus de cent kilos. </a:t>
            </a:r>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800" b="1" dirty="0">
                <a:solidFill>
                  <a:schemeClr val="tx1"/>
                </a:solidFill>
                <a:effectLst/>
                <a:latin typeface="+mn-lt"/>
                <a:ea typeface="Calibri" panose="020F0502020204030204" pitchFamily="34" charset="0"/>
                <a:cs typeface="Times New Roman" panose="02020603050405020304" pitchFamily="18" charset="0"/>
              </a:rPr>
              <a:t>son âge</a:t>
            </a:r>
            <a:r>
              <a:rPr lang="fr-FR" sz="1800" dirty="0">
                <a:solidFill>
                  <a:schemeClr val="tx1"/>
                </a:solidFill>
                <a:effectLst/>
                <a:latin typeface="+mn-lt"/>
                <a:ea typeface="Calibri" panose="020F0502020204030204" pitchFamily="34" charset="0"/>
                <a:cs typeface="Times New Roman" panose="02020603050405020304" pitchFamily="18" charset="0"/>
              </a:rPr>
              <a:t>.</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L’éléphanteau jeune pèse / plus de cent kilos. </a:t>
            </a:r>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800" b="1" dirty="0">
                <a:solidFill>
                  <a:schemeClr val="tx1"/>
                </a:solidFill>
                <a:effectLst/>
                <a:latin typeface="+mn-lt"/>
                <a:ea typeface="Calibri" panose="020F0502020204030204" pitchFamily="34" charset="0"/>
                <a:cs typeface="Times New Roman" panose="02020603050405020304" pitchFamily="18" charset="0"/>
              </a:rPr>
              <a:t>son poids</a:t>
            </a:r>
            <a:r>
              <a:rPr lang="fr-FR" sz="1800" dirty="0">
                <a:solidFill>
                  <a:schemeClr val="tx1"/>
                </a:solidFill>
                <a:effectLst/>
                <a:latin typeface="+mn-lt"/>
                <a:ea typeface="Calibri" panose="020F0502020204030204" pitchFamily="34" charset="0"/>
                <a:cs typeface="Times New Roman" panose="02020603050405020304" pitchFamily="18" charset="0"/>
              </a:rPr>
              <a:t>.</a:t>
            </a:r>
          </a:p>
          <a:p>
            <a:endParaRPr lang="fr-FR"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chemeClr val="tx1"/>
                </a:solidFill>
                <a:effectLst/>
                <a:latin typeface="+mn-lt"/>
                <a:ea typeface="Calibri" panose="020F0502020204030204" pitchFamily="34" charset="0"/>
                <a:cs typeface="Times New Roman" panose="02020603050405020304" pitchFamily="18" charset="0"/>
              </a:rPr>
              <a:t>Lors de la phase collective</a:t>
            </a:r>
            <a:r>
              <a:rPr lang="fr-FR" sz="1800" i="1" dirty="0">
                <a:solidFill>
                  <a:schemeClr val="tx1"/>
                </a:solidFill>
                <a:effectLst/>
                <a:latin typeface="+mn-lt"/>
                <a:ea typeface="Calibri" panose="020F0502020204030204" pitchFamily="34" charset="0"/>
                <a:cs typeface="Times New Roman" panose="02020603050405020304" pitchFamily="18" charset="0"/>
              </a:rPr>
              <a:t>, pour chaque phrase, demander à un ou deux élèves de lire avec effet, et à la classe de trouver l’effet choisi.</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19</a:t>
            </a:fld>
            <a:endParaRPr lang="fr-FR"/>
          </a:p>
        </p:txBody>
      </p:sp>
    </p:spTree>
    <p:extLst>
      <p:ext uri="{BB962C8B-B14F-4D97-AF65-F5344CB8AC3E}">
        <p14:creationId xmlns:p14="http://schemas.microsoft.com/office/powerpoint/2010/main" val="315224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solidFill>
                  <a:schemeClr val="tx1"/>
                </a:solidFill>
                <a:effectLst/>
                <a:latin typeface="+mn-lt"/>
                <a:ea typeface="Calibri" panose="020F0502020204030204" pitchFamily="34" charset="0"/>
                <a:cs typeface="Times New Roman" panose="02020603050405020304" pitchFamily="18" charset="0"/>
              </a:rPr>
              <a:t>PHASE 1 : </a:t>
            </a:r>
            <a:r>
              <a:rPr lang="fr-FR" sz="1800" b="1" i="1" dirty="0">
                <a:solidFill>
                  <a:schemeClr val="tx1"/>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800" dirty="0">
              <a:solidFill>
                <a:schemeClr val="tx1"/>
              </a:solidFill>
              <a:effectLst/>
              <a:latin typeface="+mn-lt"/>
              <a:ea typeface="Times New Roman" panose="02020603050405020304" pitchFamily="18" charset="0"/>
            </a:endParaRPr>
          </a:p>
          <a:p>
            <a:pPr algn="l"/>
            <a:r>
              <a:rPr lang="fr-FR" sz="1800" dirty="0">
                <a:solidFill>
                  <a:schemeClr val="tx1"/>
                </a:solidFill>
                <a:effectLst/>
                <a:latin typeface="+mn-lt"/>
                <a:ea typeface="Times New Roman" panose="02020603050405020304" pitchFamily="18" charset="0"/>
              </a:rPr>
              <a:t>« Comment est fabriquée une phrase ? Le savez-vous ? »</a:t>
            </a:r>
          </a:p>
          <a:p>
            <a:pPr algn="l"/>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algn="l"/>
            <a:r>
              <a:rPr lang="fr-FR" sz="1800" dirty="0">
                <a:solidFill>
                  <a:schemeClr val="tx1"/>
                </a:solidFill>
                <a:effectLst/>
                <a:latin typeface="+mn-lt"/>
                <a:ea typeface="Calibri" panose="020F0502020204030204" pitchFamily="34" charset="0"/>
                <a:cs typeface="Times New Roman" panose="02020603050405020304" pitchFamily="18" charset="0"/>
              </a:rPr>
              <a:t>Il y a une majuscule et un point.</a:t>
            </a:r>
          </a:p>
          <a:p>
            <a:pPr algn="l"/>
            <a:r>
              <a:rPr lang="fr-FR" sz="1800" dirty="0">
                <a:solidFill>
                  <a:schemeClr val="tx1"/>
                </a:solidFill>
                <a:effectLst/>
                <a:latin typeface="+mn-lt"/>
                <a:ea typeface="Calibri" panose="020F0502020204030204" pitchFamily="34" charset="0"/>
                <a:cs typeface="Times New Roman" panose="02020603050405020304" pitchFamily="18" charset="0"/>
              </a:rPr>
              <a:t>C’est fabriqué avec des mots, on peut les compter.</a:t>
            </a:r>
          </a:p>
          <a:p>
            <a:pPr algn="l"/>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a:t>
            </a:fld>
            <a:endParaRPr lang="fr-FR"/>
          </a:p>
        </p:txBody>
      </p:sp>
    </p:spTree>
    <p:extLst>
      <p:ext uri="{BB962C8B-B14F-4D97-AF65-F5344CB8AC3E}">
        <p14:creationId xmlns:p14="http://schemas.microsoft.com/office/powerpoint/2010/main" val="153057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solidFill>
                  <a:schemeClr val="tx1"/>
                </a:solidFill>
                <a:latin typeface="+mn-lt"/>
              </a:rPr>
              <a:t>Exercice 1</a:t>
            </a:r>
          </a:p>
          <a:p>
            <a:endParaRPr lang="fr-FR" sz="1200" b="1" dirty="0">
              <a:solidFill>
                <a:schemeClr val="tx1"/>
              </a:solidFill>
              <a:latin typeface="+mn-lt"/>
            </a:endParaRPr>
          </a:p>
          <a:p>
            <a:r>
              <a:rPr lang="fr-FR" sz="1200" b="1" dirty="0">
                <a:solidFill>
                  <a:schemeClr val="tx1"/>
                </a:solidFill>
                <a:effectLst/>
                <a:latin typeface="+mn-lt"/>
                <a:ea typeface="Calibri" panose="020F0502020204030204" pitchFamily="34" charset="0"/>
                <a:cs typeface="Times New Roman" panose="02020603050405020304" pitchFamily="18" charset="0"/>
              </a:rPr>
              <a:t>a.</a:t>
            </a:r>
            <a:r>
              <a:rPr lang="fr-FR" sz="1200" dirty="0">
                <a:solidFill>
                  <a:schemeClr val="tx1"/>
                </a:solidFill>
                <a:effectLst/>
                <a:latin typeface="+mn-lt"/>
                <a:ea typeface="Calibri" panose="020F0502020204030204" pitchFamily="34" charset="0"/>
                <a:cs typeface="Times New Roman" panose="02020603050405020304" pitchFamily="18" charset="0"/>
              </a:rPr>
              <a:t> Des éléphants / blancs vivent en Asie. </a:t>
            </a:r>
            <a:r>
              <a:rPr lang="fr-FR" sz="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2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200" b="1" dirty="0">
                <a:solidFill>
                  <a:schemeClr val="tx1"/>
                </a:solidFill>
                <a:effectLst/>
                <a:latin typeface="+mn-lt"/>
                <a:ea typeface="Calibri" panose="020F0502020204030204" pitchFamily="34" charset="0"/>
                <a:cs typeface="Times New Roman" panose="02020603050405020304" pitchFamily="18" charset="0"/>
              </a:rPr>
              <a:t>sa couleur</a:t>
            </a:r>
            <a:r>
              <a:rPr lang="fr-FR" sz="1200" dirty="0">
                <a:solidFill>
                  <a:schemeClr val="tx1"/>
                </a:solidFill>
                <a:effectLst/>
                <a:latin typeface="+mn-lt"/>
                <a:ea typeface="Calibri" panose="020F0502020204030204" pitchFamily="34" charset="0"/>
                <a:cs typeface="Times New Roman" panose="02020603050405020304" pitchFamily="18" charset="0"/>
              </a:rPr>
              <a:t>.</a:t>
            </a:r>
          </a:p>
          <a:p>
            <a:r>
              <a:rPr lang="fr-FR" sz="1200" i="1" dirty="0">
                <a:solidFill>
                  <a:schemeClr val="tx1"/>
                </a:solidFill>
                <a:effectLst/>
                <a:latin typeface="+mn-lt"/>
                <a:ea typeface="Calibri" panose="020F0502020204030204" pitchFamily="34" charset="0"/>
                <a:cs typeface="Times New Roman" panose="02020603050405020304" pitchFamily="18" charset="0"/>
              </a:rPr>
              <a:t>ou</a:t>
            </a:r>
            <a:r>
              <a:rPr lang="fr-FR" sz="1200" dirty="0">
                <a:solidFill>
                  <a:schemeClr val="tx1"/>
                </a:solidFill>
                <a:effectLst/>
                <a:latin typeface="+mn-lt"/>
                <a:ea typeface="Calibri" panose="020F0502020204030204" pitchFamily="34" charset="0"/>
                <a:cs typeface="Times New Roman" panose="02020603050405020304" pitchFamily="18" charset="0"/>
              </a:rPr>
              <a:t> Des éléphants blancs vivent / en Asie. </a:t>
            </a:r>
            <a:r>
              <a:rPr lang="fr-FR" sz="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2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200" b="1" dirty="0">
                <a:solidFill>
                  <a:schemeClr val="tx1"/>
                </a:solidFill>
                <a:effectLst/>
                <a:latin typeface="+mn-lt"/>
                <a:ea typeface="Calibri" panose="020F0502020204030204" pitchFamily="34" charset="0"/>
                <a:cs typeface="Times New Roman" panose="02020603050405020304" pitchFamily="18" charset="0"/>
              </a:rPr>
              <a:t>où il vit</a:t>
            </a:r>
            <a:r>
              <a:rPr lang="fr-FR" sz="1200" dirty="0">
                <a:solidFill>
                  <a:schemeClr val="tx1"/>
                </a:solidFill>
                <a:effectLst/>
                <a:latin typeface="+mn-lt"/>
                <a:ea typeface="Calibri" panose="020F0502020204030204" pitchFamily="34" charset="0"/>
                <a:cs typeface="Times New Roman" panose="02020603050405020304" pitchFamily="18" charset="0"/>
              </a:rPr>
              <a:t>.</a:t>
            </a:r>
            <a:endParaRPr lang="fr-FR" sz="1200" b="0" dirty="0">
              <a:solidFill>
                <a:schemeClr val="tx1"/>
              </a:solidFill>
              <a:effectLst/>
              <a:latin typeface="+mn-lt"/>
              <a:ea typeface="Calibri" panose="020F0502020204030204" pitchFamily="34" charset="0"/>
              <a:cs typeface="Times New Roman" panose="02020603050405020304" pitchFamily="18" charset="0"/>
            </a:endParaRPr>
          </a:p>
          <a:p>
            <a:endParaRPr lang="fr-FR" sz="1200" b="0" dirty="0">
              <a:solidFill>
                <a:schemeClr val="tx1"/>
              </a:solidFill>
              <a:effectLst/>
              <a:latin typeface="+mn-lt"/>
              <a:ea typeface="Calibri" panose="020F0502020204030204" pitchFamily="34" charset="0"/>
              <a:cs typeface="Times New Roman" panose="02020603050405020304" pitchFamily="18" charset="0"/>
            </a:endParaRPr>
          </a:p>
          <a:p>
            <a:r>
              <a:rPr lang="fr-FR" sz="1200" b="1" dirty="0">
                <a:solidFill>
                  <a:schemeClr val="tx1"/>
                </a:solidFill>
                <a:effectLst/>
                <a:latin typeface="+mn-lt"/>
                <a:ea typeface="Calibri" panose="020F0502020204030204" pitchFamily="34" charset="0"/>
                <a:cs typeface="Times New Roman" panose="02020603050405020304" pitchFamily="18" charset="0"/>
              </a:rPr>
              <a:t>b.</a:t>
            </a:r>
            <a:r>
              <a:rPr lang="fr-FR" sz="1200" dirty="0">
                <a:solidFill>
                  <a:schemeClr val="tx1"/>
                </a:solidFill>
                <a:effectLst/>
                <a:latin typeface="+mn-lt"/>
                <a:ea typeface="Calibri" panose="020F0502020204030204" pitchFamily="34" charset="0"/>
                <a:cs typeface="Times New Roman" panose="02020603050405020304" pitchFamily="18" charset="0"/>
              </a:rPr>
              <a:t> L’éléphanteau / jeune pèse plus de cent kilos. </a:t>
            </a:r>
            <a:r>
              <a:rPr lang="fr-FR" sz="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2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200" b="1" dirty="0">
                <a:solidFill>
                  <a:schemeClr val="tx1"/>
                </a:solidFill>
                <a:effectLst/>
                <a:latin typeface="+mn-lt"/>
                <a:ea typeface="Calibri" panose="020F0502020204030204" pitchFamily="34" charset="0"/>
                <a:cs typeface="Times New Roman" panose="02020603050405020304" pitchFamily="18" charset="0"/>
              </a:rPr>
              <a:t>son âge</a:t>
            </a:r>
            <a:r>
              <a:rPr lang="fr-FR" sz="1200" dirty="0">
                <a:solidFill>
                  <a:schemeClr val="tx1"/>
                </a:solidFill>
                <a:effectLst/>
                <a:latin typeface="+mn-lt"/>
                <a:ea typeface="Calibri" panose="020F0502020204030204" pitchFamily="34" charset="0"/>
                <a:cs typeface="Times New Roman" panose="02020603050405020304" pitchFamily="18" charset="0"/>
              </a:rPr>
              <a:t>.</a:t>
            </a:r>
            <a:endParaRPr lang="fr-FR" sz="1200" i="0" dirty="0">
              <a:solidFill>
                <a:schemeClr val="tx1"/>
              </a:solidFill>
              <a:effectLst/>
              <a:latin typeface="+mn-lt"/>
              <a:ea typeface="Calibri" panose="020F0502020204030204" pitchFamily="34" charset="0"/>
              <a:cs typeface="Times New Roman" panose="02020603050405020304" pitchFamily="18" charset="0"/>
            </a:endParaRPr>
          </a:p>
          <a:p>
            <a:r>
              <a:rPr lang="fr-FR" sz="1200" i="1" dirty="0">
                <a:solidFill>
                  <a:schemeClr val="tx1"/>
                </a:solidFill>
                <a:effectLst/>
                <a:latin typeface="+mn-lt"/>
                <a:ea typeface="Calibri" panose="020F0502020204030204" pitchFamily="34" charset="0"/>
                <a:cs typeface="Times New Roman" panose="02020603050405020304" pitchFamily="18" charset="0"/>
              </a:rPr>
              <a:t>ou</a:t>
            </a:r>
            <a:r>
              <a:rPr lang="fr-FR" sz="1200" dirty="0">
                <a:solidFill>
                  <a:schemeClr val="tx1"/>
                </a:solidFill>
                <a:effectLst/>
                <a:latin typeface="+mn-lt"/>
                <a:ea typeface="Calibri" panose="020F0502020204030204" pitchFamily="34" charset="0"/>
                <a:cs typeface="Times New Roman" panose="02020603050405020304" pitchFamily="18" charset="0"/>
              </a:rPr>
              <a:t> L’éléphanteau jeune pèse / plus de cent kilos. </a:t>
            </a:r>
            <a:r>
              <a:rPr lang="fr-FR" sz="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200" dirty="0">
                <a:solidFill>
                  <a:schemeClr val="tx1"/>
                </a:solidFill>
                <a:effectLst/>
                <a:latin typeface="+mn-lt"/>
                <a:ea typeface="Calibri" panose="020F0502020204030204" pitchFamily="34" charset="0"/>
                <a:cs typeface="Times New Roman" panose="02020603050405020304" pitchFamily="18" charset="0"/>
              </a:rPr>
              <a:t> J’ai voulu insister sur </a:t>
            </a:r>
            <a:r>
              <a:rPr lang="fr-FR" sz="1200" b="1" dirty="0">
                <a:solidFill>
                  <a:schemeClr val="tx1"/>
                </a:solidFill>
                <a:effectLst/>
                <a:latin typeface="+mn-lt"/>
                <a:ea typeface="Calibri" panose="020F0502020204030204" pitchFamily="34" charset="0"/>
                <a:cs typeface="Times New Roman" panose="02020603050405020304" pitchFamily="18" charset="0"/>
              </a:rPr>
              <a:t>son poids</a:t>
            </a:r>
            <a:r>
              <a:rPr lang="fr-FR" sz="1200" dirty="0">
                <a:solidFill>
                  <a:schemeClr val="tx1"/>
                </a:solidFill>
                <a:effectLst/>
                <a:latin typeface="+mn-lt"/>
                <a:ea typeface="Calibri" panose="020F0502020204030204" pitchFamily="34" charset="0"/>
                <a:cs typeface="Times New Roman" panose="02020603050405020304" pitchFamily="18" charset="0"/>
              </a:rPr>
              <a:t>.</a:t>
            </a:r>
          </a:p>
          <a:p>
            <a:endParaRPr lang="fr-FR"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chemeClr val="tx1"/>
                </a:solidFill>
                <a:effectLst/>
                <a:latin typeface="+mn-lt"/>
                <a:ea typeface="Calibri" panose="020F0502020204030204" pitchFamily="34" charset="0"/>
                <a:cs typeface="Times New Roman" panose="02020603050405020304" pitchFamily="18" charset="0"/>
              </a:rPr>
              <a:t>Lors de la phase collective</a:t>
            </a:r>
            <a:r>
              <a:rPr lang="fr-FR" sz="1200" i="1" dirty="0">
                <a:solidFill>
                  <a:schemeClr val="tx1"/>
                </a:solidFill>
                <a:effectLst/>
                <a:latin typeface="+mn-lt"/>
                <a:ea typeface="Calibri" panose="020F0502020204030204" pitchFamily="34" charset="0"/>
                <a:cs typeface="Times New Roman" panose="02020603050405020304" pitchFamily="18" charset="0"/>
              </a:rPr>
              <a:t>, pour chaque phrase, demander à un ou deux élèves de lire avec effet, et à la classe de trouver l’effet choisi.</a:t>
            </a:r>
            <a:endParaRPr lang="fr-FR"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20</a:t>
            </a:fld>
            <a:endParaRPr lang="fr-FR"/>
          </a:p>
        </p:txBody>
      </p:sp>
    </p:spTree>
    <p:extLst>
      <p:ext uri="{BB962C8B-B14F-4D97-AF65-F5344CB8AC3E}">
        <p14:creationId xmlns:p14="http://schemas.microsoft.com/office/powerpoint/2010/main" val="161036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r>
              <a:rPr lang="fr-FR" sz="1800" b="1" dirty="0">
                <a:solidFill>
                  <a:schemeClr val="tx1"/>
                </a:solidFill>
                <a:effectLst/>
                <a:latin typeface="+mn-lt"/>
                <a:ea typeface="Calibri" panose="020F0502020204030204" pitchFamily="34" charset="0"/>
                <a:cs typeface="Times New Roman" panose="02020603050405020304" pitchFamily="18" charset="0"/>
              </a:rPr>
              <a:t>a.</a:t>
            </a:r>
            <a:r>
              <a:rPr lang="fr-FR" sz="1800" dirty="0">
                <a:solidFill>
                  <a:schemeClr val="tx1"/>
                </a:solidFill>
                <a:effectLst/>
                <a:latin typeface="+mn-lt"/>
                <a:ea typeface="Calibri" panose="020F0502020204030204" pitchFamily="34" charset="0"/>
                <a:cs typeface="Times New Roman" panose="02020603050405020304" pitchFamily="18" charset="0"/>
              </a:rPr>
              <a:t> Des éléphants blancs // vivent en Asie.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r>
              <a:rPr lang="fr-FR" sz="1800" b="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L’éléphanteau jeune // pèse plus de cent kilos.</a:t>
            </a:r>
          </a:p>
          <a:p>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b="1" i="1" dirty="0">
                <a:solidFill>
                  <a:schemeClr val="tx1"/>
                </a:solidFill>
                <a:effectLst/>
                <a:latin typeface="+mn-lt"/>
                <a:ea typeface="Calibri" panose="020F0502020204030204" pitchFamily="34" charset="0"/>
                <a:cs typeface="Times New Roman" panose="02020603050405020304" pitchFamily="18" charset="0"/>
              </a:rPr>
              <a:t>Lors de la phase collective</a:t>
            </a:r>
            <a:r>
              <a:rPr lang="fr-FR" sz="1800" i="1" dirty="0">
                <a:solidFill>
                  <a:schemeClr val="tx1"/>
                </a:solidFill>
                <a:effectLst/>
                <a:latin typeface="+mn-lt"/>
                <a:ea typeface="Calibri" panose="020F0502020204030204" pitchFamily="34" charset="0"/>
                <a:cs typeface="Times New Roman" panose="02020603050405020304" pitchFamily="18" charset="0"/>
              </a:rPr>
              <a:t>, pour justifier le découpage grammatical, revenir systématiquement aux questions : </a:t>
            </a:r>
            <a:r>
              <a:rPr lang="fr-FR" sz="1800" dirty="0">
                <a:solidFill>
                  <a:schemeClr val="tx1"/>
                </a:solidFill>
                <a:effectLst/>
                <a:latin typeface="+mn-lt"/>
                <a:ea typeface="Calibri" panose="020F0502020204030204" pitchFamily="34" charset="0"/>
                <a:cs typeface="Times New Roman" panose="02020603050405020304" pitchFamily="18" charset="0"/>
              </a:rPr>
              <a:t>de qui ou de quoi on parle ? // qu’est-ce qui se passe ?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qu’est-ce qu’on en dit ?</a:t>
            </a:r>
          </a:p>
          <a:p>
            <a:r>
              <a:rPr lang="fr-FR" sz="1800" i="1" dirty="0">
                <a:solidFill>
                  <a:schemeClr val="tx1"/>
                </a:solidFill>
                <a:effectLst/>
                <a:latin typeface="+mn-lt"/>
                <a:ea typeface="Calibri" panose="020F0502020204030204" pitchFamily="34" charset="0"/>
                <a:cs typeface="Times New Roman" panose="02020603050405020304" pitchFamily="18" charset="0"/>
              </a:rPr>
              <a:t>Repérer également le nom et le verbe.</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21</a:t>
            </a:fld>
            <a:endParaRPr lang="fr-FR"/>
          </a:p>
        </p:txBody>
      </p:sp>
    </p:spTree>
    <p:extLst>
      <p:ext uri="{BB962C8B-B14F-4D97-AF65-F5344CB8AC3E}">
        <p14:creationId xmlns:p14="http://schemas.microsoft.com/office/powerpoint/2010/main" val="196131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r>
              <a:rPr lang="fr-FR" sz="1800" b="1" dirty="0">
                <a:solidFill>
                  <a:schemeClr val="tx1"/>
                </a:solidFill>
                <a:effectLst/>
                <a:latin typeface="+mn-lt"/>
                <a:ea typeface="Calibri" panose="020F0502020204030204" pitchFamily="34" charset="0"/>
                <a:cs typeface="Times New Roman" panose="02020603050405020304" pitchFamily="18" charset="0"/>
              </a:rPr>
              <a:t>a.</a:t>
            </a:r>
            <a:r>
              <a:rPr lang="fr-FR" sz="1800" dirty="0">
                <a:solidFill>
                  <a:schemeClr val="tx1"/>
                </a:solidFill>
                <a:effectLst/>
                <a:latin typeface="+mn-lt"/>
                <a:ea typeface="Calibri" panose="020F0502020204030204" pitchFamily="34" charset="0"/>
                <a:cs typeface="Times New Roman" panose="02020603050405020304" pitchFamily="18" charset="0"/>
              </a:rPr>
              <a:t> Des éléphants blancs // vivent en Asie.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r>
              <a:rPr lang="fr-FR" sz="1800" b="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L’éléphanteau jeune // pèse plus de cent kilos.</a:t>
            </a:r>
          </a:p>
          <a:p>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b="1" i="1" dirty="0">
                <a:solidFill>
                  <a:schemeClr val="tx1"/>
                </a:solidFill>
                <a:effectLst/>
                <a:latin typeface="+mn-lt"/>
                <a:ea typeface="Calibri" panose="020F0502020204030204" pitchFamily="34" charset="0"/>
                <a:cs typeface="Times New Roman" panose="02020603050405020304" pitchFamily="18" charset="0"/>
              </a:rPr>
              <a:t>Lors de la phase collective</a:t>
            </a:r>
            <a:r>
              <a:rPr lang="fr-FR" sz="1800" i="1" dirty="0">
                <a:solidFill>
                  <a:schemeClr val="tx1"/>
                </a:solidFill>
                <a:effectLst/>
                <a:latin typeface="+mn-lt"/>
                <a:ea typeface="Calibri" panose="020F0502020204030204" pitchFamily="34" charset="0"/>
                <a:cs typeface="Times New Roman" panose="02020603050405020304" pitchFamily="18" charset="0"/>
              </a:rPr>
              <a:t>, pour justifier le découpage grammatical, revenir systématiquement aux questions : </a:t>
            </a:r>
            <a:r>
              <a:rPr lang="fr-FR" sz="1800" dirty="0">
                <a:solidFill>
                  <a:schemeClr val="tx1"/>
                </a:solidFill>
                <a:effectLst/>
                <a:latin typeface="+mn-lt"/>
                <a:ea typeface="Calibri" panose="020F0502020204030204" pitchFamily="34" charset="0"/>
                <a:cs typeface="Times New Roman" panose="02020603050405020304" pitchFamily="18" charset="0"/>
              </a:rPr>
              <a:t>de qui ou de quoi on parle ? // qu’est-ce qui se passe ?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qu’est-ce qu’on en dit ?</a:t>
            </a:r>
          </a:p>
          <a:p>
            <a:r>
              <a:rPr lang="fr-FR" sz="1800" i="1" dirty="0">
                <a:solidFill>
                  <a:schemeClr val="tx1"/>
                </a:solidFill>
                <a:effectLst/>
                <a:latin typeface="+mn-lt"/>
                <a:ea typeface="Calibri" panose="020F0502020204030204" pitchFamily="34" charset="0"/>
                <a:cs typeface="Times New Roman" panose="02020603050405020304" pitchFamily="18" charset="0"/>
              </a:rPr>
              <a:t>Repérer également le nom et le verbe.</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22</a:t>
            </a:fld>
            <a:endParaRPr lang="fr-FR"/>
          </a:p>
        </p:txBody>
      </p:sp>
    </p:spTree>
    <p:extLst>
      <p:ext uri="{BB962C8B-B14F-4D97-AF65-F5344CB8AC3E}">
        <p14:creationId xmlns:p14="http://schemas.microsoft.com/office/powerpoint/2010/main" val="2337011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n-lt"/>
              </a:rPr>
              <a:t>Exercice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latin typeface="+mn-lt"/>
            </a:endParaRPr>
          </a:p>
          <a:p>
            <a:r>
              <a:rPr lang="fr-FR" sz="1800" i="1" dirty="0">
                <a:effectLst/>
                <a:latin typeface="+mn-lt"/>
                <a:ea typeface="Calibri" panose="020F0502020204030204" pitchFamily="34" charset="0"/>
                <a:cs typeface="Times New Roman" panose="02020603050405020304" pitchFamily="18" charset="0"/>
              </a:rPr>
              <a:t>Pour les phrases</a:t>
            </a:r>
            <a:r>
              <a:rPr lang="fr-FR" sz="1800" b="1" dirty="0">
                <a:effectLst/>
                <a:latin typeface="+mn-lt"/>
                <a:ea typeface="Calibri" panose="020F0502020204030204" pitchFamily="34" charset="0"/>
                <a:cs typeface="Times New Roman" panose="02020603050405020304" pitchFamily="18" charset="0"/>
              </a:rPr>
              <a:t> </a:t>
            </a:r>
            <a:r>
              <a:rPr lang="fr-FR" sz="1800" b="1" dirty="0">
                <a:solidFill>
                  <a:srgbClr val="00B0F0"/>
                </a:solidFill>
                <a:effectLst/>
                <a:latin typeface="+mn-lt"/>
                <a:ea typeface="Calibri" panose="020F0502020204030204" pitchFamily="34" charset="0"/>
                <a:cs typeface="Times New Roman" panose="02020603050405020304" pitchFamily="18" charset="0"/>
              </a:rPr>
              <a:t>a.</a:t>
            </a:r>
            <a:r>
              <a:rPr lang="fr-FR" sz="1800" b="1" dirty="0">
                <a:effectLst/>
                <a:latin typeface="+mn-lt"/>
                <a:ea typeface="Calibri" panose="020F0502020204030204" pitchFamily="34" charset="0"/>
                <a:cs typeface="Times New Roman" panose="02020603050405020304" pitchFamily="18" charset="0"/>
              </a:rPr>
              <a:t> </a:t>
            </a:r>
            <a:r>
              <a:rPr lang="fr-FR" sz="1800" i="1" dirty="0">
                <a:effectLst/>
                <a:latin typeface="+mn-lt"/>
                <a:ea typeface="Calibri" panose="020F0502020204030204" pitchFamily="34" charset="0"/>
                <a:cs typeface="Times New Roman" panose="02020603050405020304" pitchFamily="18" charset="0"/>
              </a:rPr>
              <a:t>et</a:t>
            </a:r>
            <a:r>
              <a:rPr lang="fr-FR" sz="1800" dirty="0">
                <a:effectLst/>
                <a:latin typeface="+mn-lt"/>
                <a:ea typeface="Calibri" panose="020F0502020204030204" pitchFamily="34" charset="0"/>
                <a:cs typeface="Times New Roman" panose="02020603050405020304" pitchFamily="18" charset="0"/>
              </a:rPr>
              <a:t> </a:t>
            </a:r>
            <a:r>
              <a:rPr lang="fr-FR" sz="1800" b="1" dirty="0">
                <a:solidFill>
                  <a:srgbClr val="00B0F0"/>
                </a:solidFill>
                <a:effectLst/>
                <a:latin typeface="+mn-lt"/>
                <a:ea typeface="Calibri" panose="020F0502020204030204" pitchFamily="34" charset="0"/>
                <a:cs typeface="Times New Roman" panose="02020603050405020304" pitchFamily="18" charset="0"/>
              </a:rPr>
              <a:t>c.</a:t>
            </a:r>
            <a:r>
              <a:rPr lang="fr-FR" sz="1800" i="1" dirty="0">
                <a:effectLst/>
                <a:latin typeface="+mn-lt"/>
                <a:ea typeface="Calibri" panose="020F0502020204030204" pitchFamily="34" charset="0"/>
                <a:cs typeface="Times New Roman" panose="02020603050405020304" pitchFamily="18" charset="0"/>
              </a:rPr>
              <a:t>,</a:t>
            </a:r>
            <a:r>
              <a:rPr lang="fr-FR" sz="1800" dirty="0">
                <a:effectLst/>
                <a:latin typeface="+mn-lt"/>
                <a:ea typeface="Calibri" panose="020F0502020204030204" pitchFamily="34" charset="0"/>
                <a:cs typeface="Times New Roman" panose="02020603050405020304" pitchFamily="18" charset="0"/>
              </a:rPr>
              <a:t> </a:t>
            </a:r>
            <a:r>
              <a:rPr lang="fr-FR" sz="1800" i="1" dirty="0">
                <a:effectLst/>
                <a:latin typeface="+mn-lt"/>
                <a:ea typeface="Calibri" panose="020F0502020204030204" pitchFamily="34" charset="0"/>
                <a:cs typeface="Times New Roman" panose="02020603050405020304" pitchFamily="18" charset="0"/>
              </a:rPr>
              <a:t>plusieurs découpages sont possibles.</a:t>
            </a:r>
            <a:r>
              <a:rPr lang="fr-FR" sz="1800" dirty="0">
                <a:effectLst/>
                <a:latin typeface="+mn-lt"/>
                <a:ea typeface="Calibri" panose="020F0502020204030204" pitchFamily="34" charset="0"/>
                <a:cs typeface="Times New Roman" panose="02020603050405020304" pitchFamily="18" charset="0"/>
              </a:rPr>
              <a:t> </a:t>
            </a:r>
          </a:p>
          <a:p>
            <a:r>
              <a:rPr lang="fr-FR" sz="1800" dirty="0">
                <a:effectLst/>
                <a:latin typeface="+mn-lt"/>
                <a:ea typeface="Calibri" panose="020F0502020204030204" pitchFamily="34" charset="0"/>
                <a:cs typeface="Times New Roman" panose="02020603050405020304" pitchFamily="18" charset="0"/>
              </a:rPr>
              <a:t> </a:t>
            </a:r>
          </a:p>
          <a:p>
            <a:r>
              <a:rPr lang="fr-FR" sz="1800" b="1" i="1" dirty="0">
                <a:effectLst/>
                <a:latin typeface="+mn-lt"/>
                <a:ea typeface="Calibri" panose="020F0502020204030204" pitchFamily="34" charset="0"/>
                <a:cs typeface="Times New Roman" panose="02020603050405020304" pitchFamily="18" charset="0"/>
              </a:rPr>
              <a:t>Lors de la phase collective</a:t>
            </a:r>
            <a:r>
              <a:rPr lang="fr-FR" sz="1800" i="1" dirty="0">
                <a:effectLst/>
                <a:latin typeface="+mn-lt"/>
                <a:ea typeface="Calibri" panose="020F0502020204030204" pitchFamily="34" charset="0"/>
                <a:cs typeface="Times New Roman" panose="02020603050405020304" pitchFamily="18" charset="0"/>
              </a:rPr>
              <a:t>, pour les phrases </a:t>
            </a:r>
            <a:r>
              <a:rPr lang="fr-FR" sz="1800" b="1" dirty="0">
                <a:solidFill>
                  <a:srgbClr val="00B0F0"/>
                </a:solidFill>
                <a:effectLst/>
                <a:latin typeface="+mn-lt"/>
                <a:ea typeface="Calibri" panose="020F0502020204030204" pitchFamily="34" charset="0"/>
                <a:cs typeface="Times New Roman" panose="02020603050405020304" pitchFamily="18" charset="0"/>
              </a:rPr>
              <a:t>a.</a:t>
            </a:r>
            <a:r>
              <a:rPr lang="fr-FR" sz="1800" i="1" dirty="0">
                <a:effectLst/>
                <a:latin typeface="+mn-lt"/>
                <a:ea typeface="Calibri" panose="020F0502020204030204" pitchFamily="34" charset="0"/>
                <a:cs typeface="Times New Roman" panose="02020603050405020304" pitchFamily="18" charset="0"/>
              </a:rPr>
              <a:t> et </a:t>
            </a:r>
            <a:r>
              <a:rPr lang="fr-FR" sz="1800" b="1" dirty="0">
                <a:solidFill>
                  <a:srgbClr val="00B0F0"/>
                </a:solidFill>
                <a:effectLst/>
                <a:latin typeface="+mn-lt"/>
                <a:ea typeface="Calibri" panose="020F0502020204030204" pitchFamily="34" charset="0"/>
                <a:cs typeface="Times New Roman" panose="02020603050405020304" pitchFamily="18" charset="0"/>
              </a:rPr>
              <a:t>c.</a:t>
            </a:r>
            <a:r>
              <a:rPr lang="fr-FR" sz="1800" i="1" dirty="0">
                <a:effectLst/>
                <a:latin typeface="+mn-lt"/>
                <a:ea typeface="Calibri" panose="020F0502020204030204" pitchFamily="34" charset="0"/>
                <a:cs typeface="Times New Roman" panose="02020603050405020304" pitchFamily="18" charset="0"/>
              </a:rPr>
              <a:t>, demander à un ou deux élèves de lire leur phrase avec effet, et à la classe de trouver l’effet choisi.</a:t>
            </a:r>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23</a:t>
            </a:fld>
            <a:endParaRPr lang="fr-FR"/>
          </a:p>
        </p:txBody>
      </p:sp>
    </p:spTree>
    <p:extLst>
      <p:ext uri="{BB962C8B-B14F-4D97-AF65-F5344CB8AC3E}">
        <p14:creationId xmlns:p14="http://schemas.microsoft.com/office/powerpoint/2010/main" val="142168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Exercice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r>
              <a:rPr lang="fr-FR" sz="1200" i="1" dirty="0">
                <a:effectLst/>
                <a:latin typeface="+mn-lt"/>
                <a:ea typeface="Calibri" panose="020F0502020204030204" pitchFamily="34" charset="0"/>
                <a:cs typeface="Times New Roman" panose="02020603050405020304" pitchFamily="18" charset="0"/>
              </a:rPr>
              <a:t>Pour les phrases</a:t>
            </a:r>
            <a:r>
              <a:rPr lang="fr-FR" sz="1200" b="1" dirty="0">
                <a:effectLst/>
                <a:latin typeface="+mn-lt"/>
                <a:ea typeface="Calibri" panose="020F0502020204030204" pitchFamily="34" charset="0"/>
                <a:cs typeface="Times New Roman" panose="02020603050405020304" pitchFamily="18" charset="0"/>
              </a:rPr>
              <a:t> </a:t>
            </a:r>
            <a:r>
              <a:rPr lang="fr-FR" sz="1200" b="1" dirty="0">
                <a:solidFill>
                  <a:srgbClr val="00B0F0"/>
                </a:solidFill>
                <a:effectLst/>
                <a:latin typeface="+mn-lt"/>
                <a:ea typeface="Calibri" panose="020F0502020204030204" pitchFamily="34" charset="0"/>
                <a:cs typeface="Times New Roman" panose="02020603050405020304" pitchFamily="18" charset="0"/>
              </a:rPr>
              <a:t>a.</a:t>
            </a:r>
            <a:r>
              <a:rPr lang="fr-FR" sz="1200" b="1" dirty="0">
                <a:effectLst/>
                <a:latin typeface="+mn-lt"/>
                <a:ea typeface="Calibri" panose="020F0502020204030204" pitchFamily="34" charset="0"/>
                <a:cs typeface="Times New Roman" panose="02020603050405020304" pitchFamily="18" charset="0"/>
              </a:rPr>
              <a:t> </a:t>
            </a:r>
            <a:r>
              <a:rPr lang="fr-FR" sz="1200" i="1" dirty="0">
                <a:effectLst/>
                <a:latin typeface="+mn-lt"/>
                <a:ea typeface="Calibri" panose="020F0502020204030204" pitchFamily="34" charset="0"/>
                <a:cs typeface="Times New Roman" panose="02020603050405020304" pitchFamily="18" charset="0"/>
              </a:rPr>
              <a:t>et</a:t>
            </a:r>
            <a:r>
              <a:rPr lang="fr-FR" sz="1200" dirty="0">
                <a:effectLst/>
                <a:latin typeface="+mn-lt"/>
                <a:ea typeface="Calibri" panose="020F0502020204030204" pitchFamily="34" charset="0"/>
                <a:cs typeface="Times New Roman" panose="02020603050405020304" pitchFamily="18" charset="0"/>
              </a:rPr>
              <a:t> </a:t>
            </a:r>
            <a:r>
              <a:rPr lang="fr-FR" sz="1200" b="1" dirty="0">
                <a:solidFill>
                  <a:srgbClr val="00B0F0"/>
                </a:solidFill>
                <a:effectLst/>
                <a:latin typeface="+mn-lt"/>
                <a:ea typeface="Calibri" panose="020F0502020204030204" pitchFamily="34" charset="0"/>
                <a:cs typeface="Times New Roman" panose="02020603050405020304" pitchFamily="18" charset="0"/>
              </a:rPr>
              <a:t>c.</a:t>
            </a:r>
            <a:r>
              <a:rPr lang="fr-FR" sz="1200" i="1" dirty="0">
                <a:effectLst/>
                <a:latin typeface="+mn-lt"/>
                <a:ea typeface="Calibri" panose="020F0502020204030204" pitchFamily="34" charset="0"/>
                <a:cs typeface="Times New Roman" panose="02020603050405020304" pitchFamily="18" charset="0"/>
              </a:rPr>
              <a:t>,</a:t>
            </a:r>
            <a:r>
              <a:rPr lang="fr-FR" sz="1200" dirty="0">
                <a:effectLst/>
                <a:latin typeface="+mn-lt"/>
                <a:ea typeface="Calibri" panose="020F0502020204030204" pitchFamily="34" charset="0"/>
                <a:cs typeface="Times New Roman" panose="02020603050405020304" pitchFamily="18" charset="0"/>
              </a:rPr>
              <a:t> </a:t>
            </a:r>
            <a:r>
              <a:rPr lang="fr-FR" sz="1200" i="1" dirty="0">
                <a:effectLst/>
                <a:latin typeface="+mn-lt"/>
                <a:ea typeface="Calibri" panose="020F0502020204030204" pitchFamily="34" charset="0"/>
                <a:cs typeface="Times New Roman" panose="02020603050405020304" pitchFamily="18" charset="0"/>
              </a:rPr>
              <a:t>plusieurs découpages sont possibles.</a:t>
            </a:r>
            <a:r>
              <a:rPr lang="fr-FR" sz="1200" dirty="0">
                <a:effectLst/>
                <a:latin typeface="+mn-lt"/>
                <a:ea typeface="Calibri" panose="020F0502020204030204" pitchFamily="34" charset="0"/>
                <a:cs typeface="Times New Roman" panose="02020603050405020304" pitchFamily="18" charset="0"/>
              </a:rPr>
              <a:t> </a:t>
            </a:r>
          </a:p>
          <a:p>
            <a:r>
              <a:rPr lang="fr-FR" sz="1200" dirty="0">
                <a:effectLst/>
                <a:latin typeface="+mn-lt"/>
                <a:ea typeface="Calibri" panose="020F0502020204030204" pitchFamily="34" charset="0"/>
                <a:cs typeface="Times New Roman" panose="02020603050405020304" pitchFamily="18" charset="0"/>
              </a:rPr>
              <a:t> </a:t>
            </a:r>
          </a:p>
          <a:p>
            <a:r>
              <a:rPr lang="fr-FR" sz="1200" b="1" i="1" dirty="0">
                <a:effectLst/>
                <a:latin typeface="+mn-lt"/>
                <a:ea typeface="Calibri" panose="020F0502020204030204" pitchFamily="34" charset="0"/>
                <a:cs typeface="Times New Roman" panose="02020603050405020304" pitchFamily="18" charset="0"/>
              </a:rPr>
              <a:t>Lors de la phase collective</a:t>
            </a:r>
            <a:r>
              <a:rPr lang="fr-FR" sz="1200" i="1" dirty="0">
                <a:effectLst/>
                <a:latin typeface="+mn-lt"/>
                <a:ea typeface="Calibri" panose="020F0502020204030204" pitchFamily="34" charset="0"/>
                <a:cs typeface="Times New Roman" panose="02020603050405020304" pitchFamily="18" charset="0"/>
              </a:rPr>
              <a:t>, pour les phrases </a:t>
            </a:r>
            <a:r>
              <a:rPr lang="fr-FR" sz="1200" b="1" dirty="0">
                <a:solidFill>
                  <a:srgbClr val="00B0F0"/>
                </a:solidFill>
                <a:effectLst/>
                <a:latin typeface="+mn-lt"/>
                <a:ea typeface="Calibri" panose="020F0502020204030204" pitchFamily="34" charset="0"/>
                <a:cs typeface="Times New Roman" panose="02020603050405020304" pitchFamily="18" charset="0"/>
              </a:rPr>
              <a:t>a.</a:t>
            </a:r>
            <a:r>
              <a:rPr lang="fr-FR" sz="1200" i="1" dirty="0">
                <a:effectLst/>
                <a:latin typeface="+mn-lt"/>
                <a:ea typeface="Calibri" panose="020F0502020204030204" pitchFamily="34" charset="0"/>
                <a:cs typeface="Times New Roman" panose="02020603050405020304" pitchFamily="18" charset="0"/>
              </a:rPr>
              <a:t> et </a:t>
            </a:r>
            <a:r>
              <a:rPr lang="fr-FR" sz="1200" b="1" dirty="0">
                <a:solidFill>
                  <a:srgbClr val="00B0F0"/>
                </a:solidFill>
                <a:effectLst/>
                <a:latin typeface="+mn-lt"/>
                <a:ea typeface="Calibri" panose="020F0502020204030204" pitchFamily="34" charset="0"/>
                <a:cs typeface="Times New Roman" panose="02020603050405020304" pitchFamily="18" charset="0"/>
              </a:rPr>
              <a:t>c.</a:t>
            </a:r>
            <a:r>
              <a:rPr lang="fr-FR" sz="1200" i="1" dirty="0">
                <a:effectLst/>
                <a:latin typeface="+mn-lt"/>
                <a:ea typeface="Calibri" panose="020F0502020204030204" pitchFamily="34" charset="0"/>
                <a:cs typeface="Times New Roman" panose="02020603050405020304" pitchFamily="18" charset="0"/>
              </a:rPr>
              <a:t>, demander à un ou deux élèves de lire leur phrase avec effet, et à la classe de trouver l’effet choisi.</a:t>
            </a: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24</a:t>
            </a:fld>
            <a:endParaRPr lang="fr-FR"/>
          </a:p>
        </p:txBody>
      </p:sp>
    </p:spTree>
    <p:extLst>
      <p:ext uri="{BB962C8B-B14F-4D97-AF65-F5344CB8AC3E}">
        <p14:creationId xmlns:p14="http://schemas.microsoft.com/office/powerpoint/2010/main" val="31079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3 </a:t>
            </a:r>
            <a:r>
              <a:rPr lang="fr-FR" sz="1200"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r>
              <a:rPr lang="fr-FR" sz="1200" i="1" dirty="0">
                <a:effectLst/>
                <a:latin typeface="+mn-lt"/>
                <a:ea typeface="Calibri" panose="020F0502020204030204" pitchFamily="34" charset="0"/>
                <a:cs typeface="Times New Roman" panose="02020603050405020304" pitchFamily="18" charset="0"/>
              </a:rPr>
              <a:t>Pour les phrases</a:t>
            </a:r>
            <a:r>
              <a:rPr lang="fr-FR" sz="1200" b="1" dirty="0">
                <a:effectLst/>
                <a:latin typeface="+mn-lt"/>
                <a:ea typeface="Calibri" panose="020F0502020204030204" pitchFamily="34" charset="0"/>
                <a:cs typeface="Times New Roman" panose="02020603050405020304" pitchFamily="18" charset="0"/>
              </a:rPr>
              <a:t> </a:t>
            </a:r>
            <a:r>
              <a:rPr lang="fr-FR" sz="1200" b="1" dirty="0">
                <a:solidFill>
                  <a:srgbClr val="00B0F0"/>
                </a:solidFill>
                <a:effectLst/>
                <a:latin typeface="+mn-lt"/>
                <a:ea typeface="Calibri" panose="020F0502020204030204" pitchFamily="34" charset="0"/>
                <a:cs typeface="Times New Roman" panose="02020603050405020304" pitchFamily="18" charset="0"/>
              </a:rPr>
              <a:t>a.</a:t>
            </a:r>
            <a:r>
              <a:rPr lang="fr-FR" sz="1200" b="1" dirty="0">
                <a:effectLst/>
                <a:latin typeface="+mn-lt"/>
                <a:ea typeface="Calibri" panose="020F0502020204030204" pitchFamily="34" charset="0"/>
                <a:cs typeface="Times New Roman" panose="02020603050405020304" pitchFamily="18" charset="0"/>
              </a:rPr>
              <a:t> </a:t>
            </a:r>
            <a:r>
              <a:rPr lang="fr-FR" sz="1200" i="1" dirty="0">
                <a:effectLst/>
                <a:latin typeface="+mn-lt"/>
                <a:ea typeface="Calibri" panose="020F0502020204030204" pitchFamily="34" charset="0"/>
                <a:cs typeface="Times New Roman" panose="02020603050405020304" pitchFamily="18" charset="0"/>
              </a:rPr>
              <a:t>et</a:t>
            </a:r>
            <a:r>
              <a:rPr lang="fr-FR" sz="1200" dirty="0">
                <a:effectLst/>
                <a:latin typeface="+mn-lt"/>
                <a:ea typeface="Calibri" panose="020F0502020204030204" pitchFamily="34" charset="0"/>
                <a:cs typeface="Times New Roman" panose="02020603050405020304" pitchFamily="18" charset="0"/>
              </a:rPr>
              <a:t> </a:t>
            </a:r>
            <a:r>
              <a:rPr lang="fr-FR" sz="1200" b="1" dirty="0">
                <a:solidFill>
                  <a:srgbClr val="00B0F0"/>
                </a:solidFill>
                <a:effectLst/>
                <a:latin typeface="+mn-lt"/>
                <a:ea typeface="Calibri" panose="020F0502020204030204" pitchFamily="34" charset="0"/>
                <a:cs typeface="Times New Roman" panose="02020603050405020304" pitchFamily="18" charset="0"/>
              </a:rPr>
              <a:t>c.</a:t>
            </a:r>
            <a:r>
              <a:rPr lang="fr-FR" sz="1200" i="1" dirty="0">
                <a:effectLst/>
                <a:latin typeface="+mn-lt"/>
                <a:ea typeface="Calibri" panose="020F0502020204030204" pitchFamily="34" charset="0"/>
                <a:cs typeface="Times New Roman" panose="02020603050405020304" pitchFamily="18" charset="0"/>
              </a:rPr>
              <a:t>,</a:t>
            </a:r>
            <a:r>
              <a:rPr lang="fr-FR" sz="1200" dirty="0">
                <a:effectLst/>
                <a:latin typeface="+mn-lt"/>
                <a:ea typeface="Calibri" panose="020F0502020204030204" pitchFamily="34" charset="0"/>
                <a:cs typeface="Times New Roman" panose="02020603050405020304" pitchFamily="18" charset="0"/>
              </a:rPr>
              <a:t> </a:t>
            </a:r>
            <a:r>
              <a:rPr lang="fr-FR" sz="1200" i="1" dirty="0">
                <a:effectLst/>
                <a:latin typeface="+mn-lt"/>
                <a:ea typeface="Calibri" panose="020F0502020204030204" pitchFamily="34" charset="0"/>
                <a:cs typeface="Times New Roman" panose="02020603050405020304" pitchFamily="18" charset="0"/>
              </a:rPr>
              <a:t>plusieurs découpages sont possibles.</a:t>
            </a:r>
            <a:r>
              <a:rPr lang="fr-FR" sz="1200" dirty="0">
                <a:effectLst/>
                <a:latin typeface="+mn-lt"/>
                <a:ea typeface="Calibri" panose="020F0502020204030204" pitchFamily="34" charset="0"/>
                <a:cs typeface="Times New Roman" panose="02020603050405020304" pitchFamily="18" charset="0"/>
              </a:rPr>
              <a:t> </a:t>
            </a:r>
          </a:p>
          <a:p>
            <a:r>
              <a:rPr lang="fr-FR" sz="1200" dirty="0">
                <a:effectLst/>
                <a:latin typeface="+mn-lt"/>
                <a:ea typeface="Calibri" panose="020F0502020204030204" pitchFamily="34" charset="0"/>
                <a:cs typeface="Times New Roman" panose="02020603050405020304" pitchFamily="18" charset="0"/>
              </a:rPr>
              <a:t> </a:t>
            </a:r>
          </a:p>
          <a:p>
            <a:r>
              <a:rPr lang="fr-FR" sz="1200" b="1" i="1" dirty="0">
                <a:effectLst/>
                <a:latin typeface="+mn-lt"/>
                <a:ea typeface="Calibri" panose="020F0502020204030204" pitchFamily="34" charset="0"/>
                <a:cs typeface="Times New Roman" panose="02020603050405020304" pitchFamily="18" charset="0"/>
              </a:rPr>
              <a:t>Lors de la phase collective</a:t>
            </a:r>
            <a:r>
              <a:rPr lang="fr-FR" sz="1200" i="1" dirty="0">
                <a:effectLst/>
                <a:latin typeface="+mn-lt"/>
                <a:ea typeface="Calibri" panose="020F0502020204030204" pitchFamily="34" charset="0"/>
                <a:cs typeface="Times New Roman" panose="02020603050405020304" pitchFamily="18" charset="0"/>
              </a:rPr>
              <a:t>, pour les phrases </a:t>
            </a:r>
            <a:r>
              <a:rPr lang="fr-FR" sz="1200" b="1" dirty="0">
                <a:solidFill>
                  <a:srgbClr val="00B0F0"/>
                </a:solidFill>
                <a:effectLst/>
                <a:latin typeface="+mn-lt"/>
                <a:ea typeface="Calibri" panose="020F0502020204030204" pitchFamily="34" charset="0"/>
                <a:cs typeface="Times New Roman" panose="02020603050405020304" pitchFamily="18" charset="0"/>
              </a:rPr>
              <a:t>a.</a:t>
            </a:r>
            <a:r>
              <a:rPr lang="fr-FR" sz="1200" i="1" dirty="0">
                <a:effectLst/>
                <a:latin typeface="+mn-lt"/>
                <a:ea typeface="Calibri" panose="020F0502020204030204" pitchFamily="34" charset="0"/>
                <a:cs typeface="Times New Roman" panose="02020603050405020304" pitchFamily="18" charset="0"/>
              </a:rPr>
              <a:t> et </a:t>
            </a:r>
            <a:r>
              <a:rPr lang="fr-FR" sz="1200" b="1" dirty="0">
                <a:solidFill>
                  <a:srgbClr val="00B0F0"/>
                </a:solidFill>
                <a:effectLst/>
                <a:latin typeface="+mn-lt"/>
                <a:ea typeface="Calibri" panose="020F0502020204030204" pitchFamily="34" charset="0"/>
                <a:cs typeface="Times New Roman" panose="02020603050405020304" pitchFamily="18" charset="0"/>
              </a:rPr>
              <a:t>c.</a:t>
            </a:r>
            <a:r>
              <a:rPr lang="fr-FR" sz="1200" i="1" dirty="0">
                <a:effectLst/>
                <a:latin typeface="+mn-lt"/>
                <a:ea typeface="Calibri" panose="020F0502020204030204" pitchFamily="34" charset="0"/>
                <a:cs typeface="Times New Roman" panose="02020603050405020304" pitchFamily="18" charset="0"/>
              </a:rPr>
              <a:t>, demander à un ou deux élèves de lire leur phrase avec effet, et à la classe de trouver l’effet choisi.</a:t>
            </a: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25</a:t>
            </a:fld>
            <a:endParaRPr lang="fr-FR"/>
          </a:p>
        </p:txBody>
      </p:sp>
    </p:spTree>
    <p:extLst>
      <p:ext uri="{BB962C8B-B14F-4D97-AF65-F5344CB8AC3E}">
        <p14:creationId xmlns:p14="http://schemas.microsoft.com/office/powerpoint/2010/main" val="395142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3 </a:t>
            </a:r>
            <a:r>
              <a:rPr lang="fr-FR" sz="1200"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r>
              <a:rPr lang="fr-FR" sz="1200" i="1" dirty="0">
                <a:effectLst/>
                <a:latin typeface="+mn-lt"/>
                <a:ea typeface="Calibri" panose="020F0502020204030204" pitchFamily="34" charset="0"/>
                <a:cs typeface="Times New Roman" panose="02020603050405020304" pitchFamily="18" charset="0"/>
              </a:rPr>
              <a:t>Pour les phrases</a:t>
            </a:r>
            <a:r>
              <a:rPr lang="fr-FR" sz="1200" b="1" dirty="0">
                <a:effectLst/>
                <a:latin typeface="+mn-lt"/>
                <a:ea typeface="Calibri" panose="020F0502020204030204" pitchFamily="34" charset="0"/>
                <a:cs typeface="Times New Roman" panose="02020603050405020304" pitchFamily="18" charset="0"/>
              </a:rPr>
              <a:t> </a:t>
            </a:r>
            <a:r>
              <a:rPr lang="fr-FR" sz="1200" b="1" dirty="0">
                <a:solidFill>
                  <a:srgbClr val="00B0F0"/>
                </a:solidFill>
                <a:effectLst/>
                <a:latin typeface="+mn-lt"/>
                <a:ea typeface="Calibri" panose="020F0502020204030204" pitchFamily="34" charset="0"/>
                <a:cs typeface="Times New Roman" panose="02020603050405020304" pitchFamily="18" charset="0"/>
              </a:rPr>
              <a:t>a.</a:t>
            </a:r>
            <a:r>
              <a:rPr lang="fr-FR" sz="1200" b="1" dirty="0">
                <a:effectLst/>
                <a:latin typeface="+mn-lt"/>
                <a:ea typeface="Calibri" panose="020F0502020204030204" pitchFamily="34" charset="0"/>
                <a:cs typeface="Times New Roman" panose="02020603050405020304" pitchFamily="18" charset="0"/>
              </a:rPr>
              <a:t> </a:t>
            </a:r>
            <a:r>
              <a:rPr lang="fr-FR" sz="1200" i="1" dirty="0">
                <a:effectLst/>
                <a:latin typeface="+mn-lt"/>
                <a:ea typeface="Calibri" panose="020F0502020204030204" pitchFamily="34" charset="0"/>
                <a:cs typeface="Times New Roman" panose="02020603050405020304" pitchFamily="18" charset="0"/>
              </a:rPr>
              <a:t>et</a:t>
            </a:r>
            <a:r>
              <a:rPr lang="fr-FR" sz="1200" dirty="0">
                <a:effectLst/>
                <a:latin typeface="+mn-lt"/>
                <a:ea typeface="Calibri" panose="020F0502020204030204" pitchFamily="34" charset="0"/>
                <a:cs typeface="Times New Roman" panose="02020603050405020304" pitchFamily="18" charset="0"/>
              </a:rPr>
              <a:t> </a:t>
            </a:r>
            <a:r>
              <a:rPr lang="fr-FR" sz="1200" b="1" dirty="0">
                <a:solidFill>
                  <a:srgbClr val="00B0F0"/>
                </a:solidFill>
                <a:effectLst/>
                <a:latin typeface="+mn-lt"/>
                <a:ea typeface="Calibri" panose="020F0502020204030204" pitchFamily="34" charset="0"/>
                <a:cs typeface="Times New Roman" panose="02020603050405020304" pitchFamily="18" charset="0"/>
              </a:rPr>
              <a:t>c.</a:t>
            </a:r>
            <a:r>
              <a:rPr lang="fr-FR" sz="1200" i="1" dirty="0">
                <a:effectLst/>
                <a:latin typeface="+mn-lt"/>
                <a:ea typeface="Calibri" panose="020F0502020204030204" pitchFamily="34" charset="0"/>
                <a:cs typeface="Times New Roman" panose="02020603050405020304" pitchFamily="18" charset="0"/>
              </a:rPr>
              <a:t>,</a:t>
            </a:r>
            <a:r>
              <a:rPr lang="fr-FR" sz="1200" dirty="0">
                <a:effectLst/>
                <a:latin typeface="+mn-lt"/>
                <a:ea typeface="Calibri" panose="020F0502020204030204" pitchFamily="34" charset="0"/>
                <a:cs typeface="Times New Roman" panose="02020603050405020304" pitchFamily="18" charset="0"/>
              </a:rPr>
              <a:t> </a:t>
            </a:r>
            <a:r>
              <a:rPr lang="fr-FR" sz="1200" i="1" dirty="0">
                <a:effectLst/>
                <a:latin typeface="+mn-lt"/>
                <a:ea typeface="Calibri" panose="020F0502020204030204" pitchFamily="34" charset="0"/>
                <a:cs typeface="Times New Roman" panose="02020603050405020304" pitchFamily="18" charset="0"/>
              </a:rPr>
              <a:t>plusieurs découpages sont possibles.</a:t>
            </a:r>
            <a:r>
              <a:rPr lang="fr-FR" sz="1200" dirty="0">
                <a:effectLst/>
                <a:latin typeface="+mn-lt"/>
                <a:ea typeface="Calibri" panose="020F0502020204030204" pitchFamily="34" charset="0"/>
                <a:cs typeface="Times New Roman" panose="02020603050405020304" pitchFamily="18" charset="0"/>
              </a:rPr>
              <a:t> </a:t>
            </a:r>
          </a:p>
          <a:p>
            <a:r>
              <a:rPr lang="fr-FR" sz="1200" dirty="0">
                <a:effectLst/>
                <a:latin typeface="+mn-lt"/>
                <a:ea typeface="Calibri" panose="020F0502020204030204" pitchFamily="34" charset="0"/>
                <a:cs typeface="Times New Roman" panose="02020603050405020304" pitchFamily="18" charset="0"/>
              </a:rPr>
              <a:t> </a:t>
            </a:r>
          </a:p>
          <a:p>
            <a:r>
              <a:rPr lang="fr-FR" sz="1200" b="1" i="1" dirty="0">
                <a:effectLst/>
                <a:latin typeface="+mn-lt"/>
                <a:ea typeface="Calibri" panose="020F0502020204030204" pitchFamily="34" charset="0"/>
                <a:cs typeface="Times New Roman" panose="02020603050405020304" pitchFamily="18" charset="0"/>
              </a:rPr>
              <a:t>Lors de la phase collective</a:t>
            </a:r>
            <a:r>
              <a:rPr lang="fr-FR" sz="1200" i="1" dirty="0">
                <a:effectLst/>
                <a:latin typeface="+mn-lt"/>
                <a:ea typeface="Calibri" panose="020F0502020204030204" pitchFamily="34" charset="0"/>
                <a:cs typeface="Times New Roman" panose="02020603050405020304" pitchFamily="18" charset="0"/>
              </a:rPr>
              <a:t>, pour les phrases </a:t>
            </a:r>
            <a:r>
              <a:rPr lang="fr-FR" sz="1200" b="1" dirty="0">
                <a:solidFill>
                  <a:srgbClr val="00B0F0"/>
                </a:solidFill>
                <a:effectLst/>
                <a:latin typeface="+mn-lt"/>
                <a:ea typeface="Calibri" panose="020F0502020204030204" pitchFamily="34" charset="0"/>
                <a:cs typeface="Times New Roman" panose="02020603050405020304" pitchFamily="18" charset="0"/>
              </a:rPr>
              <a:t>a.</a:t>
            </a:r>
            <a:r>
              <a:rPr lang="fr-FR" sz="1200" i="1" dirty="0">
                <a:effectLst/>
                <a:latin typeface="+mn-lt"/>
                <a:ea typeface="Calibri" panose="020F0502020204030204" pitchFamily="34" charset="0"/>
                <a:cs typeface="Times New Roman" panose="02020603050405020304" pitchFamily="18" charset="0"/>
              </a:rPr>
              <a:t> et </a:t>
            </a:r>
            <a:r>
              <a:rPr lang="fr-FR" sz="1200" b="1" dirty="0">
                <a:solidFill>
                  <a:srgbClr val="00B0F0"/>
                </a:solidFill>
                <a:effectLst/>
                <a:latin typeface="+mn-lt"/>
                <a:ea typeface="Calibri" panose="020F0502020204030204" pitchFamily="34" charset="0"/>
                <a:cs typeface="Times New Roman" panose="02020603050405020304" pitchFamily="18" charset="0"/>
              </a:rPr>
              <a:t>c.</a:t>
            </a:r>
            <a:r>
              <a:rPr lang="fr-FR" sz="1200" i="1" dirty="0">
                <a:effectLst/>
                <a:latin typeface="+mn-lt"/>
                <a:ea typeface="Calibri" panose="020F0502020204030204" pitchFamily="34" charset="0"/>
                <a:cs typeface="Times New Roman" panose="02020603050405020304" pitchFamily="18" charset="0"/>
              </a:rPr>
              <a:t>, demander à un ou deux élèves de lire leur phrase avec effet, et à la classe de trouver l’effet choisi.</a:t>
            </a: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26</a:t>
            </a:fld>
            <a:endParaRPr lang="fr-FR"/>
          </a:p>
        </p:txBody>
      </p:sp>
    </p:spTree>
    <p:extLst>
      <p:ext uri="{BB962C8B-B14F-4D97-AF65-F5344CB8AC3E}">
        <p14:creationId xmlns:p14="http://schemas.microsoft.com/office/powerpoint/2010/main" val="1569562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Livret 8, page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Exercice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b="1" i="1" u="none" dirty="0">
                <a:solidFill>
                  <a:schemeClr val="tx1"/>
                </a:solidFill>
                <a:effectLst/>
                <a:latin typeface="+mn-lt"/>
                <a:ea typeface="Calibri" panose="020F0502020204030204" pitchFamily="34" charset="0"/>
              </a:rPr>
              <a:t>Connaissances </a:t>
            </a:r>
            <a:r>
              <a:rPr lang="fr-FR" sz="1800" b="1" i="1" u="none" dirty="0" err="1">
                <a:solidFill>
                  <a:schemeClr val="tx1"/>
                </a:solidFill>
                <a:effectLst/>
                <a:latin typeface="+mn-lt"/>
                <a:ea typeface="Calibri" panose="020F0502020204030204" pitchFamily="34" charset="0"/>
              </a:rPr>
              <a:t>rebrassées</a:t>
            </a:r>
            <a:r>
              <a:rPr lang="fr-FR" sz="1800" b="1" i="1" u="none" dirty="0">
                <a:solidFill>
                  <a:schemeClr val="tx1"/>
                </a:solidFill>
                <a:effectLst/>
                <a:latin typeface="+mn-lt"/>
                <a:ea typeface="Calibri" panose="020F0502020204030204" pitchFamily="34" charset="0"/>
              </a:rPr>
              <a:t> :</a:t>
            </a:r>
          </a:p>
          <a:p>
            <a:r>
              <a:rPr lang="fr-FR" sz="1800" cap="small" dirty="0">
                <a:solidFill>
                  <a:schemeClr val="tx1"/>
                </a:solidFill>
                <a:effectLst/>
                <a:latin typeface="+mn-lt"/>
                <a:ea typeface="Times New Roman" panose="02020603050405020304" pitchFamily="18" charset="0"/>
              </a:rPr>
              <a:t>Le </a:t>
            </a:r>
            <a:r>
              <a:rPr lang="fr-FR" sz="1800" b="1" cap="small" dirty="0">
                <a:solidFill>
                  <a:schemeClr val="tx1"/>
                </a:solidFill>
                <a:effectLst/>
                <a:latin typeface="+mn-lt"/>
                <a:ea typeface="Times New Roman" panose="02020603050405020304" pitchFamily="18" charset="0"/>
              </a:rPr>
              <a:t>s</a:t>
            </a:r>
            <a:r>
              <a:rPr lang="fr-FR" sz="1800" cap="small" dirty="0">
                <a:solidFill>
                  <a:schemeClr val="tx1"/>
                </a:solidFill>
                <a:effectLst/>
                <a:latin typeface="+mn-lt"/>
                <a:ea typeface="Times New Roman" panose="02020603050405020304" pitchFamily="18" charset="0"/>
              </a:rPr>
              <a:t> entre voyelles  •  L’accord au pluriel dans le groupe du nom</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27</a:t>
            </a:fld>
            <a:endParaRPr lang="fr-FR"/>
          </a:p>
        </p:txBody>
      </p:sp>
    </p:spTree>
    <p:extLst>
      <p:ext uri="{BB962C8B-B14F-4D97-AF65-F5344CB8AC3E}">
        <p14:creationId xmlns:p14="http://schemas.microsoft.com/office/powerpoint/2010/main" val="297393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3 </a:t>
            </a:r>
            <a:r>
              <a:rPr lang="fr-FR" sz="1800" b="0" dirty="0">
                <a:solidFill>
                  <a:schemeClr val="tx1"/>
                </a:solidFill>
                <a:latin typeface="+mn-lt"/>
              </a:rPr>
              <a:t>Dictée : </a:t>
            </a:r>
          </a:p>
          <a:p>
            <a:r>
              <a:rPr lang="fr-FR" sz="1800" b="1" dirty="0">
                <a:solidFill>
                  <a:schemeClr val="tx1"/>
                </a:solidFill>
                <a:effectLst/>
                <a:latin typeface="+mn-lt"/>
                <a:ea typeface="Calibri" panose="020F0502020204030204" pitchFamily="34" charset="0"/>
                <a:cs typeface="Times New Roman" panose="02020603050405020304" pitchFamily="18" charset="0"/>
              </a:rPr>
              <a:t>a. </a:t>
            </a:r>
            <a:r>
              <a:rPr lang="fr-FR" sz="1800" dirty="0">
                <a:solidFill>
                  <a:schemeClr val="tx1"/>
                </a:solidFill>
                <a:effectLst/>
                <a:latin typeface="+mn-lt"/>
                <a:ea typeface="Calibri" panose="020F0502020204030204" pitchFamily="34" charset="0"/>
                <a:cs typeface="Times New Roman" panose="02020603050405020304" pitchFamily="18" charset="0"/>
              </a:rPr>
              <a:t>mes réussites</a:t>
            </a:r>
          </a:p>
          <a:p>
            <a:r>
              <a:rPr lang="fr-FR" sz="1800" b="1" dirty="0">
                <a:solidFill>
                  <a:schemeClr val="tx1"/>
                </a:solidFill>
                <a:effectLst/>
                <a:latin typeface="+mn-lt"/>
                <a:ea typeface="Calibri" panose="020F0502020204030204" pitchFamily="34" charset="0"/>
                <a:cs typeface="Times New Roman" panose="02020603050405020304" pitchFamily="18" charset="0"/>
              </a:rPr>
              <a:t>b. </a:t>
            </a:r>
            <a:r>
              <a:rPr lang="fr-FR" sz="1800" dirty="0">
                <a:solidFill>
                  <a:schemeClr val="tx1"/>
                </a:solidFill>
                <a:effectLst/>
                <a:latin typeface="+mn-lt"/>
                <a:ea typeface="Calibri" panose="020F0502020204030204" pitchFamily="34" charset="0"/>
                <a:cs typeface="Times New Roman" panose="02020603050405020304" pitchFamily="18" charset="0"/>
              </a:rPr>
              <a:t>beaucoup de trousses </a:t>
            </a:r>
          </a:p>
          <a:p>
            <a:r>
              <a:rPr lang="fr-FR" sz="1800" i="1" dirty="0">
                <a:solidFill>
                  <a:schemeClr val="tx1"/>
                </a:solidFill>
                <a:effectLst/>
                <a:latin typeface="+mn-lt"/>
                <a:ea typeface="Calibri" panose="020F0502020204030204" pitchFamily="34" charset="0"/>
                <a:cs typeface="Times New Roman" panose="02020603050405020304" pitchFamily="18" charset="0"/>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i="1" dirty="0">
                <a:solidFill>
                  <a:schemeClr val="tx1"/>
                </a:solidFill>
                <a:effectLst/>
                <a:latin typeface="+mn-lt"/>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chemeClr val="tx1"/>
                </a:solidFill>
                <a:effectLst/>
                <a:latin typeface="+mn-lt"/>
                <a:ea typeface="Calibri" panose="020F0502020204030204" pitchFamily="34" charset="0"/>
                <a:cs typeface="Times New Roman" panose="02020603050405020304" pitchFamily="18" charset="0"/>
              </a:rPr>
              <a:t>Guide</a:t>
            </a:r>
            <a:r>
              <a:rPr lang="fr-FR" sz="1800" i="1" dirty="0">
                <a:solidFill>
                  <a:schemeClr val="tx1"/>
                </a:solidFill>
                <a:effectLst/>
                <a:latin typeface="+mn-lt"/>
                <a:ea typeface="Calibri" panose="020F0502020204030204" pitchFamily="34" charset="0"/>
                <a:cs typeface="Times New Roman" panose="02020603050405020304" pitchFamily="18" charset="0"/>
              </a:rPr>
              <a:t>.</a:t>
            </a:r>
            <a:endParaRPr lang="fr-FR" sz="1800" dirty="0">
              <a:solidFill>
                <a:schemeClr val="tx1"/>
              </a:solidFill>
              <a:effectLst/>
              <a:latin typeface="+mn-lt"/>
              <a:ea typeface="Calibri" panose="020F0502020204030204" pitchFamily="34" charset="0"/>
              <a:cs typeface="Times New Roman" panose="02020603050405020304" pitchFamily="18" charset="0"/>
            </a:endParaRPr>
          </a:p>
          <a:p>
            <a:endParaRPr lang="fr-FR" sz="1800" dirty="0">
              <a:solidFill>
                <a:schemeClr val="tx1"/>
              </a:solidFill>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28</a:t>
            </a:fld>
            <a:endParaRPr lang="fr-FR"/>
          </a:p>
        </p:txBody>
      </p:sp>
    </p:spTree>
    <p:extLst>
      <p:ext uri="{BB962C8B-B14F-4D97-AF65-F5344CB8AC3E}">
        <p14:creationId xmlns:p14="http://schemas.microsoft.com/office/powerpoint/2010/main" val="358498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3 : </a:t>
            </a:r>
            <a:r>
              <a:rPr lang="fr-FR" sz="1800" b="0" dirty="0">
                <a:solidFill>
                  <a:schemeClr val="tx1"/>
                </a:solidFill>
                <a:latin typeface="+mn-lt"/>
              </a:rPr>
              <a:t>Dictée</a:t>
            </a:r>
          </a:p>
          <a:p>
            <a:r>
              <a:rPr lang="fr-FR" sz="1800" b="1" dirty="0">
                <a:solidFill>
                  <a:schemeClr val="tx1"/>
                </a:solidFill>
                <a:effectLst/>
                <a:latin typeface="+mn-lt"/>
                <a:ea typeface="Calibri" panose="020F0502020204030204" pitchFamily="34" charset="0"/>
                <a:cs typeface="Times New Roman" panose="02020603050405020304" pitchFamily="18" charset="0"/>
              </a:rPr>
              <a:t>a. </a:t>
            </a:r>
            <a:r>
              <a:rPr lang="fr-FR" sz="1800" dirty="0">
                <a:solidFill>
                  <a:schemeClr val="tx1"/>
                </a:solidFill>
                <a:effectLst/>
                <a:latin typeface="+mn-lt"/>
                <a:ea typeface="Calibri" panose="020F0502020204030204" pitchFamily="34" charset="0"/>
                <a:cs typeface="Times New Roman" panose="02020603050405020304" pitchFamily="18" charset="0"/>
              </a:rPr>
              <a:t>mes réussites</a:t>
            </a:r>
          </a:p>
          <a:p>
            <a:r>
              <a:rPr lang="fr-FR" sz="1800" b="1" dirty="0">
                <a:solidFill>
                  <a:schemeClr val="tx1"/>
                </a:solidFill>
                <a:effectLst/>
                <a:latin typeface="+mn-lt"/>
                <a:ea typeface="Calibri" panose="020F0502020204030204" pitchFamily="34" charset="0"/>
                <a:cs typeface="Times New Roman" panose="02020603050405020304" pitchFamily="18" charset="0"/>
              </a:rPr>
              <a:t>b. </a:t>
            </a:r>
            <a:r>
              <a:rPr lang="fr-FR" sz="1800" dirty="0">
                <a:solidFill>
                  <a:schemeClr val="tx1"/>
                </a:solidFill>
                <a:effectLst/>
                <a:latin typeface="+mn-lt"/>
                <a:ea typeface="Calibri" panose="020F0502020204030204" pitchFamily="34" charset="0"/>
                <a:cs typeface="Times New Roman" panose="02020603050405020304" pitchFamily="18" charset="0"/>
              </a:rPr>
              <a:t>beaucoup de trousses </a:t>
            </a:r>
          </a:p>
          <a:p>
            <a:r>
              <a:rPr lang="fr-FR" sz="1800" i="1" dirty="0">
                <a:solidFill>
                  <a:schemeClr val="tx1"/>
                </a:solidFill>
                <a:effectLst/>
                <a:latin typeface="+mn-lt"/>
                <a:ea typeface="Calibri" panose="020F0502020204030204" pitchFamily="34" charset="0"/>
                <a:cs typeface="Times New Roman" panose="02020603050405020304" pitchFamily="18" charset="0"/>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i="1" dirty="0">
                <a:solidFill>
                  <a:schemeClr val="tx1"/>
                </a:solidFill>
                <a:effectLst/>
                <a:latin typeface="+mn-lt"/>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chemeClr val="tx1"/>
                </a:solidFill>
                <a:effectLst/>
                <a:latin typeface="+mn-lt"/>
                <a:ea typeface="Calibri" panose="020F0502020204030204" pitchFamily="34" charset="0"/>
                <a:cs typeface="Times New Roman" panose="02020603050405020304" pitchFamily="18" charset="0"/>
              </a:rPr>
              <a:t>Guide</a:t>
            </a:r>
            <a:r>
              <a:rPr lang="fr-FR" sz="1800" i="1" dirty="0">
                <a:solidFill>
                  <a:schemeClr val="tx1"/>
                </a:solidFill>
                <a:effectLst/>
                <a:latin typeface="+mn-lt"/>
                <a:ea typeface="Calibri" panose="020F0502020204030204" pitchFamily="34" charset="0"/>
                <a:cs typeface="Times New Roman" panose="02020603050405020304" pitchFamily="18" charset="0"/>
              </a:rPr>
              <a:t>.</a:t>
            </a:r>
            <a:endParaRPr lang="fr-FR" sz="1800" dirty="0">
              <a:solidFill>
                <a:schemeClr val="tx1"/>
              </a:solidFill>
              <a:effectLst/>
              <a:latin typeface="+mn-lt"/>
              <a:ea typeface="Calibri" panose="020F0502020204030204" pitchFamily="34" charset="0"/>
              <a:cs typeface="Times New Roman" panose="02020603050405020304" pitchFamily="18" charset="0"/>
            </a:endParaRPr>
          </a:p>
          <a:p>
            <a:endParaRPr lang="fr-FR" sz="1800" dirty="0">
              <a:solidFill>
                <a:schemeClr val="tx1"/>
              </a:solidFill>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29</a:t>
            </a:fld>
            <a:endParaRPr lang="fr-FR"/>
          </a:p>
        </p:txBody>
      </p:sp>
    </p:spTree>
    <p:extLst>
      <p:ext uri="{BB962C8B-B14F-4D97-AF65-F5344CB8AC3E}">
        <p14:creationId xmlns:p14="http://schemas.microsoft.com/office/powerpoint/2010/main" val="167016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dirty="0">
                <a:solidFill>
                  <a:schemeClr val="tx1"/>
                </a:solidFill>
                <a:effectLst/>
                <a:latin typeface="+mn-lt"/>
                <a:ea typeface="Calibri" panose="020F0502020204030204" pitchFamily="34" charset="0"/>
                <a:cs typeface="Times New Roman" panose="02020603050405020304" pitchFamily="18" charset="0"/>
              </a:rPr>
              <a:t>« Aujourd’hui, on va réfléchir à ces questions : qu’est-ce qu’une phrase nous apprend ? Comment est-elle fabriquée pour nous apprendre quelque chose ? »</a:t>
            </a: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3</a:t>
            </a:fld>
            <a:endParaRPr lang="fr-FR"/>
          </a:p>
        </p:txBody>
      </p:sp>
    </p:spTree>
    <p:extLst>
      <p:ext uri="{BB962C8B-B14F-4D97-AF65-F5344CB8AC3E}">
        <p14:creationId xmlns:p14="http://schemas.microsoft.com/office/powerpoint/2010/main" val="324200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latin typeface="+mn-lt"/>
              </a:rPr>
              <a:t>PHASE 2 : </a:t>
            </a:r>
            <a:r>
              <a:rPr lang="fr-FR" sz="1800" b="1" i="1" dirty="0">
                <a:latin typeface="+mn-lt"/>
              </a:rPr>
              <a:t>Observation</a:t>
            </a:r>
            <a:r>
              <a:rPr lang="fr-FR" sz="1800" b="1" dirty="0">
                <a:latin typeface="+mn-lt"/>
              </a:rPr>
              <a:t>. Lire une phrase avec une intonation</a:t>
            </a:r>
          </a:p>
          <a:p>
            <a:endParaRPr lang="fr-FR" sz="1800" dirty="0">
              <a:latin typeface="+mn-lt"/>
            </a:endParaRPr>
          </a:p>
          <a:p>
            <a:pPr marL="0" lvl="0" indent="0">
              <a:lnSpc>
                <a:spcPct val="107000"/>
              </a:lnSpc>
              <a:spcAft>
                <a:spcPts val="800"/>
              </a:spcAft>
              <a:buClr>
                <a:srgbClr val="00B050"/>
              </a:buClr>
              <a:buFont typeface="Symbol" panose="05050102010706020507" pitchFamily="18" charset="2"/>
              <a:buNone/>
            </a:pPr>
            <a:r>
              <a:rPr lang="fr-FR" sz="1800" dirty="0">
                <a:solidFill>
                  <a:srgbClr val="0070C0"/>
                </a:solidFill>
                <a:effectLst/>
                <a:latin typeface="+mn-lt"/>
                <a:ea typeface="Calibri" panose="020F0502020204030204" pitchFamily="34" charset="0"/>
                <a:cs typeface="Times New Roman" panose="02020603050405020304" pitchFamily="18" charset="0"/>
              </a:rPr>
              <a:t>« On va réfléchir à la façon dont on peut lire une phrase. Quand est-ce qu’on s’arrête ? Pourquoi on s’arrête ? Dans quelle intention ? Cette leçon s’appellera </a:t>
            </a:r>
            <a:r>
              <a:rPr lang="fr-FR" sz="1800" i="1" dirty="0">
                <a:solidFill>
                  <a:srgbClr val="0070C0"/>
                </a:solidFill>
                <a:effectLst/>
                <a:latin typeface="+mn-lt"/>
                <a:ea typeface="Calibri" panose="020F0502020204030204" pitchFamily="34" charset="0"/>
                <a:cs typeface="Times New Roman" panose="02020603050405020304" pitchFamily="18" charset="0"/>
              </a:rPr>
              <a:t>Comment lire une phrase ?</a:t>
            </a:r>
            <a:endParaRPr lang="fr-FR" sz="1800" i="1"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dirty="0">
                <a:solidFill>
                  <a:srgbClr val="0070C0"/>
                </a:solidFill>
                <a:effectLst/>
                <a:latin typeface="+mn-lt"/>
                <a:ea typeface="Calibri" panose="020F0502020204030204" pitchFamily="34" charset="0"/>
                <a:cs typeface="Times New Roman" panose="02020603050405020304" pitchFamily="18" charset="0"/>
              </a:rPr>
              <a:t>Je vais faire trois lectures et vous me direz pourquoi ces lectures sont différentes. »</a:t>
            </a:r>
            <a:endParaRPr lang="fr-FR" sz="1800" dirty="0">
              <a:effectLst/>
              <a:latin typeface="+mn-lt"/>
              <a:ea typeface="Calibri" panose="020F0502020204030204" pitchFamily="34" charset="0"/>
              <a:cs typeface="Times New Roman" panose="02020603050405020304" pitchFamily="18" charset="0"/>
            </a:endParaRPr>
          </a:p>
          <a:p>
            <a:endParaRPr lang="fr-FR" sz="1800" dirty="0">
              <a:latin typeface="+mn-lt"/>
            </a:endParaRPr>
          </a:p>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rgbClr val="000000"/>
                </a:solidFill>
                <a:effectLst/>
                <a:latin typeface="+mn-lt"/>
                <a:ea typeface="Calibri" panose="020F0502020204030204" pitchFamily="34" charset="0"/>
                <a:cs typeface="Times New Roman" panose="02020603050405020304" pitchFamily="18" charset="0"/>
              </a:rPr>
              <a:t>Oraliser</a:t>
            </a:r>
            <a:r>
              <a:rPr lang="fr-FR" sz="1800" dirty="0">
                <a:effectLst/>
                <a:latin typeface="+mn-lt"/>
                <a:ea typeface="Calibri" panose="020F0502020204030204" pitchFamily="34" charset="0"/>
                <a:cs typeface="Times New Roman" panose="02020603050405020304" pitchFamily="18" charset="0"/>
              </a:rPr>
              <a:t> la phrase suivante de trois manières différentes, en la suspendant à différents endroits et en théâtralisant les effets produits, puis en la lisant de manière plate :</a:t>
            </a:r>
          </a:p>
          <a:p>
            <a:pPr marL="0" lvl="0" indent="0">
              <a:lnSpc>
                <a:spcPct val="107000"/>
              </a:lnSpc>
              <a:spcAft>
                <a:spcPts val="800"/>
              </a:spcAft>
              <a:buClr>
                <a:srgbClr val="00B050"/>
              </a:buClr>
              <a:buFont typeface="Symbol" panose="05050102010706020507" pitchFamily="18" charset="2"/>
              <a:buNone/>
            </a:pPr>
            <a:r>
              <a:rPr lang="fr-FR" sz="1800" dirty="0">
                <a:solidFill>
                  <a:srgbClr val="000000"/>
                </a:solidFill>
                <a:effectLst/>
                <a:latin typeface="+mn-lt"/>
                <a:ea typeface="Calibri" panose="020F050202020403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rPr>
              <a:t>Et, à chaque lecture, </a:t>
            </a:r>
            <a:r>
              <a:rPr lang="fr-FR" sz="1800" b="1" dirty="0">
                <a:effectLst/>
                <a:latin typeface="+mn-lt"/>
                <a:ea typeface="Calibri" panose="020F0502020204030204" pitchFamily="34" charset="0"/>
                <a:cs typeface="Times New Roman" panose="02020603050405020304" pitchFamily="18" charset="0"/>
              </a:rPr>
              <a:t>demander</a:t>
            </a:r>
            <a:r>
              <a:rPr lang="fr-FR" sz="1800" dirty="0">
                <a:effectLst/>
                <a:latin typeface="+mn-lt"/>
                <a:ea typeface="Calibri" panose="020F0502020204030204" pitchFamily="34" charset="0"/>
                <a:cs typeface="Times New Roman" panose="02020603050405020304" pitchFamily="18" charset="0"/>
              </a:rPr>
              <a:t> : </a:t>
            </a:r>
            <a:r>
              <a:rPr lang="fr-FR" sz="1800" dirty="0">
                <a:solidFill>
                  <a:srgbClr val="0070C0"/>
                </a:solidFill>
                <a:effectLst/>
                <a:latin typeface="+mn-lt"/>
                <a:ea typeface="Calibri" panose="020F0502020204030204" pitchFamily="34" charset="0"/>
                <a:cs typeface="Times New Roman" panose="02020603050405020304" pitchFamily="18" charset="0"/>
              </a:rPr>
              <a:t>« Quel est l’effet produit ? Qu’est-ce qu’on ressent quand on l’entend ? »</a:t>
            </a:r>
            <a:endParaRPr lang="fr-FR" sz="1800" dirty="0">
              <a:effectLst/>
              <a:latin typeface="+mn-lt"/>
              <a:ea typeface="Calibri" panose="020F0502020204030204" pitchFamily="34" charset="0"/>
              <a:cs typeface="Times New Roman" panose="02020603050405020304" pitchFamily="18" charset="0"/>
            </a:endParaRPr>
          </a:p>
          <a:p>
            <a:endParaRPr lang="fr-FR" sz="1800" dirty="0">
              <a:latin typeface="+mn-lt"/>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4</a:t>
            </a:fld>
            <a:endParaRPr lang="fr-FR"/>
          </a:p>
        </p:txBody>
      </p:sp>
    </p:spTree>
    <p:extLst>
      <p:ext uri="{BB962C8B-B14F-4D97-AF65-F5344CB8AC3E}">
        <p14:creationId xmlns:p14="http://schemas.microsoft.com/office/powerpoint/2010/main" val="376411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effectLst/>
                <a:latin typeface="+mn-lt"/>
                <a:ea typeface="Calibri" panose="020F0502020204030204" pitchFamily="34" charset="0"/>
                <a:cs typeface="Times New Roman" panose="02020603050405020304" pitchFamily="18" charset="0"/>
              </a:rPr>
              <a:t> </a:t>
            </a:r>
            <a:r>
              <a:rPr lang="fr-FR" sz="1800" b="1" dirty="0">
                <a:effectLst/>
                <a:latin typeface="+mn-lt"/>
                <a:ea typeface="Calibri" panose="020F0502020204030204" pitchFamily="34" charset="0"/>
                <a:cs typeface="Times New Roman" panose="02020603050405020304" pitchFamily="18" charset="0"/>
              </a:rPr>
              <a:t>1</a:t>
            </a:r>
            <a:r>
              <a:rPr lang="fr-FR" sz="1800" b="1" baseline="30000" dirty="0">
                <a:effectLst/>
                <a:latin typeface="+mn-lt"/>
                <a:ea typeface="Calibri" panose="020F0502020204030204" pitchFamily="34" charset="0"/>
                <a:cs typeface="Times New Roman" panose="02020603050405020304" pitchFamily="18" charset="0"/>
              </a:rPr>
              <a:t>re</a:t>
            </a:r>
            <a:r>
              <a:rPr lang="fr-FR" sz="1800" b="1" dirty="0">
                <a:effectLst/>
                <a:latin typeface="+mn-lt"/>
                <a:ea typeface="Calibri" panose="020F0502020204030204" pitchFamily="34" charset="0"/>
                <a:cs typeface="Times New Roman" panose="02020603050405020304" pitchFamily="18" charset="0"/>
              </a:rPr>
              <a:t> lecture :  </a:t>
            </a:r>
            <a:r>
              <a:rPr lang="fr-FR" sz="1800" dirty="0">
                <a:effectLst/>
                <a:latin typeface="+mn-lt"/>
                <a:ea typeface="Calibri" panose="020F0502020204030204" pitchFamily="34" charset="0"/>
                <a:cs typeface="Times New Roman" panose="02020603050405020304" pitchFamily="18" charset="0"/>
              </a:rPr>
              <a:t>« L’effroyable // monstre sema la terreur. »</a:t>
            </a:r>
          </a:p>
          <a:p>
            <a:pPr marL="0" lvl="0" indent="0">
              <a:lnSpc>
                <a:spcPct val="107000"/>
              </a:lnSpc>
              <a:spcAft>
                <a:spcPts val="800"/>
              </a:spcAft>
              <a:buClr>
                <a:srgbClr val="00B050"/>
              </a:buClr>
              <a:buFont typeface="Symbol" panose="05050102010706020507" pitchFamily="18" charset="2"/>
              <a:buNone/>
            </a:pPr>
            <a:r>
              <a:rPr lang="fr-FR" sz="1800" i="1" dirty="0">
                <a:effectLst/>
                <a:latin typeface="+mn-lt"/>
                <a:ea typeface="Calibri" panose="020F0502020204030204" pitchFamily="34" charset="0"/>
                <a:cs typeface="Times New Roman" panose="02020603050405020304" pitchFamily="18" charset="0"/>
              </a:rPr>
              <a:t>        = Insistance sur le caractère horrible du monstre.</a:t>
            </a:r>
          </a:p>
          <a:p>
            <a:pPr marL="0" lvl="0" indent="0">
              <a:lnSpc>
                <a:spcPct val="107000"/>
              </a:lnSpc>
              <a:spcAft>
                <a:spcPts val="800"/>
              </a:spcAft>
              <a:buClr>
                <a:srgbClr val="00B050"/>
              </a:buClr>
              <a:buFont typeface="Symbol" panose="05050102010706020507" pitchFamily="18" charset="2"/>
              <a:buNone/>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Demander</a:t>
            </a:r>
            <a:r>
              <a:rPr lang="fr-FR" sz="1800" dirty="0">
                <a:solidFill>
                  <a:schemeClr val="tx1"/>
                </a:solidFill>
                <a:effectLst/>
                <a:latin typeface="+mn-lt"/>
                <a:ea typeface="Calibri" panose="020F0502020204030204" pitchFamily="34" charset="0"/>
                <a:cs typeface="Times New Roman" panose="02020603050405020304" pitchFamily="18" charset="0"/>
              </a:rPr>
              <a:t> : « Où est-ce que j’ai coupé la phrase ? »</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5</a:t>
            </a:fld>
            <a:endParaRPr lang="fr-FR"/>
          </a:p>
        </p:txBody>
      </p:sp>
    </p:spTree>
    <p:extLst>
      <p:ext uri="{BB962C8B-B14F-4D97-AF65-F5344CB8AC3E}">
        <p14:creationId xmlns:p14="http://schemas.microsoft.com/office/powerpoint/2010/main" val="159580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effectLst/>
                <a:latin typeface="+mn-lt"/>
                <a:ea typeface="Calibri" panose="020F0502020204030204" pitchFamily="34" charset="0"/>
                <a:cs typeface="Times New Roman" panose="02020603050405020304" pitchFamily="18" charset="0"/>
              </a:rPr>
              <a:t> </a:t>
            </a:r>
            <a:r>
              <a:rPr lang="fr-FR" sz="1800" b="1" dirty="0">
                <a:effectLst/>
                <a:latin typeface="+mn-lt"/>
                <a:ea typeface="Calibri" panose="020F0502020204030204" pitchFamily="34" charset="0"/>
                <a:cs typeface="Times New Roman" panose="02020603050405020304" pitchFamily="18" charset="0"/>
              </a:rPr>
              <a:t>Réponse attendue </a:t>
            </a:r>
            <a:r>
              <a:rPr lang="fr-FR" sz="1800" dirty="0">
                <a:effectLst/>
                <a:latin typeface="+mn-lt"/>
                <a:ea typeface="Calibri" panose="020F0502020204030204" pitchFamily="34" charset="0"/>
                <a:cs typeface="Times New Roman" panose="02020603050405020304" pitchFamily="18" charset="0"/>
              </a:rPr>
              <a:t>pour la 1</a:t>
            </a:r>
            <a:r>
              <a:rPr lang="fr-FR" sz="1800" baseline="30000" dirty="0">
                <a:effectLst/>
                <a:latin typeface="+mn-lt"/>
                <a:ea typeface="Calibri" panose="020F0502020204030204" pitchFamily="34" charset="0"/>
                <a:cs typeface="Times New Roman" panose="02020603050405020304" pitchFamily="18" charset="0"/>
              </a:rPr>
              <a:t>re</a:t>
            </a:r>
            <a:r>
              <a:rPr lang="fr-FR" sz="1800" dirty="0">
                <a:effectLst/>
                <a:latin typeface="+mn-lt"/>
                <a:ea typeface="Calibri" panose="020F0502020204030204" pitchFamily="34" charset="0"/>
                <a:cs typeface="Times New Roman" panose="02020603050405020304" pitchFamily="18" charset="0"/>
              </a:rPr>
              <a:t> lecture.</a:t>
            </a: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spcAft>
                <a:spcPts val="800"/>
              </a:spcAft>
              <a:buClr>
                <a:srgbClr val="00B050"/>
              </a:buClr>
              <a:buFont typeface="Symbol" panose="05050102010706020507" pitchFamily="18" charset="2"/>
              <a:buNone/>
            </a:pPr>
            <a:endParaRPr lang="fr-FR" sz="1800" b="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6</a:t>
            </a:fld>
            <a:endParaRPr lang="fr-FR"/>
          </a:p>
        </p:txBody>
      </p:sp>
    </p:spTree>
    <p:extLst>
      <p:ext uri="{BB962C8B-B14F-4D97-AF65-F5344CB8AC3E}">
        <p14:creationId xmlns:p14="http://schemas.microsoft.com/office/powerpoint/2010/main" val="57207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1" i="1" dirty="0">
                <a:effectLst/>
                <a:latin typeface="+mn-lt"/>
                <a:ea typeface="Calibri" panose="020F0502020204030204" pitchFamily="34" charset="0"/>
                <a:cs typeface="Times New Roman" panose="02020603050405020304" pitchFamily="18" charset="0"/>
              </a:rPr>
              <a:t> </a:t>
            </a:r>
            <a:r>
              <a:rPr lang="fr-FR" sz="1800" b="1" dirty="0">
                <a:effectLst/>
                <a:latin typeface="+mn-lt"/>
                <a:ea typeface="Calibri" panose="020F0502020204030204" pitchFamily="34" charset="0"/>
                <a:cs typeface="Times New Roman" panose="02020603050405020304" pitchFamily="18" charset="0"/>
              </a:rPr>
              <a:t>2</a:t>
            </a:r>
            <a:r>
              <a:rPr lang="fr-FR" sz="1800" b="1" baseline="30000" dirty="0">
                <a:effectLst/>
                <a:latin typeface="+mn-lt"/>
                <a:ea typeface="Calibri" panose="020F0502020204030204" pitchFamily="34" charset="0"/>
                <a:cs typeface="Times New Roman" panose="02020603050405020304" pitchFamily="18" charset="0"/>
              </a:rPr>
              <a:t>e</a:t>
            </a:r>
            <a:r>
              <a:rPr lang="fr-FR" sz="1800" b="1" dirty="0">
                <a:effectLst/>
                <a:latin typeface="+mn-lt"/>
                <a:ea typeface="Calibri" panose="020F0502020204030204" pitchFamily="34" charset="0"/>
                <a:cs typeface="Times New Roman" panose="02020603050405020304" pitchFamily="18" charset="0"/>
              </a:rPr>
              <a:t> lecture :  </a:t>
            </a:r>
            <a:r>
              <a:rPr lang="fr-FR" sz="1800" dirty="0">
                <a:effectLst/>
                <a:latin typeface="+mn-lt"/>
                <a:ea typeface="Calibri" panose="020F0502020204030204" pitchFamily="34" charset="0"/>
                <a:cs typeface="Times New Roman" panose="02020603050405020304" pitchFamily="18" charset="0"/>
              </a:rPr>
              <a:t>« L’effroyable monstre sema // la terreur. »</a:t>
            </a:r>
          </a:p>
          <a:p>
            <a:pPr marL="0" lvl="0" indent="0">
              <a:lnSpc>
                <a:spcPct val="107000"/>
              </a:lnSpc>
              <a:spcAft>
                <a:spcPts val="800"/>
              </a:spcAft>
              <a:buClr>
                <a:srgbClr val="00B050"/>
              </a:buClr>
              <a:buFont typeface="Symbol" panose="05050102010706020507" pitchFamily="18" charset="2"/>
              <a:buNone/>
            </a:pPr>
            <a:r>
              <a:rPr lang="fr-FR" sz="1800" i="1" dirty="0">
                <a:effectLst/>
                <a:latin typeface="+mn-lt"/>
                <a:ea typeface="Calibri" panose="020F0502020204030204" pitchFamily="34" charset="0"/>
                <a:cs typeface="Times New Roman" panose="02020603050405020304" pitchFamily="18" charset="0"/>
              </a:rPr>
              <a:t>        = Insistance sur l’effet produit par le monstre.</a:t>
            </a:r>
          </a:p>
          <a:p>
            <a:pPr marL="0" lvl="0" indent="0">
              <a:lnSpc>
                <a:spcPct val="107000"/>
              </a:lnSpc>
              <a:spcAft>
                <a:spcPts val="800"/>
              </a:spcAft>
              <a:buClr>
                <a:srgbClr val="00B050"/>
              </a:buClr>
              <a:buFont typeface="Symbol" panose="05050102010706020507" pitchFamily="18" charset="2"/>
              <a:buNone/>
            </a:pPr>
            <a:endParaRPr lang="fr-FR" sz="1800" b="1" i="1"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endParaRPr>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Demander</a:t>
            </a:r>
            <a:r>
              <a:rPr lang="fr-FR" sz="1800" dirty="0">
                <a:solidFill>
                  <a:schemeClr val="tx1"/>
                </a:solidFill>
                <a:effectLst/>
                <a:latin typeface="+mn-lt"/>
                <a:ea typeface="Calibri" panose="020F0502020204030204" pitchFamily="34" charset="0"/>
                <a:cs typeface="Times New Roman" panose="02020603050405020304" pitchFamily="18" charset="0"/>
              </a:rPr>
              <a:t> : « Où est-ce que j’ai coupé la phrase ? »</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spcAft>
                <a:spcPts val="800"/>
              </a:spcAft>
              <a:buClr>
                <a:srgbClr val="00B050"/>
              </a:buClr>
              <a:buFont typeface="Symbol" panose="05050102010706020507" pitchFamily="18" charset="2"/>
              <a:buNone/>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7</a:t>
            </a:fld>
            <a:endParaRPr lang="fr-FR"/>
          </a:p>
        </p:txBody>
      </p:sp>
    </p:spTree>
    <p:extLst>
      <p:ext uri="{BB962C8B-B14F-4D97-AF65-F5344CB8AC3E}">
        <p14:creationId xmlns:p14="http://schemas.microsoft.com/office/powerpoint/2010/main" val="336130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effectLst/>
                <a:latin typeface="+mn-lt"/>
                <a:ea typeface="Calibri" panose="020F0502020204030204" pitchFamily="34" charset="0"/>
                <a:cs typeface="Times New Roman" panose="02020603050405020304" pitchFamily="18" charset="0"/>
              </a:rPr>
              <a:t> </a:t>
            </a:r>
            <a:r>
              <a:rPr lang="fr-FR" sz="1800" b="1" dirty="0">
                <a:effectLst/>
                <a:latin typeface="+mn-lt"/>
                <a:ea typeface="Calibri" panose="020F0502020204030204" pitchFamily="34" charset="0"/>
                <a:cs typeface="Times New Roman" panose="02020603050405020304" pitchFamily="18" charset="0"/>
              </a:rPr>
              <a:t>Réponse attendue </a:t>
            </a:r>
            <a:r>
              <a:rPr lang="fr-FR" sz="1800" dirty="0">
                <a:effectLst/>
                <a:latin typeface="+mn-lt"/>
                <a:ea typeface="Calibri" panose="020F0502020204030204" pitchFamily="34" charset="0"/>
                <a:cs typeface="Times New Roman" panose="02020603050405020304" pitchFamily="18" charset="0"/>
              </a:rPr>
              <a:t>pour la 2</a:t>
            </a:r>
            <a:r>
              <a:rPr lang="fr-FR" sz="1800" baseline="30000" dirty="0">
                <a:effectLst/>
                <a:latin typeface="+mn-lt"/>
                <a:ea typeface="Calibri" panose="020F0502020204030204" pitchFamily="34" charset="0"/>
                <a:cs typeface="Times New Roman" panose="02020603050405020304" pitchFamily="18" charset="0"/>
              </a:rPr>
              <a:t>e</a:t>
            </a:r>
            <a:r>
              <a:rPr lang="fr-FR" sz="1800" dirty="0">
                <a:effectLst/>
                <a:latin typeface="+mn-lt"/>
                <a:ea typeface="Calibri" panose="020F0502020204030204" pitchFamily="34" charset="0"/>
                <a:cs typeface="Times New Roman" panose="02020603050405020304" pitchFamily="18" charset="0"/>
              </a:rPr>
              <a:t> lecture.</a:t>
            </a: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pPr marL="0" lvl="0" indent="0">
              <a:lnSpc>
                <a:spcPct val="107000"/>
              </a:lnSpc>
              <a:spcAft>
                <a:spcPts val="800"/>
              </a:spcAft>
              <a:buClr>
                <a:srgbClr val="00B050"/>
              </a:buClr>
              <a:buFont typeface="Symbol" panose="05050102010706020507" pitchFamily="18" charset="2"/>
              <a:buNone/>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8</a:t>
            </a:fld>
            <a:endParaRPr lang="fr-FR"/>
          </a:p>
        </p:txBody>
      </p:sp>
    </p:spTree>
    <p:extLst>
      <p:ext uri="{BB962C8B-B14F-4D97-AF65-F5344CB8AC3E}">
        <p14:creationId xmlns:p14="http://schemas.microsoft.com/office/powerpoint/2010/main" val="24606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200" b="1" dirty="0">
                <a:effectLst/>
                <a:latin typeface="+mn-lt"/>
                <a:ea typeface="Calibri" panose="020F0502020204030204" pitchFamily="34" charset="0"/>
                <a:cs typeface="Times New Roman" panose="02020603050405020304" pitchFamily="18" charset="0"/>
              </a:rPr>
              <a:t> 3</a:t>
            </a:r>
            <a:r>
              <a:rPr lang="fr-FR" sz="1200" b="1" baseline="30000" dirty="0">
                <a:effectLst/>
                <a:latin typeface="+mn-lt"/>
                <a:ea typeface="Calibri" panose="020F0502020204030204" pitchFamily="34" charset="0"/>
                <a:cs typeface="Times New Roman" panose="02020603050405020304" pitchFamily="18" charset="0"/>
              </a:rPr>
              <a:t>e</a:t>
            </a:r>
            <a:r>
              <a:rPr lang="fr-FR" sz="1200" b="1" dirty="0">
                <a:effectLst/>
                <a:latin typeface="+mn-lt"/>
                <a:ea typeface="Calibri" panose="020F0502020204030204" pitchFamily="34" charset="0"/>
                <a:cs typeface="Times New Roman" panose="02020603050405020304" pitchFamily="18" charset="0"/>
              </a:rPr>
              <a:t> lecture : </a:t>
            </a:r>
            <a:r>
              <a:rPr lang="fr-FR" sz="1200" dirty="0">
                <a:effectLst/>
                <a:latin typeface="+mn-lt"/>
                <a:ea typeface="Calibri" panose="020F0502020204030204" pitchFamily="34" charset="0"/>
                <a:cs typeface="Times New Roman" panose="02020603050405020304" pitchFamily="18" charset="0"/>
              </a:rPr>
              <a:t>« L’effroyable monstre // sema la terreur. »</a:t>
            </a:r>
          </a:p>
          <a:p>
            <a:pPr marL="0" lvl="0" indent="0">
              <a:lnSpc>
                <a:spcPct val="107000"/>
              </a:lnSpc>
              <a:spcAft>
                <a:spcPts val="800"/>
              </a:spcAft>
              <a:buClr>
                <a:srgbClr val="00B050"/>
              </a:buClr>
              <a:buFont typeface="Symbol" panose="05050102010706020507" pitchFamily="18" charset="2"/>
              <a:buNone/>
            </a:pPr>
            <a:r>
              <a:rPr lang="fr-FR" sz="1200" i="1" dirty="0">
                <a:solidFill>
                  <a:srgbClr val="000000"/>
                </a:solidFill>
                <a:effectLst/>
                <a:latin typeface="+mn-lt"/>
                <a:ea typeface="Calibri" panose="020F0502020204030204" pitchFamily="34" charset="0"/>
                <a:cs typeface="Times New Roman" panose="02020603050405020304" pitchFamily="18" charset="0"/>
              </a:rPr>
              <a:t>        = Pas d’insistance, un simple apport d’information.</a:t>
            </a:r>
          </a:p>
          <a:p>
            <a:pPr marL="0" lvl="0" indent="0">
              <a:lnSpc>
                <a:spcPct val="107000"/>
              </a:lnSpc>
              <a:spcAft>
                <a:spcPts val="800"/>
              </a:spcAft>
              <a:buClr>
                <a:srgbClr val="00B050"/>
              </a:buClr>
              <a:buFont typeface="Symbol" panose="05050102010706020507" pitchFamily="18" charset="2"/>
              <a:buNone/>
            </a:pPr>
            <a:endParaRPr lang="fr-FR" sz="1200" i="1"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2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1" dirty="0">
                <a:solidFill>
                  <a:schemeClr val="tx1"/>
                </a:solidFill>
                <a:effectLst/>
                <a:latin typeface="+mn-lt"/>
                <a:ea typeface="Calibri" panose="020F0502020204030204" pitchFamily="34" charset="0"/>
                <a:cs typeface="Times New Roman" panose="02020603050405020304" pitchFamily="18" charset="0"/>
              </a:rPr>
              <a:t>Demander</a:t>
            </a:r>
            <a:r>
              <a:rPr lang="fr-FR" sz="1200" dirty="0">
                <a:solidFill>
                  <a:schemeClr val="tx1"/>
                </a:solidFill>
                <a:effectLst/>
                <a:latin typeface="+mn-lt"/>
                <a:ea typeface="Calibri" panose="020F0502020204030204" pitchFamily="34" charset="0"/>
                <a:cs typeface="Times New Roman" panose="02020603050405020304" pitchFamily="18" charset="0"/>
              </a:rPr>
              <a:t> : « Où est-ce que j’ai coupé la phrase ? »</a:t>
            </a:r>
            <a:endParaRPr lang="fr-FR" sz="1200" b="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200" i="1" dirty="0">
              <a:solidFill>
                <a:srgbClr val="000000"/>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64ABDBB-F4EF-4B34-ADBB-25756E2689B0}" type="slidenum">
              <a:rPr lang="fr-FR" smtClean="0"/>
              <a:t>9</a:t>
            </a:fld>
            <a:endParaRPr lang="fr-FR"/>
          </a:p>
        </p:txBody>
      </p:sp>
    </p:spTree>
    <p:extLst>
      <p:ext uri="{BB962C8B-B14F-4D97-AF65-F5344CB8AC3E}">
        <p14:creationId xmlns:p14="http://schemas.microsoft.com/office/powerpoint/2010/main" val="1427744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A8802685-1848-4A77-7AD7-C2436733FC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7645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6F46-4B35-409F-83A1-25BFC4C29787}" type="datetimeFigureOut">
              <a:rPr lang="fr-FR" smtClean="0"/>
              <a:t>05/09/2023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302604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ED6F46-4B35-409F-83A1-25BFC4C29787}"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85781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ED6F46-4B35-409F-83A1-25BFC4C29787}"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283707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ED6F46-4B35-409F-83A1-25BFC4C29787}"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222862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ED6F46-4B35-409F-83A1-25BFC4C29787}"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300840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58481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54143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0ED6F46-4B35-409F-83A1-25BFC4C29787}"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73405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ED6F46-4B35-409F-83A1-25BFC4C29787}"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25340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0ED6F46-4B35-409F-83A1-25BFC4C29787}"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234098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0ED6F46-4B35-409F-83A1-25BFC4C29787}"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21848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0ED6F46-4B35-409F-83A1-25BFC4C29787}" type="datetimeFigureOut">
              <a:rPr lang="fr-FR" smtClean="0"/>
              <a:t>05/09/2023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176485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0ED6F46-4B35-409F-83A1-25BFC4C29787}" type="datetimeFigureOut">
              <a:rPr lang="fr-FR" smtClean="0"/>
              <a:t>05/09/2023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0A1BB97-3AA9-4AB6-9805-399DFF2CC521}" type="slidenum">
              <a:rPr lang="fr-FR" smtClean="0"/>
              <a:t>‹N°›</a:t>
            </a:fld>
            <a:endParaRPr lang="fr-FR"/>
          </a:p>
        </p:txBody>
      </p:sp>
    </p:spTree>
    <p:extLst>
      <p:ext uri="{BB962C8B-B14F-4D97-AF65-F5344CB8AC3E}">
        <p14:creationId xmlns:p14="http://schemas.microsoft.com/office/powerpoint/2010/main" val="270053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6F46-4B35-409F-83A1-25BFC4C29787}" type="datetimeFigureOut">
              <a:rPr lang="fr-FR" smtClean="0"/>
              <a:t>05/09/2023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1BB97-3AA9-4AB6-9805-399DFF2CC521}" type="slidenum">
              <a:rPr lang="fr-FR" smtClean="0"/>
              <a:t>‹N°›</a:t>
            </a:fld>
            <a:endParaRPr lang="fr-FR"/>
          </a:p>
        </p:txBody>
      </p:sp>
    </p:spTree>
    <p:extLst>
      <p:ext uri="{BB962C8B-B14F-4D97-AF65-F5344CB8AC3E}">
        <p14:creationId xmlns:p14="http://schemas.microsoft.com/office/powerpoint/2010/main" val="38722051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2E63DFB7-3EB4-2001-FCD0-116421831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257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B415414D-9EAB-EF62-6630-DE161B91F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283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88F749A-AA59-8684-700A-75C7EDB64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47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1DFC708-2A35-F6D6-F0D1-83D9B8F32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53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201F31B0-5BA8-6596-89B7-0D350229B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711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E555ED05-61E2-06FB-9478-2B37BD5B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76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4AB5AED4-849E-988A-72A2-AB5B5C934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524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1247C168-759A-5246-AB58-B72611015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406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1C151D53-47E9-6823-52A0-61916C6DB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48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 graphisme&#10;&#10;Description générée automatiquement">
            <a:extLst>
              <a:ext uri="{FF2B5EF4-FFF2-40B4-BE49-F238E27FC236}">
                <a16:creationId xmlns:a16="http://schemas.microsoft.com/office/drawing/2014/main" id="{1D1C729D-95E1-576D-17E6-CF0A971C3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132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D221CEED-E974-55A0-33F2-DD60CBCFA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921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27E7B49E-7001-1D1B-DDBC-8B0E7A385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149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olice&#10;&#10;Description générée automatiquement">
            <a:extLst>
              <a:ext uri="{FF2B5EF4-FFF2-40B4-BE49-F238E27FC236}">
                <a16:creationId xmlns:a16="http://schemas.microsoft.com/office/drawing/2014/main" id="{848D6EE0-E80F-C9AE-AC07-1205E8BAB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59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A4EB4F79-C95D-529A-A8AD-4A69AFD08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6497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FACC1129-FCF2-94A8-30CD-0C74B5099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277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088EFF2B-2F2A-EDC1-C0F8-562F93941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042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F4382419-60C8-734F-F217-2EAF01A6B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415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E6E375EB-84B4-2450-A04E-CF0052AE7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148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87A9E88F-444E-5603-1C54-94865CF1A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9352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sme, Visage humain&#10;&#10;Description générée automatiquement">
            <a:extLst>
              <a:ext uri="{FF2B5EF4-FFF2-40B4-BE49-F238E27FC236}">
                <a16:creationId xmlns:a16="http://schemas.microsoft.com/office/drawing/2014/main" id="{16E1A26D-975E-6C4D-605B-26DD73B23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827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10;&#10;Description générée automatiquement">
            <a:extLst>
              <a:ext uri="{FF2B5EF4-FFF2-40B4-BE49-F238E27FC236}">
                <a16:creationId xmlns:a16="http://schemas.microsoft.com/office/drawing/2014/main" id="{CE09B206-EEC5-B6D5-08CE-058479FCE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18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73D7058F-410E-548D-E3B7-6F754365A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72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3A87E8B0-FB56-7355-3DC1-5FB5FAE21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557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0277A63B-C398-7E2D-028C-E8DE118E3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878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05F418D4-3B0B-B206-699B-B42B1EF40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178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F493A264-B15B-9D43-FD4A-0B7F0EE24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72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67ADD726-722A-3516-B89F-A216ECE28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867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5C17CFB6-8190-48DA-E4E6-C44403D80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593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8B7FB61B-4E83-071F-3310-BA37BA98A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675487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F94AA-8D1F-4A7D-9245-9BC13041EA6C}">
  <ds:schemaRefs>
    <ds:schemaRef ds:uri="http://schemas.microsoft.com/sharepoint/v3/contenttype/forms"/>
  </ds:schemaRefs>
</ds:datastoreItem>
</file>

<file path=customXml/itemProps2.xml><?xml version="1.0" encoding="utf-8"?>
<ds:datastoreItem xmlns:ds="http://schemas.openxmlformats.org/officeDocument/2006/customXml" ds:itemID="{05567FDE-75CD-451F-827D-8CF1B8C4DA16}">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85c0154b-c1f1-454a-9cce-58d1a683144e"/>
    <ds:schemaRef ds:uri="http://schemas.microsoft.com/office/infopath/2007/PartnerControls"/>
    <ds:schemaRef ds:uri="http://purl.org/dc/terms/"/>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6B89F6BD-AF64-4055-BEC8-0555FBDD0CEF}"/>
</file>

<file path=docProps/app.xml><?xml version="1.0" encoding="utf-8"?>
<Properties xmlns="http://schemas.openxmlformats.org/officeDocument/2006/extended-properties" xmlns:vt="http://schemas.openxmlformats.org/officeDocument/2006/docPropsVTypes">
  <Template>Office Theme</Template>
  <TotalTime>170</TotalTime>
  <Words>1559</Words>
  <Application>Microsoft Office PowerPoint</Application>
  <PresentationFormat>Affichage à l'écran (4:3)</PresentationFormat>
  <Paragraphs>180</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4</cp:revision>
  <dcterms:created xsi:type="dcterms:W3CDTF">2023-02-17T14:58:43Z</dcterms:created>
  <dcterms:modified xsi:type="dcterms:W3CDTF">2023-09-05T08:46:58Z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