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7" r:id="rId5"/>
    <p:sldId id="265" r:id="rId6"/>
    <p:sldId id="266" r:id="rId7"/>
    <p:sldId id="298" r:id="rId8"/>
    <p:sldId id="267" r:id="rId9"/>
    <p:sldId id="270" r:id="rId10"/>
    <p:sldId id="271" r:id="rId11"/>
    <p:sldId id="272" r:id="rId12"/>
    <p:sldId id="300" r:id="rId13"/>
    <p:sldId id="274" r:id="rId14"/>
    <p:sldId id="275" r:id="rId15"/>
    <p:sldId id="276" r:id="rId16"/>
    <p:sldId id="277" r:id="rId17"/>
    <p:sldId id="278" r:id="rId18"/>
    <p:sldId id="280" r:id="rId19"/>
    <p:sldId id="279" r:id="rId20"/>
    <p:sldId id="269" r:id="rId21"/>
    <p:sldId id="281" r:id="rId22"/>
    <p:sldId id="282" r:id="rId23"/>
    <p:sldId id="299" r:id="rId24"/>
    <p:sldId id="283" r:id="rId25"/>
    <p:sldId id="284" r:id="rId26"/>
    <p:sldId id="285" r:id="rId27"/>
    <p:sldId id="286" r:id="rId28"/>
    <p:sldId id="287" r:id="rId29"/>
    <p:sldId id="288" r:id="rId30"/>
    <p:sldId id="289" r:id="rId31"/>
    <p:sldId id="290" r:id="rId32"/>
    <p:sldId id="291" r:id="rId33"/>
    <p:sldId id="292" r:id="rId34"/>
    <p:sldId id="258" r:id="rId35"/>
    <p:sldId id="259" r:id="rId36"/>
    <p:sldId id="260" r:id="rId37"/>
    <p:sldId id="261" r:id="rId38"/>
    <p:sldId id="262" r:id="rId39"/>
    <p:sldId id="263" r:id="rId40"/>
    <p:sldId id="264" r:id="rId41"/>
    <p:sldId id="293" r:id="rId42"/>
    <p:sldId id="294" r:id="rId43"/>
    <p:sldId id="295" r:id="rId44"/>
    <p:sldId id="296" r:id="rId45"/>
    <p:sldId id="29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CD"/>
    <a:srgbClr val="F37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DB416-F405-4275-ACB9-221F658C9F9E}" v="77" dt="2023-09-05T12:42:47.3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61134" autoAdjust="0"/>
  </p:normalViewPr>
  <p:slideViewPr>
    <p:cSldViewPr snapToGrid="0">
      <p:cViewPr varScale="1">
        <p:scale>
          <a:sx n="69" d="100"/>
          <a:sy n="69" d="100"/>
        </p:scale>
        <p:origin x="26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893DB416-F405-4275-ACB9-221F658C9F9E}"/>
    <pc:docChg chg="undo custSel modSld addSection delSection">
      <pc:chgData name="BELLEMIN SANDRA" userId="5fe4e071-d3f4-40df-970f-ee8fcf898346" providerId="ADAL" clId="{893DB416-F405-4275-ACB9-221F658C9F9E}" dt="2023-09-05T12:42:49.789" v="372" actId="1076"/>
      <pc:docMkLst>
        <pc:docMk/>
      </pc:docMkLst>
      <pc:sldChg chg="addSp delSp modSp mod modClrScheme chgLayout">
        <pc:chgData name="BELLEMIN SANDRA" userId="5fe4e071-d3f4-40df-970f-ee8fcf898346" providerId="ADAL" clId="{893DB416-F405-4275-ACB9-221F658C9F9E}" dt="2023-09-04T09:43:49.391" v="47" actId="962"/>
        <pc:sldMkLst>
          <pc:docMk/>
          <pc:sldMk cId="3577621097" sldId="257"/>
        </pc:sldMkLst>
        <pc:spChg chg="del">
          <ac:chgData name="BELLEMIN SANDRA" userId="5fe4e071-d3f4-40df-970f-ee8fcf898346" providerId="ADAL" clId="{893DB416-F405-4275-ACB9-221F658C9F9E}" dt="2023-09-04T09:43:46.904" v="44" actId="478"/>
          <ac:spMkLst>
            <pc:docMk/>
            <pc:sldMk cId="3577621097" sldId="257"/>
            <ac:spMk id="3" creationId="{1D67AAF4-C801-59C7-2889-FDF1A8CAB7C5}"/>
          </ac:spMkLst>
        </pc:spChg>
        <pc:spChg chg="del">
          <ac:chgData name="BELLEMIN SANDRA" userId="5fe4e071-d3f4-40df-970f-ee8fcf898346" providerId="ADAL" clId="{893DB416-F405-4275-ACB9-221F658C9F9E}" dt="2023-09-04T09:43:46.904" v="44" actId="478"/>
          <ac:spMkLst>
            <pc:docMk/>
            <pc:sldMk cId="3577621097" sldId="257"/>
            <ac:spMk id="4" creationId="{58ACD49A-E1FB-52E2-D031-706E20893059}"/>
          </ac:spMkLst>
        </pc:spChg>
        <pc:picChg chg="add mod">
          <ac:chgData name="BELLEMIN SANDRA" userId="5fe4e071-d3f4-40df-970f-ee8fcf898346" providerId="ADAL" clId="{893DB416-F405-4275-ACB9-221F658C9F9E}" dt="2023-09-04T09:43:49.391" v="47" actId="962"/>
          <ac:picMkLst>
            <pc:docMk/>
            <pc:sldMk cId="3577621097" sldId="257"/>
            <ac:picMk id="5" creationId="{5068B2AE-2FF8-3729-F86D-69E2694692FF}"/>
          </ac:picMkLst>
        </pc:picChg>
      </pc:sldChg>
      <pc:sldChg chg="addSp delSp modSp mod modClrScheme chgLayout">
        <pc:chgData name="BELLEMIN SANDRA" userId="5fe4e071-d3f4-40df-970f-ee8fcf898346" providerId="ADAL" clId="{893DB416-F405-4275-ACB9-221F658C9F9E}" dt="2023-09-04T09:50:18.462" v="279" actId="962"/>
        <pc:sldMkLst>
          <pc:docMk/>
          <pc:sldMk cId="3023714877" sldId="258"/>
        </pc:sldMkLst>
        <pc:spChg chg="del">
          <ac:chgData name="BELLEMIN SANDRA" userId="5fe4e071-d3f4-40df-970f-ee8fcf898346" providerId="ADAL" clId="{893DB416-F405-4275-ACB9-221F658C9F9E}" dt="2023-09-04T09:50:16.828" v="276" actId="478"/>
          <ac:spMkLst>
            <pc:docMk/>
            <pc:sldMk cId="3023714877" sldId="258"/>
            <ac:spMk id="3" creationId="{B10A0274-D464-AC06-7339-FD61DA57C0D3}"/>
          </ac:spMkLst>
        </pc:spChg>
        <pc:picChg chg="del">
          <ac:chgData name="BELLEMIN SANDRA" userId="5fe4e071-d3f4-40df-970f-ee8fcf898346" providerId="ADAL" clId="{893DB416-F405-4275-ACB9-221F658C9F9E}" dt="2023-09-04T09:50:16.828" v="276" actId="478"/>
          <ac:picMkLst>
            <pc:docMk/>
            <pc:sldMk cId="3023714877" sldId="258"/>
            <ac:picMk id="2" creationId="{9DC9DEFF-1419-F52C-9569-06300E7A1860}"/>
          </ac:picMkLst>
        </pc:picChg>
        <pc:picChg chg="del">
          <ac:chgData name="BELLEMIN SANDRA" userId="5fe4e071-d3f4-40df-970f-ee8fcf898346" providerId="ADAL" clId="{893DB416-F405-4275-ACB9-221F658C9F9E}" dt="2023-09-04T09:50:16.828" v="276" actId="478"/>
          <ac:picMkLst>
            <pc:docMk/>
            <pc:sldMk cId="3023714877" sldId="258"/>
            <ac:picMk id="4" creationId="{875872FD-326B-CA37-5BA2-E53C5186C534}"/>
          </ac:picMkLst>
        </pc:picChg>
        <pc:picChg chg="add mod">
          <ac:chgData name="BELLEMIN SANDRA" userId="5fe4e071-d3f4-40df-970f-ee8fcf898346" providerId="ADAL" clId="{893DB416-F405-4275-ACB9-221F658C9F9E}" dt="2023-09-04T09:50:18.462" v="279" actId="962"/>
          <ac:picMkLst>
            <pc:docMk/>
            <pc:sldMk cId="3023714877" sldId="258"/>
            <ac:picMk id="6" creationId="{72B8D9DB-086D-474F-07A3-7C0A259B7FF7}"/>
          </ac:picMkLst>
        </pc:picChg>
      </pc:sldChg>
      <pc:sldChg chg="addSp delSp modSp mod modClrScheme chgLayout">
        <pc:chgData name="BELLEMIN SANDRA" userId="5fe4e071-d3f4-40df-970f-ee8fcf898346" providerId="ADAL" clId="{893DB416-F405-4275-ACB9-221F658C9F9E}" dt="2023-09-04T09:50:25.696" v="283" actId="962"/>
        <pc:sldMkLst>
          <pc:docMk/>
          <pc:sldMk cId="162741868" sldId="259"/>
        </pc:sldMkLst>
        <pc:picChg chg="add mod">
          <ac:chgData name="BELLEMIN SANDRA" userId="5fe4e071-d3f4-40df-970f-ee8fcf898346" providerId="ADAL" clId="{893DB416-F405-4275-ACB9-221F658C9F9E}" dt="2023-09-04T09:50:25.696" v="283" actId="962"/>
          <ac:picMkLst>
            <pc:docMk/>
            <pc:sldMk cId="162741868" sldId="259"/>
            <ac:picMk id="3" creationId="{C758116E-B6AE-C482-8E08-BE0D909DDBC9}"/>
          </ac:picMkLst>
        </pc:picChg>
        <pc:picChg chg="del">
          <ac:chgData name="BELLEMIN SANDRA" userId="5fe4e071-d3f4-40df-970f-ee8fcf898346" providerId="ADAL" clId="{893DB416-F405-4275-ACB9-221F658C9F9E}" dt="2023-09-04T09:50:21.380" v="280" actId="478"/>
          <ac:picMkLst>
            <pc:docMk/>
            <pc:sldMk cId="162741868" sldId="259"/>
            <ac:picMk id="5" creationId="{247D5533-017F-A416-8FBA-9A8F0DF4FA6E}"/>
          </ac:picMkLst>
        </pc:picChg>
        <pc:picChg chg="del">
          <ac:chgData name="BELLEMIN SANDRA" userId="5fe4e071-d3f4-40df-970f-ee8fcf898346" providerId="ADAL" clId="{893DB416-F405-4275-ACB9-221F658C9F9E}" dt="2023-09-04T09:50:21.380" v="280" actId="478"/>
          <ac:picMkLst>
            <pc:docMk/>
            <pc:sldMk cId="162741868" sldId="259"/>
            <ac:picMk id="7" creationId="{292AC3EA-8CB9-1FCA-9DF6-F83FDD669754}"/>
          </ac:picMkLst>
        </pc:picChg>
      </pc:sldChg>
      <pc:sldChg chg="addSp delSp modSp mod modClrScheme chgLayout">
        <pc:chgData name="BELLEMIN SANDRA" userId="5fe4e071-d3f4-40df-970f-ee8fcf898346" providerId="ADAL" clId="{893DB416-F405-4275-ACB9-221F658C9F9E}" dt="2023-09-04T09:50:29.808" v="287" actId="962"/>
        <pc:sldMkLst>
          <pc:docMk/>
          <pc:sldMk cId="2033458877" sldId="260"/>
        </pc:sldMkLst>
        <pc:picChg chg="add mod">
          <ac:chgData name="BELLEMIN SANDRA" userId="5fe4e071-d3f4-40df-970f-ee8fcf898346" providerId="ADAL" clId="{893DB416-F405-4275-ACB9-221F658C9F9E}" dt="2023-09-04T09:50:29.808" v="287" actId="962"/>
          <ac:picMkLst>
            <pc:docMk/>
            <pc:sldMk cId="2033458877" sldId="260"/>
            <ac:picMk id="3" creationId="{9EC1D7AC-3639-3227-2D51-3C200368FBFF}"/>
          </ac:picMkLst>
        </pc:picChg>
        <pc:picChg chg="del">
          <ac:chgData name="BELLEMIN SANDRA" userId="5fe4e071-d3f4-40df-970f-ee8fcf898346" providerId="ADAL" clId="{893DB416-F405-4275-ACB9-221F658C9F9E}" dt="2023-09-04T09:50:27.460" v="284" actId="478"/>
          <ac:picMkLst>
            <pc:docMk/>
            <pc:sldMk cId="2033458877" sldId="260"/>
            <ac:picMk id="4" creationId="{C8C75BE3-5792-BA96-E442-758459625124}"/>
          </ac:picMkLst>
        </pc:picChg>
        <pc:picChg chg="del">
          <ac:chgData name="BELLEMIN SANDRA" userId="5fe4e071-d3f4-40df-970f-ee8fcf898346" providerId="ADAL" clId="{893DB416-F405-4275-ACB9-221F658C9F9E}" dt="2023-09-04T09:50:27.460" v="284" actId="478"/>
          <ac:picMkLst>
            <pc:docMk/>
            <pc:sldMk cId="2033458877" sldId="260"/>
            <ac:picMk id="6" creationId="{56BA2213-53B3-FEBE-E3AF-EAC4B1EB5BBB}"/>
          </ac:picMkLst>
        </pc:picChg>
      </pc:sldChg>
      <pc:sldChg chg="addSp delSp modSp mod modClrScheme chgLayout">
        <pc:chgData name="BELLEMIN SANDRA" userId="5fe4e071-d3f4-40df-970f-ee8fcf898346" providerId="ADAL" clId="{893DB416-F405-4275-ACB9-221F658C9F9E}" dt="2023-09-04T09:50:35.706" v="291" actId="962"/>
        <pc:sldMkLst>
          <pc:docMk/>
          <pc:sldMk cId="2171021574" sldId="261"/>
        </pc:sldMkLst>
        <pc:picChg chg="del">
          <ac:chgData name="BELLEMIN SANDRA" userId="5fe4e071-d3f4-40df-970f-ee8fcf898346" providerId="ADAL" clId="{893DB416-F405-4275-ACB9-221F658C9F9E}" dt="2023-09-04T09:50:34.100" v="288" actId="478"/>
          <ac:picMkLst>
            <pc:docMk/>
            <pc:sldMk cId="2171021574" sldId="261"/>
            <ac:picMk id="2" creationId="{99B68C96-A105-34F8-8B53-ECA76905CD1F}"/>
          </ac:picMkLst>
        </pc:picChg>
        <pc:picChg chg="del">
          <ac:chgData name="BELLEMIN SANDRA" userId="5fe4e071-d3f4-40df-970f-ee8fcf898346" providerId="ADAL" clId="{893DB416-F405-4275-ACB9-221F658C9F9E}" dt="2023-09-04T09:50:34.100" v="288" actId="478"/>
          <ac:picMkLst>
            <pc:docMk/>
            <pc:sldMk cId="2171021574" sldId="261"/>
            <ac:picMk id="3" creationId="{5A6FADA3-ED12-585E-F53A-1FDFB654EFF9}"/>
          </ac:picMkLst>
        </pc:picChg>
        <pc:picChg chg="add mod">
          <ac:chgData name="BELLEMIN SANDRA" userId="5fe4e071-d3f4-40df-970f-ee8fcf898346" providerId="ADAL" clId="{893DB416-F405-4275-ACB9-221F658C9F9E}" dt="2023-09-04T09:50:35.706" v="291" actId="962"/>
          <ac:picMkLst>
            <pc:docMk/>
            <pc:sldMk cId="2171021574" sldId="261"/>
            <ac:picMk id="5" creationId="{F8CD3286-DBDC-35E7-5E0B-F956526AAA18}"/>
          </ac:picMkLst>
        </pc:picChg>
      </pc:sldChg>
      <pc:sldChg chg="addSp delSp modSp mod modClrScheme chgLayout">
        <pc:chgData name="BELLEMIN SANDRA" userId="5fe4e071-d3f4-40df-970f-ee8fcf898346" providerId="ADAL" clId="{893DB416-F405-4275-ACB9-221F658C9F9E}" dt="2023-09-04T09:50:41.922" v="295" actId="962"/>
        <pc:sldMkLst>
          <pc:docMk/>
          <pc:sldMk cId="3087357133" sldId="262"/>
        </pc:sldMkLst>
        <pc:picChg chg="del">
          <ac:chgData name="BELLEMIN SANDRA" userId="5fe4e071-d3f4-40df-970f-ee8fcf898346" providerId="ADAL" clId="{893DB416-F405-4275-ACB9-221F658C9F9E}" dt="2023-09-04T09:50:37.843" v="292" actId="478"/>
          <ac:picMkLst>
            <pc:docMk/>
            <pc:sldMk cId="3087357133" sldId="262"/>
            <ac:picMk id="3" creationId="{542C1FE6-125B-49F0-DD28-D66730F8E44F}"/>
          </ac:picMkLst>
        </pc:picChg>
        <pc:picChg chg="add mod">
          <ac:chgData name="BELLEMIN SANDRA" userId="5fe4e071-d3f4-40df-970f-ee8fcf898346" providerId="ADAL" clId="{893DB416-F405-4275-ACB9-221F658C9F9E}" dt="2023-09-04T09:50:41.922" v="295" actId="962"/>
          <ac:picMkLst>
            <pc:docMk/>
            <pc:sldMk cId="3087357133" sldId="262"/>
            <ac:picMk id="4" creationId="{6234F2BB-1D41-3FF8-3E1A-48A567031903}"/>
          </ac:picMkLst>
        </pc:picChg>
        <pc:picChg chg="del">
          <ac:chgData name="BELLEMIN SANDRA" userId="5fe4e071-d3f4-40df-970f-ee8fcf898346" providerId="ADAL" clId="{893DB416-F405-4275-ACB9-221F658C9F9E}" dt="2023-09-04T09:50:37.843" v="292" actId="478"/>
          <ac:picMkLst>
            <pc:docMk/>
            <pc:sldMk cId="3087357133" sldId="262"/>
            <ac:picMk id="6" creationId="{69C23804-F339-5220-79BD-90B598C00B4C}"/>
          </ac:picMkLst>
        </pc:picChg>
      </pc:sldChg>
      <pc:sldChg chg="addSp delSp modSp mod modClrScheme chgLayout">
        <pc:chgData name="BELLEMIN SANDRA" userId="5fe4e071-d3f4-40df-970f-ee8fcf898346" providerId="ADAL" clId="{893DB416-F405-4275-ACB9-221F658C9F9E}" dt="2023-09-04T09:50:48.172" v="299" actId="962"/>
        <pc:sldMkLst>
          <pc:docMk/>
          <pc:sldMk cId="1449890659" sldId="263"/>
        </pc:sldMkLst>
        <pc:picChg chg="del">
          <ac:chgData name="BELLEMIN SANDRA" userId="5fe4e071-d3f4-40df-970f-ee8fcf898346" providerId="ADAL" clId="{893DB416-F405-4275-ACB9-221F658C9F9E}" dt="2023-09-04T09:50:45.636" v="296" actId="478"/>
          <ac:picMkLst>
            <pc:docMk/>
            <pc:sldMk cId="1449890659" sldId="263"/>
            <ac:picMk id="2" creationId="{62A842BF-560F-9E1A-71F8-475E647D5E40}"/>
          </ac:picMkLst>
        </pc:picChg>
        <pc:picChg chg="add mod">
          <ac:chgData name="BELLEMIN SANDRA" userId="5fe4e071-d3f4-40df-970f-ee8fcf898346" providerId="ADAL" clId="{893DB416-F405-4275-ACB9-221F658C9F9E}" dt="2023-09-04T09:50:48.172" v="299" actId="962"/>
          <ac:picMkLst>
            <pc:docMk/>
            <pc:sldMk cId="1449890659" sldId="263"/>
            <ac:picMk id="4" creationId="{BCD29920-CFF8-C625-A166-B4AF74E0F181}"/>
          </ac:picMkLst>
        </pc:picChg>
        <pc:picChg chg="del">
          <ac:chgData name="BELLEMIN SANDRA" userId="5fe4e071-d3f4-40df-970f-ee8fcf898346" providerId="ADAL" clId="{893DB416-F405-4275-ACB9-221F658C9F9E}" dt="2023-09-04T09:50:45.636" v="296" actId="478"/>
          <ac:picMkLst>
            <pc:docMk/>
            <pc:sldMk cId="1449890659" sldId="263"/>
            <ac:picMk id="6" creationId="{406C8087-8717-1F09-F549-8D947641F271}"/>
          </ac:picMkLst>
        </pc:picChg>
      </pc:sldChg>
      <pc:sldChg chg="addSp delSp modSp mod modClrScheme chgLayout">
        <pc:chgData name="BELLEMIN SANDRA" userId="5fe4e071-d3f4-40df-970f-ee8fcf898346" providerId="ADAL" clId="{893DB416-F405-4275-ACB9-221F658C9F9E}" dt="2023-09-04T09:50:55.036" v="303" actId="962"/>
        <pc:sldMkLst>
          <pc:docMk/>
          <pc:sldMk cId="4292918184" sldId="264"/>
        </pc:sldMkLst>
        <pc:picChg chg="del">
          <ac:chgData name="BELLEMIN SANDRA" userId="5fe4e071-d3f4-40df-970f-ee8fcf898346" providerId="ADAL" clId="{893DB416-F405-4275-ACB9-221F658C9F9E}" dt="2023-09-04T09:50:50.717" v="300" actId="478"/>
          <ac:picMkLst>
            <pc:docMk/>
            <pc:sldMk cId="4292918184" sldId="264"/>
            <ac:picMk id="2" creationId="{010D6690-1C40-060B-0A66-3A04EC2F6277}"/>
          </ac:picMkLst>
        </pc:picChg>
        <pc:picChg chg="del">
          <ac:chgData name="BELLEMIN SANDRA" userId="5fe4e071-d3f4-40df-970f-ee8fcf898346" providerId="ADAL" clId="{893DB416-F405-4275-ACB9-221F658C9F9E}" dt="2023-09-04T09:50:50.717" v="300" actId="478"/>
          <ac:picMkLst>
            <pc:docMk/>
            <pc:sldMk cId="4292918184" sldId="264"/>
            <ac:picMk id="4" creationId="{E8468FB9-993E-8E0B-ED6D-786CD6E185D4}"/>
          </ac:picMkLst>
        </pc:picChg>
        <pc:picChg chg="add mod">
          <ac:chgData name="BELLEMIN SANDRA" userId="5fe4e071-d3f4-40df-970f-ee8fcf898346" providerId="ADAL" clId="{893DB416-F405-4275-ACB9-221F658C9F9E}" dt="2023-09-04T09:50:55.036" v="303" actId="962"/>
          <ac:picMkLst>
            <pc:docMk/>
            <pc:sldMk cId="4292918184" sldId="264"/>
            <ac:picMk id="5" creationId="{7A9641B7-FF59-9E82-976C-0D22D31A28B5}"/>
          </ac:picMkLst>
        </pc:picChg>
      </pc:sldChg>
      <pc:sldChg chg="addSp delSp modSp mod modClrScheme chgLayout">
        <pc:chgData name="BELLEMIN SANDRA" userId="5fe4e071-d3f4-40df-970f-ee8fcf898346" providerId="ADAL" clId="{893DB416-F405-4275-ACB9-221F658C9F9E}" dt="2023-09-04T09:43:52.094" v="51" actId="962"/>
        <pc:sldMkLst>
          <pc:docMk/>
          <pc:sldMk cId="3261575672" sldId="265"/>
        </pc:sldMkLst>
        <pc:picChg chg="del">
          <ac:chgData name="BELLEMIN SANDRA" userId="5fe4e071-d3f4-40df-970f-ee8fcf898346" providerId="ADAL" clId="{893DB416-F405-4275-ACB9-221F658C9F9E}" dt="2023-09-04T09:43:50.625" v="48" actId="478"/>
          <ac:picMkLst>
            <pc:docMk/>
            <pc:sldMk cId="3261575672" sldId="265"/>
            <ac:picMk id="2" creationId="{569E3AA8-6AD7-E493-92A9-63B64D7EB3AE}"/>
          </ac:picMkLst>
        </pc:picChg>
        <pc:picChg chg="add mod">
          <ac:chgData name="BELLEMIN SANDRA" userId="5fe4e071-d3f4-40df-970f-ee8fcf898346" providerId="ADAL" clId="{893DB416-F405-4275-ACB9-221F658C9F9E}" dt="2023-09-04T09:43:52.094" v="51" actId="962"/>
          <ac:picMkLst>
            <pc:docMk/>
            <pc:sldMk cId="3261575672" sldId="265"/>
            <ac:picMk id="4" creationId="{37D5952A-A62F-D7EC-58EB-F29D490D0214}"/>
          </ac:picMkLst>
        </pc:picChg>
      </pc:sldChg>
      <pc:sldChg chg="addSp delSp modSp mod modClrScheme chgLayout">
        <pc:chgData name="BELLEMIN SANDRA" userId="5fe4e071-d3f4-40df-970f-ee8fcf898346" providerId="ADAL" clId="{893DB416-F405-4275-ACB9-221F658C9F9E}" dt="2023-09-04T09:43:54.193" v="55" actId="962"/>
        <pc:sldMkLst>
          <pc:docMk/>
          <pc:sldMk cId="1247165848" sldId="266"/>
        </pc:sldMkLst>
        <pc:picChg chg="del">
          <ac:chgData name="BELLEMIN SANDRA" userId="5fe4e071-d3f4-40df-970f-ee8fcf898346" providerId="ADAL" clId="{893DB416-F405-4275-ACB9-221F658C9F9E}" dt="2023-09-04T09:43:52.800" v="52" actId="478"/>
          <ac:picMkLst>
            <pc:docMk/>
            <pc:sldMk cId="1247165848" sldId="266"/>
            <ac:picMk id="3" creationId="{B051DABB-BECF-5557-D39A-D8F98A26793A}"/>
          </ac:picMkLst>
        </pc:picChg>
        <pc:picChg chg="add mod">
          <ac:chgData name="BELLEMIN SANDRA" userId="5fe4e071-d3f4-40df-970f-ee8fcf898346" providerId="ADAL" clId="{893DB416-F405-4275-ACB9-221F658C9F9E}" dt="2023-09-04T09:43:54.193" v="55" actId="962"/>
          <ac:picMkLst>
            <pc:docMk/>
            <pc:sldMk cId="1247165848" sldId="266"/>
            <ac:picMk id="5" creationId="{F60168F4-3B19-172B-54AF-79613F4349EE}"/>
          </ac:picMkLst>
        </pc:picChg>
      </pc:sldChg>
      <pc:sldChg chg="addSp delSp modSp mod modClrScheme chgLayout">
        <pc:chgData name="BELLEMIN SANDRA" userId="5fe4e071-d3f4-40df-970f-ee8fcf898346" providerId="ADAL" clId="{893DB416-F405-4275-ACB9-221F658C9F9E}" dt="2023-09-04T09:44:00.061" v="63" actId="962"/>
        <pc:sldMkLst>
          <pc:docMk/>
          <pc:sldMk cId="447650500" sldId="267"/>
        </pc:sldMkLst>
        <pc:spChg chg="del">
          <ac:chgData name="BELLEMIN SANDRA" userId="5fe4e071-d3f4-40df-970f-ee8fcf898346" providerId="ADAL" clId="{893DB416-F405-4275-ACB9-221F658C9F9E}" dt="2023-09-04T09:43:58.560" v="60" actId="478"/>
          <ac:spMkLst>
            <pc:docMk/>
            <pc:sldMk cId="447650500" sldId="267"/>
            <ac:spMk id="2" creationId="{2186E260-B9F7-D111-F9B4-77052560371C}"/>
          </ac:spMkLst>
        </pc:spChg>
        <pc:picChg chg="add mod">
          <ac:chgData name="BELLEMIN SANDRA" userId="5fe4e071-d3f4-40df-970f-ee8fcf898346" providerId="ADAL" clId="{893DB416-F405-4275-ACB9-221F658C9F9E}" dt="2023-09-04T09:44:00.061" v="63" actId="962"/>
          <ac:picMkLst>
            <pc:docMk/>
            <pc:sldMk cId="447650500" sldId="267"/>
            <ac:picMk id="4" creationId="{6CD06A72-8866-FF37-F51F-4C71C7D65596}"/>
          </ac:picMkLst>
        </pc:picChg>
      </pc:sldChg>
      <pc:sldChg chg="addSp delSp modSp mod">
        <pc:chgData name="BELLEMIN SANDRA" userId="5fe4e071-d3f4-40df-970f-ee8fcf898346" providerId="ADAL" clId="{893DB416-F405-4275-ACB9-221F658C9F9E}" dt="2023-09-05T12:42:49.789" v="372" actId="1076"/>
        <pc:sldMkLst>
          <pc:docMk/>
          <pc:sldMk cId="731278209" sldId="269"/>
        </pc:sldMkLst>
        <pc:spChg chg="del">
          <ac:chgData name="BELLEMIN SANDRA" userId="5fe4e071-d3f4-40df-970f-ee8fcf898346" providerId="ADAL" clId="{893DB416-F405-4275-ACB9-221F658C9F9E}" dt="2023-09-04T09:46:02.901" v="142" actId="21"/>
          <ac:spMkLst>
            <pc:docMk/>
            <pc:sldMk cId="731278209" sldId="269"/>
            <ac:spMk id="6" creationId="{EAD4B8FC-1443-6121-97F1-1E8E4742B1A3}"/>
          </ac:spMkLst>
        </pc:spChg>
        <pc:spChg chg="del">
          <ac:chgData name="BELLEMIN SANDRA" userId="5fe4e071-d3f4-40df-970f-ee8fcf898346" providerId="ADAL" clId="{893DB416-F405-4275-ACB9-221F658C9F9E}" dt="2023-09-04T09:45:47.673" v="132" actId="21"/>
          <ac:spMkLst>
            <pc:docMk/>
            <pc:sldMk cId="731278209" sldId="269"/>
            <ac:spMk id="7" creationId="{A560463C-BFBE-12D0-DB54-5FC183DCB3E1}"/>
          </ac:spMkLst>
        </pc:spChg>
        <pc:spChg chg="del">
          <ac:chgData name="BELLEMIN SANDRA" userId="5fe4e071-d3f4-40df-970f-ee8fcf898346" providerId="ADAL" clId="{893DB416-F405-4275-ACB9-221F658C9F9E}" dt="2023-09-04T09:45:54.697" v="137" actId="21"/>
          <ac:spMkLst>
            <pc:docMk/>
            <pc:sldMk cId="731278209" sldId="269"/>
            <ac:spMk id="8" creationId="{FA0B98B0-5E1F-9268-0B51-D261FAC4498C}"/>
          </ac:spMkLst>
        </pc:spChg>
        <pc:spChg chg="del">
          <ac:chgData name="BELLEMIN SANDRA" userId="5fe4e071-d3f4-40df-970f-ee8fcf898346" providerId="ADAL" clId="{893DB416-F405-4275-ACB9-221F658C9F9E}" dt="2023-09-04T09:47:16.785" v="169" actId="21"/>
          <ac:spMkLst>
            <pc:docMk/>
            <pc:sldMk cId="731278209" sldId="269"/>
            <ac:spMk id="9" creationId="{15DCCEA9-58CF-C35D-AE34-3BE2816F6DFB}"/>
          </ac:spMkLst>
        </pc:spChg>
        <pc:spChg chg="del">
          <ac:chgData name="BELLEMIN SANDRA" userId="5fe4e071-d3f4-40df-970f-ee8fcf898346" providerId="ADAL" clId="{893DB416-F405-4275-ACB9-221F658C9F9E}" dt="2023-09-04T09:47:07.566" v="164" actId="21"/>
          <ac:spMkLst>
            <pc:docMk/>
            <pc:sldMk cId="731278209" sldId="269"/>
            <ac:spMk id="10" creationId="{8E33BC2C-C573-2BE0-9465-0E30CB40366A}"/>
          </ac:spMkLst>
        </pc:spChg>
        <pc:spChg chg="del topLvl">
          <ac:chgData name="BELLEMIN SANDRA" userId="5fe4e071-d3f4-40df-970f-ee8fcf898346" providerId="ADAL" clId="{893DB416-F405-4275-ACB9-221F658C9F9E}" dt="2023-09-04T09:46:09.464" v="147" actId="21"/>
          <ac:spMkLst>
            <pc:docMk/>
            <pc:sldMk cId="731278209" sldId="269"/>
            <ac:spMk id="12" creationId="{1A2405B5-A61E-37F7-0C8E-43658F49E034}"/>
          </ac:spMkLst>
        </pc:spChg>
        <pc:spChg chg="mod topLvl">
          <ac:chgData name="BELLEMIN SANDRA" userId="5fe4e071-d3f4-40df-970f-ee8fcf898346" providerId="ADAL" clId="{893DB416-F405-4275-ACB9-221F658C9F9E}" dt="2023-09-04T09:46:58.510" v="158" actId="164"/>
          <ac:spMkLst>
            <pc:docMk/>
            <pc:sldMk cId="731278209" sldId="269"/>
            <ac:spMk id="13" creationId="{933CDF69-24BA-854D-96B1-0FBAA081E13D}"/>
          </ac:spMkLst>
        </pc:spChg>
        <pc:spChg chg="del topLvl">
          <ac:chgData name="BELLEMIN SANDRA" userId="5fe4e071-d3f4-40df-970f-ee8fcf898346" providerId="ADAL" clId="{893DB416-F405-4275-ACB9-221F658C9F9E}" dt="2023-09-04T09:47:42.344" v="181" actId="21"/>
          <ac:spMkLst>
            <pc:docMk/>
            <pc:sldMk cId="731278209" sldId="269"/>
            <ac:spMk id="15" creationId="{294296F8-A957-E4D7-80B8-69067813B3E4}"/>
          </ac:spMkLst>
        </pc:spChg>
        <pc:spChg chg="del topLvl">
          <ac:chgData name="BELLEMIN SANDRA" userId="5fe4e071-d3f4-40df-970f-ee8fcf898346" providerId="ADAL" clId="{893DB416-F405-4275-ACB9-221F658C9F9E}" dt="2023-09-04T09:47:42.344" v="181" actId="21"/>
          <ac:spMkLst>
            <pc:docMk/>
            <pc:sldMk cId="731278209" sldId="269"/>
            <ac:spMk id="16" creationId="{2E7C6CA6-9F35-DA80-43D5-E9800B7F7ECF}"/>
          </ac:spMkLst>
        </pc:spChg>
        <pc:spChg chg="del mod topLvl">
          <ac:chgData name="BELLEMIN SANDRA" userId="5fe4e071-d3f4-40df-970f-ee8fcf898346" providerId="ADAL" clId="{893DB416-F405-4275-ACB9-221F658C9F9E}" dt="2023-09-04T09:47:30.655" v="176" actId="21"/>
          <ac:spMkLst>
            <pc:docMk/>
            <pc:sldMk cId="731278209" sldId="269"/>
            <ac:spMk id="18" creationId="{AF968967-C368-9FD0-6FDD-42378E6F3174}"/>
          </ac:spMkLst>
        </pc:spChg>
        <pc:spChg chg="add del mod topLvl">
          <ac:chgData name="BELLEMIN SANDRA" userId="5fe4e071-d3f4-40df-970f-ee8fcf898346" providerId="ADAL" clId="{893DB416-F405-4275-ACB9-221F658C9F9E}" dt="2023-09-04T09:47:30.655" v="176" actId="21"/>
          <ac:spMkLst>
            <pc:docMk/>
            <pc:sldMk cId="731278209" sldId="269"/>
            <ac:spMk id="19" creationId="{93AD287A-F940-FBA6-D396-2E698BC235CF}"/>
          </ac:spMkLst>
        </pc:spChg>
        <pc:spChg chg="mod">
          <ac:chgData name="BELLEMIN SANDRA" userId="5fe4e071-d3f4-40df-970f-ee8fcf898346" providerId="ADAL" clId="{893DB416-F405-4275-ACB9-221F658C9F9E}" dt="2023-09-04T09:45:39.653" v="128"/>
          <ac:spMkLst>
            <pc:docMk/>
            <pc:sldMk cId="731278209" sldId="269"/>
            <ac:spMk id="24" creationId="{BEF5ACB7-9AD7-0857-9F64-D9D9BD50FC48}"/>
          </ac:spMkLst>
        </pc:spChg>
        <pc:spChg chg="mod">
          <ac:chgData name="BELLEMIN SANDRA" userId="5fe4e071-d3f4-40df-970f-ee8fcf898346" providerId="ADAL" clId="{893DB416-F405-4275-ACB9-221F658C9F9E}" dt="2023-09-04T09:45:39.653" v="128"/>
          <ac:spMkLst>
            <pc:docMk/>
            <pc:sldMk cId="731278209" sldId="269"/>
            <ac:spMk id="25" creationId="{FFE7A888-C25E-93B4-97F8-E735DC86D1B1}"/>
          </ac:spMkLst>
        </pc:spChg>
        <pc:spChg chg="add del mod">
          <ac:chgData name="BELLEMIN SANDRA" userId="5fe4e071-d3f4-40df-970f-ee8fcf898346" providerId="ADAL" clId="{893DB416-F405-4275-ACB9-221F658C9F9E}" dt="2023-09-04T09:45:49.722" v="134"/>
          <ac:spMkLst>
            <pc:docMk/>
            <pc:sldMk cId="731278209" sldId="269"/>
            <ac:spMk id="27" creationId="{9247369F-D5DB-46E1-CC0E-D42338E303F2}"/>
          </ac:spMkLst>
        </pc:spChg>
        <pc:spChg chg="add del mod">
          <ac:chgData name="BELLEMIN SANDRA" userId="5fe4e071-d3f4-40df-970f-ee8fcf898346" providerId="ADAL" clId="{893DB416-F405-4275-ACB9-221F658C9F9E}" dt="2023-09-04T09:45:57.463" v="139"/>
          <ac:spMkLst>
            <pc:docMk/>
            <pc:sldMk cId="731278209" sldId="269"/>
            <ac:spMk id="29" creationId="{B0ECE03C-935D-AD5A-40E1-39DB448BAEC5}"/>
          </ac:spMkLst>
        </pc:spChg>
        <pc:spChg chg="add del mod">
          <ac:chgData name="BELLEMIN SANDRA" userId="5fe4e071-d3f4-40df-970f-ee8fcf898346" providerId="ADAL" clId="{893DB416-F405-4275-ACB9-221F658C9F9E}" dt="2023-09-04T09:46:05.338" v="144"/>
          <ac:spMkLst>
            <pc:docMk/>
            <pc:sldMk cId="731278209" sldId="269"/>
            <ac:spMk id="31" creationId="{D3C8AC9A-7048-02AB-23F1-C27139D03BD6}"/>
          </ac:spMkLst>
        </pc:spChg>
        <pc:spChg chg="add mod">
          <ac:chgData name="BELLEMIN SANDRA" userId="5fe4e071-d3f4-40df-970f-ee8fcf898346" providerId="ADAL" clId="{893DB416-F405-4275-ACB9-221F658C9F9E}" dt="2023-09-04T09:46:58.510" v="158" actId="164"/>
          <ac:spMkLst>
            <pc:docMk/>
            <pc:sldMk cId="731278209" sldId="269"/>
            <ac:spMk id="33" creationId="{4EBC9D7C-0A44-91DA-152F-D868DD38B3B5}"/>
          </ac:spMkLst>
        </pc:spChg>
        <pc:spChg chg="mod">
          <ac:chgData name="BELLEMIN SANDRA" userId="5fe4e071-d3f4-40df-970f-ee8fcf898346" providerId="ADAL" clId="{893DB416-F405-4275-ACB9-221F658C9F9E}" dt="2023-09-04T09:47:00.389" v="160"/>
          <ac:spMkLst>
            <pc:docMk/>
            <pc:sldMk cId="731278209" sldId="269"/>
            <ac:spMk id="36" creationId="{6523DCD6-081B-9AC4-B5A5-FE80E5CFAA84}"/>
          </ac:spMkLst>
        </pc:spChg>
        <pc:spChg chg="mod">
          <ac:chgData name="BELLEMIN SANDRA" userId="5fe4e071-d3f4-40df-970f-ee8fcf898346" providerId="ADAL" clId="{893DB416-F405-4275-ACB9-221F658C9F9E}" dt="2023-09-04T09:47:00.389" v="160"/>
          <ac:spMkLst>
            <pc:docMk/>
            <pc:sldMk cId="731278209" sldId="269"/>
            <ac:spMk id="37" creationId="{FB0F77A2-A067-2726-07F3-0183C5977B4F}"/>
          </ac:spMkLst>
        </pc:spChg>
        <pc:spChg chg="add del mod">
          <ac:chgData name="BELLEMIN SANDRA" userId="5fe4e071-d3f4-40df-970f-ee8fcf898346" providerId="ADAL" clId="{893DB416-F405-4275-ACB9-221F658C9F9E}" dt="2023-09-04T09:47:09.555" v="166"/>
          <ac:spMkLst>
            <pc:docMk/>
            <pc:sldMk cId="731278209" sldId="269"/>
            <ac:spMk id="39" creationId="{65025757-A185-3257-FF66-0BE2B7FA4D02}"/>
          </ac:spMkLst>
        </pc:spChg>
        <pc:spChg chg="add del mod">
          <ac:chgData name="BELLEMIN SANDRA" userId="5fe4e071-d3f4-40df-970f-ee8fcf898346" providerId="ADAL" clId="{893DB416-F405-4275-ACB9-221F658C9F9E}" dt="2023-09-04T09:47:19.279" v="171"/>
          <ac:spMkLst>
            <pc:docMk/>
            <pc:sldMk cId="731278209" sldId="269"/>
            <ac:spMk id="41" creationId="{1B2B5734-BFF5-5A25-1948-A8B64902B711}"/>
          </ac:spMkLst>
        </pc:spChg>
        <pc:spChg chg="add del mod">
          <ac:chgData name="BELLEMIN SANDRA" userId="5fe4e071-d3f4-40df-970f-ee8fcf898346" providerId="ADAL" clId="{893DB416-F405-4275-ACB9-221F658C9F9E}" dt="2023-09-04T09:47:32.997" v="178"/>
          <ac:spMkLst>
            <pc:docMk/>
            <pc:sldMk cId="731278209" sldId="269"/>
            <ac:spMk id="43" creationId="{922B22C0-6256-35C9-D330-B6DB2898E6DC}"/>
          </ac:spMkLst>
        </pc:spChg>
        <pc:spChg chg="add del mod">
          <ac:chgData name="BELLEMIN SANDRA" userId="5fe4e071-d3f4-40df-970f-ee8fcf898346" providerId="ADAL" clId="{893DB416-F405-4275-ACB9-221F658C9F9E}" dt="2023-09-04T09:47:32.997" v="178"/>
          <ac:spMkLst>
            <pc:docMk/>
            <pc:sldMk cId="731278209" sldId="269"/>
            <ac:spMk id="44" creationId="{7CBE761B-B8B9-BE39-0DE3-4518C551373F}"/>
          </ac:spMkLst>
        </pc:spChg>
        <pc:spChg chg="add del mod">
          <ac:chgData name="BELLEMIN SANDRA" userId="5fe4e071-d3f4-40df-970f-ee8fcf898346" providerId="ADAL" clId="{893DB416-F405-4275-ACB9-221F658C9F9E}" dt="2023-09-04T09:47:44.896" v="183"/>
          <ac:spMkLst>
            <pc:docMk/>
            <pc:sldMk cId="731278209" sldId="269"/>
            <ac:spMk id="46" creationId="{DB722DB4-D1B9-8A44-0817-4F89605D1B87}"/>
          </ac:spMkLst>
        </pc:spChg>
        <pc:spChg chg="add del mod">
          <ac:chgData name="BELLEMIN SANDRA" userId="5fe4e071-d3f4-40df-970f-ee8fcf898346" providerId="ADAL" clId="{893DB416-F405-4275-ACB9-221F658C9F9E}" dt="2023-09-04T09:47:44.896" v="183"/>
          <ac:spMkLst>
            <pc:docMk/>
            <pc:sldMk cId="731278209" sldId="269"/>
            <ac:spMk id="47" creationId="{A50D4935-8013-C6E4-E6FF-7AFEFE304A4E}"/>
          </ac:spMkLst>
        </pc:spChg>
        <pc:grpChg chg="add del mod">
          <ac:chgData name="BELLEMIN SANDRA" userId="5fe4e071-d3f4-40df-970f-ee8fcf898346" providerId="ADAL" clId="{893DB416-F405-4275-ACB9-221F658C9F9E}" dt="2023-09-04T09:45:41.071" v="129"/>
          <ac:grpSpMkLst>
            <pc:docMk/>
            <pc:sldMk cId="731278209" sldId="269"/>
            <ac:grpSpMk id="5" creationId="{E2B1B81A-A3A0-4B20-63E7-386DEFA3A487}"/>
          </ac:grpSpMkLst>
        </pc:grpChg>
        <pc:grpChg chg="del">
          <ac:chgData name="BELLEMIN SANDRA" userId="5fe4e071-d3f4-40df-970f-ee8fcf898346" providerId="ADAL" clId="{893DB416-F405-4275-ACB9-221F658C9F9E}" dt="2023-09-04T09:46:09.464" v="147" actId="21"/>
          <ac:grpSpMkLst>
            <pc:docMk/>
            <pc:sldMk cId="731278209" sldId="269"/>
            <ac:grpSpMk id="11" creationId="{97CC1CC5-2946-13F0-1B7E-7E86C4ED35DF}"/>
          </ac:grpSpMkLst>
        </pc:grpChg>
        <pc:grpChg chg="del">
          <ac:chgData name="BELLEMIN SANDRA" userId="5fe4e071-d3f4-40df-970f-ee8fcf898346" providerId="ADAL" clId="{893DB416-F405-4275-ACB9-221F658C9F9E}" dt="2023-09-04T09:47:42.344" v="181" actId="21"/>
          <ac:grpSpMkLst>
            <pc:docMk/>
            <pc:sldMk cId="731278209" sldId="269"/>
            <ac:grpSpMk id="14" creationId="{326E62EE-1E53-359C-17AC-4E6261EC4D0E}"/>
          </ac:grpSpMkLst>
        </pc:grpChg>
        <pc:grpChg chg="add del">
          <ac:chgData name="BELLEMIN SANDRA" userId="5fe4e071-d3f4-40df-970f-ee8fcf898346" providerId="ADAL" clId="{893DB416-F405-4275-ACB9-221F658C9F9E}" dt="2023-09-04T09:47:30.655" v="176" actId="21"/>
          <ac:grpSpMkLst>
            <pc:docMk/>
            <pc:sldMk cId="731278209" sldId="269"/>
            <ac:grpSpMk id="17" creationId="{8CC62112-5D19-04D5-A542-D4FD4D9A85A5}"/>
          </ac:grpSpMkLst>
        </pc:grpChg>
        <pc:grpChg chg="del">
          <ac:chgData name="BELLEMIN SANDRA" userId="5fe4e071-d3f4-40df-970f-ee8fcf898346" providerId="ADAL" clId="{893DB416-F405-4275-ACB9-221F658C9F9E}" dt="2023-09-04T09:45:38.779" v="127" actId="21"/>
          <ac:grpSpMkLst>
            <pc:docMk/>
            <pc:sldMk cId="731278209" sldId="269"/>
            <ac:grpSpMk id="20" creationId="{955646D7-7C8C-C313-EC82-F8B63799AC62}"/>
          </ac:grpSpMkLst>
        </pc:grpChg>
        <pc:grpChg chg="add del mod">
          <ac:chgData name="BELLEMIN SANDRA" userId="5fe4e071-d3f4-40df-970f-ee8fcf898346" providerId="ADAL" clId="{893DB416-F405-4275-ACB9-221F658C9F9E}" dt="2023-09-04T09:46:59.535" v="159" actId="21"/>
          <ac:grpSpMkLst>
            <pc:docMk/>
            <pc:sldMk cId="731278209" sldId="269"/>
            <ac:grpSpMk id="34" creationId="{31BD7990-663F-1F9C-653E-F9D76C291281}"/>
          </ac:grpSpMkLst>
        </pc:grpChg>
        <pc:grpChg chg="add del mod">
          <ac:chgData name="BELLEMIN SANDRA" userId="5fe4e071-d3f4-40df-970f-ee8fcf898346" providerId="ADAL" clId="{893DB416-F405-4275-ACB9-221F658C9F9E}" dt="2023-09-04T09:47:02.061" v="161"/>
          <ac:grpSpMkLst>
            <pc:docMk/>
            <pc:sldMk cId="731278209" sldId="269"/>
            <ac:grpSpMk id="35" creationId="{B1B40EC0-0D32-FD58-2599-8B84831DD9DC}"/>
          </ac:grpSpMkLst>
        </pc:grpChg>
        <pc:graphicFrameChg chg="add del mod">
          <ac:chgData name="BELLEMIN SANDRA" userId="5fe4e071-d3f4-40df-970f-ee8fcf898346" providerId="ADAL" clId="{893DB416-F405-4275-ACB9-221F658C9F9E}" dt="2023-09-04T09:45:26.586" v="123"/>
          <ac:graphicFrameMkLst>
            <pc:docMk/>
            <pc:sldMk cId="731278209" sldId="269"/>
            <ac:graphicFrameMk id="2" creationId="{93F812E2-A34C-C388-39BE-EABB6E0725BF}"/>
          </ac:graphicFrameMkLst>
        </pc:graphicFrameChg>
        <pc:graphicFrameChg chg="del">
          <ac:chgData name="BELLEMIN SANDRA" userId="5fe4e071-d3f4-40df-970f-ee8fcf898346" providerId="ADAL" clId="{893DB416-F405-4275-ACB9-221F658C9F9E}" dt="2023-09-04T09:45:24.153" v="121" actId="21"/>
          <ac:graphicFrameMkLst>
            <pc:docMk/>
            <pc:sldMk cId="731278209" sldId="269"/>
            <ac:graphicFrameMk id="4" creationId="{A80065B9-F46A-9487-BF56-4FDEAB37AB9C}"/>
          </ac:graphicFrameMkLst>
        </pc:graphicFrameChg>
        <pc:graphicFrameChg chg="add del mod">
          <ac:chgData name="BELLEMIN SANDRA" userId="5fe4e071-d3f4-40df-970f-ee8fcf898346" providerId="ADAL" clId="{893DB416-F405-4275-ACB9-221F658C9F9E}" dt="2023-09-05T12:42:44.518" v="368" actId="21"/>
          <ac:graphicFrameMkLst>
            <pc:docMk/>
            <pc:sldMk cId="731278209" sldId="269"/>
            <ac:graphicFrameMk id="5" creationId="{D5B17444-1869-5FD6-6EA3-AC22D2DB51A6}"/>
          </ac:graphicFrameMkLst>
        </pc:graphicFrameChg>
        <pc:graphicFrameChg chg="add del mod">
          <ac:chgData name="BELLEMIN SANDRA" userId="5fe4e071-d3f4-40df-970f-ee8fcf898346" providerId="ADAL" clId="{893DB416-F405-4275-ACB9-221F658C9F9E}" dt="2023-09-05T12:42:47.238" v="370"/>
          <ac:graphicFrameMkLst>
            <pc:docMk/>
            <pc:sldMk cId="731278209" sldId="269"/>
            <ac:graphicFrameMk id="6" creationId="{82C11565-2E37-6E7C-3670-F0B99C9F8667}"/>
          </ac:graphicFrameMkLst>
        </pc:graphicFrameChg>
        <pc:picChg chg="add del mod ord">
          <ac:chgData name="BELLEMIN SANDRA" userId="5fe4e071-d3f4-40df-970f-ee8fcf898346" providerId="ADAL" clId="{893DB416-F405-4275-ACB9-221F658C9F9E}" dt="2023-09-05T12:41:05.335" v="326" actId="478"/>
          <ac:picMkLst>
            <pc:docMk/>
            <pc:sldMk cId="731278209" sldId="269"/>
            <ac:picMk id="3" creationId="{37DF8AE8-C96F-7917-2FEE-194D77B86373}"/>
          </ac:picMkLst>
        </pc:picChg>
        <pc:picChg chg="add del">
          <ac:chgData name="BELLEMIN SANDRA" userId="5fe4e071-d3f4-40df-970f-ee8fcf898346" providerId="ADAL" clId="{893DB416-F405-4275-ACB9-221F658C9F9E}" dt="2023-09-05T12:41:07.258" v="328" actId="22"/>
          <ac:picMkLst>
            <pc:docMk/>
            <pc:sldMk cId="731278209" sldId="269"/>
            <ac:picMk id="4" creationId="{075E4853-C698-F438-A4F6-AB983C8D7313}"/>
          </ac:picMkLst>
        </pc:picChg>
        <pc:picChg chg="add mod">
          <ac:chgData name="BELLEMIN SANDRA" userId="5fe4e071-d3f4-40df-970f-ee8fcf898346" providerId="ADAL" clId="{893DB416-F405-4275-ACB9-221F658C9F9E}" dt="2023-09-05T12:42:49.789" v="372" actId="1076"/>
          <ac:picMkLst>
            <pc:docMk/>
            <pc:sldMk cId="731278209" sldId="269"/>
            <ac:picMk id="7" creationId="{4105855E-E8F0-7496-1A66-7A9D3AC56B8F}"/>
          </ac:picMkLst>
        </pc:picChg>
        <pc:picChg chg="add mod">
          <ac:chgData name="BELLEMIN SANDRA" userId="5fe4e071-d3f4-40df-970f-ee8fcf898346" providerId="ADAL" clId="{893DB416-F405-4275-ACB9-221F658C9F9E}" dt="2023-09-05T12:42:26.526" v="362" actId="1076"/>
          <ac:picMkLst>
            <pc:docMk/>
            <pc:sldMk cId="731278209" sldId="269"/>
            <ac:picMk id="26" creationId="{F6A65C10-F0A6-1CEA-0F59-7FD7E450A1DA}"/>
          </ac:picMkLst>
        </pc:picChg>
        <pc:picChg chg="add mod">
          <ac:chgData name="BELLEMIN SANDRA" userId="5fe4e071-d3f4-40df-970f-ee8fcf898346" providerId="ADAL" clId="{893DB416-F405-4275-ACB9-221F658C9F9E}" dt="2023-09-05T12:42:23.596" v="361" actId="1076"/>
          <ac:picMkLst>
            <pc:docMk/>
            <pc:sldMk cId="731278209" sldId="269"/>
            <ac:picMk id="28" creationId="{03CEED95-1417-035D-1185-0FB53A3CE01C}"/>
          </ac:picMkLst>
        </pc:picChg>
        <pc:picChg chg="add mod">
          <ac:chgData name="BELLEMIN SANDRA" userId="5fe4e071-d3f4-40df-970f-ee8fcf898346" providerId="ADAL" clId="{893DB416-F405-4275-ACB9-221F658C9F9E}" dt="2023-09-05T12:42:29.088" v="363" actId="1076"/>
          <ac:picMkLst>
            <pc:docMk/>
            <pc:sldMk cId="731278209" sldId="269"/>
            <ac:picMk id="30" creationId="{4B6A7828-DB6F-99C2-1ED5-550B470F9E59}"/>
          </ac:picMkLst>
        </pc:picChg>
        <pc:picChg chg="add mod">
          <ac:chgData name="BELLEMIN SANDRA" userId="5fe4e071-d3f4-40df-970f-ee8fcf898346" providerId="ADAL" clId="{893DB416-F405-4275-ACB9-221F658C9F9E}" dt="2023-09-05T12:42:19.486" v="360" actId="1076"/>
          <ac:picMkLst>
            <pc:docMk/>
            <pc:sldMk cId="731278209" sldId="269"/>
            <ac:picMk id="32" creationId="{02BF1DE5-16DE-282D-C4D5-E0BF150348C3}"/>
          </ac:picMkLst>
        </pc:picChg>
        <pc:picChg chg="add mod">
          <ac:chgData name="BELLEMIN SANDRA" userId="5fe4e071-d3f4-40df-970f-ee8fcf898346" providerId="ADAL" clId="{893DB416-F405-4275-ACB9-221F658C9F9E}" dt="2023-09-05T12:42:16.807" v="359" actId="1076"/>
          <ac:picMkLst>
            <pc:docMk/>
            <pc:sldMk cId="731278209" sldId="269"/>
            <ac:picMk id="38" creationId="{C5ED55E5-EE7C-2228-D443-3889E53BF921}"/>
          </ac:picMkLst>
        </pc:picChg>
        <pc:picChg chg="add mod">
          <ac:chgData name="BELLEMIN SANDRA" userId="5fe4e071-d3f4-40df-970f-ee8fcf898346" providerId="ADAL" clId="{893DB416-F405-4275-ACB9-221F658C9F9E}" dt="2023-09-05T12:41:53.465" v="341" actId="1076"/>
          <ac:picMkLst>
            <pc:docMk/>
            <pc:sldMk cId="731278209" sldId="269"/>
            <ac:picMk id="40" creationId="{33475FB2-629D-D188-8FEA-557361864565}"/>
          </ac:picMkLst>
        </pc:picChg>
        <pc:picChg chg="add mod">
          <ac:chgData name="BELLEMIN SANDRA" userId="5fe4e071-d3f4-40df-970f-ee8fcf898346" providerId="ADAL" clId="{893DB416-F405-4275-ACB9-221F658C9F9E}" dt="2023-09-05T12:42:32.395" v="364" actId="1076"/>
          <ac:picMkLst>
            <pc:docMk/>
            <pc:sldMk cId="731278209" sldId="269"/>
            <ac:picMk id="42" creationId="{B612D5B8-DAB8-B223-A7D2-48489CA0D125}"/>
          </ac:picMkLst>
        </pc:picChg>
        <pc:picChg chg="add mod">
          <ac:chgData name="BELLEMIN SANDRA" userId="5fe4e071-d3f4-40df-970f-ee8fcf898346" providerId="ADAL" clId="{893DB416-F405-4275-ACB9-221F658C9F9E}" dt="2023-09-05T12:42:37.106" v="365" actId="1076"/>
          <ac:picMkLst>
            <pc:docMk/>
            <pc:sldMk cId="731278209" sldId="269"/>
            <ac:picMk id="45" creationId="{D47CBD53-1521-0B72-5B1E-87ECBCB9F54F}"/>
          </ac:picMkLst>
        </pc:picChg>
        <pc:picChg chg="add mod">
          <ac:chgData name="BELLEMIN SANDRA" userId="5fe4e071-d3f4-40df-970f-ee8fcf898346" providerId="ADAL" clId="{893DB416-F405-4275-ACB9-221F658C9F9E}" dt="2023-09-05T12:42:39.542" v="366" actId="1076"/>
          <ac:picMkLst>
            <pc:docMk/>
            <pc:sldMk cId="731278209" sldId="269"/>
            <ac:picMk id="48" creationId="{6BFF09B1-44D5-AB9D-57F8-08AFD4121DD8}"/>
          </ac:picMkLst>
        </pc:picChg>
      </pc:sldChg>
      <pc:sldChg chg="addSp delSp modSp mod modClrScheme chgLayout">
        <pc:chgData name="BELLEMIN SANDRA" userId="5fe4e071-d3f4-40df-970f-ee8fcf898346" providerId="ADAL" clId="{893DB416-F405-4275-ACB9-221F658C9F9E}" dt="2023-09-04T09:44:06.538" v="68" actId="962"/>
        <pc:sldMkLst>
          <pc:docMk/>
          <pc:sldMk cId="1184726802" sldId="270"/>
        </pc:sldMkLst>
        <pc:spChg chg="del">
          <ac:chgData name="BELLEMIN SANDRA" userId="5fe4e071-d3f4-40df-970f-ee8fcf898346" providerId="ADAL" clId="{893DB416-F405-4275-ACB9-221F658C9F9E}" dt="2023-09-04T09:44:04.753" v="65" actId="478"/>
          <ac:spMkLst>
            <pc:docMk/>
            <pc:sldMk cId="1184726802" sldId="270"/>
            <ac:spMk id="5" creationId="{EF795904-052E-5BFB-7214-9E073B064B7E}"/>
          </ac:spMkLst>
        </pc:spChg>
        <pc:graphicFrameChg chg="del">
          <ac:chgData name="BELLEMIN SANDRA" userId="5fe4e071-d3f4-40df-970f-ee8fcf898346" providerId="ADAL" clId="{893DB416-F405-4275-ACB9-221F658C9F9E}" dt="2023-09-04T09:44:02.977" v="64" actId="478"/>
          <ac:graphicFrameMkLst>
            <pc:docMk/>
            <pc:sldMk cId="1184726802" sldId="270"/>
            <ac:graphicFrameMk id="4" creationId="{BD4537FE-45B0-1687-611D-DE2023605E9B}"/>
          </ac:graphicFrameMkLst>
        </pc:graphicFrameChg>
        <pc:picChg chg="add mod">
          <ac:chgData name="BELLEMIN SANDRA" userId="5fe4e071-d3f4-40df-970f-ee8fcf898346" providerId="ADAL" clId="{893DB416-F405-4275-ACB9-221F658C9F9E}" dt="2023-09-04T09:44:06.538" v="68" actId="962"/>
          <ac:picMkLst>
            <pc:docMk/>
            <pc:sldMk cId="1184726802" sldId="270"/>
            <ac:picMk id="3" creationId="{5719BD04-FDDB-6479-00EF-4A9761829B1D}"/>
          </ac:picMkLst>
        </pc:picChg>
      </pc:sldChg>
      <pc:sldChg chg="addSp delSp modSp mod modClrScheme chgLayout">
        <pc:chgData name="BELLEMIN SANDRA" userId="5fe4e071-d3f4-40df-970f-ee8fcf898346" providerId="ADAL" clId="{893DB416-F405-4275-ACB9-221F658C9F9E}" dt="2023-09-04T09:44:17.476" v="73" actId="962"/>
        <pc:sldMkLst>
          <pc:docMk/>
          <pc:sldMk cId="1231967107" sldId="271"/>
        </pc:sldMkLst>
        <pc:spChg chg="del">
          <ac:chgData name="BELLEMIN SANDRA" userId="5fe4e071-d3f4-40df-970f-ee8fcf898346" providerId="ADAL" clId="{893DB416-F405-4275-ACB9-221F658C9F9E}" dt="2023-09-04T09:44:10.256" v="70" actId="478"/>
          <ac:spMkLst>
            <pc:docMk/>
            <pc:sldMk cId="1231967107" sldId="271"/>
            <ac:spMk id="4" creationId="{7DE822F5-E2B0-D97D-9E0D-AA55C0A82888}"/>
          </ac:spMkLst>
        </pc:spChg>
        <pc:graphicFrameChg chg="del">
          <ac:chgData name="BELLEMIN SANDRA" userId="5fe4e071-d3f4-40df-970f-ee8fcf898346" providerId="ADAL" clId="{893DB416-F405-4275-ACB9-221F658C9F9E}" dt="2023-09-04T09:44:09.322" v="69" actId="478"/>
          <ac:graphicFrameMkLst>
            <pc:docMk/>
            <pc:sldMk cId="1231967107" sldId="271"/>
            <ac:graphicFrameMk id="3" creationId="{150D56DC-6E82-B2C5-B071-D6828AF38EEB}"/>
          </ac:graphicFrameMkLst>
        </pc:graphicFrameChg>
        <pc:picChg chg="add mod">
          <ac:chgData name="BELLEMIN SANDRA" userId="5fe4e071-d3f4-40df-970f-ee8fcf898346" providerId="ADAL" clId="{893DB416-F405-4275-ACB9-221F658C9F9E}" dt="2023-09-04T09:44:17.476" v="73" actId="962"/>
          <ac:picMkLst>
            <pc:docMk/>
            <pc:sldMk cId="1231967107" sldId="271"/>
            <ac:picMk id="5" creationId="{B3AF6F93-8CD6-1807-6AFA-52A090F209E1}"/>
          </ac:picMkLst>
        </pc:picChg>
      </pc:sldChg>
      <pc:sldChg chg="addSp delSp modSp mod modClrScheme chgLayout">
        <pc:chgData name="BELLEMIN SANDRA" userId="5fe4e071-d3f4-40df-970f-ee8fcf898346" providerId="ADAL" clId="{893DB416-F405-4275-ACB9-221F658C9F9E}" dt="2023-09-04T09:44:25.308" v="78" actId="962"/>
        <pc:sldMkLst>
          <pc:docMk/>
          <pc:sldMk cId="537628637" sldId="272"/>
        </pc:sldMkLst>
        <pc:spChg chg="del">
          <ac:chgData name="BELLEMIN SANDRA" userId="5fe4e071-d3f4-40df-970f-ee8fcf898346" providerId="ADAL" clId="{893DB416-F405-4275-ACB9-221F658C9F9E}" dt="2023-09-04T09:44:23.512" v="75" actId="478"/>
          <ac:spMkLst>
            <pc:docMk/>
            <pc:sldMk cId="537628637" sldId="272"/>
            <ac:spMk id="4" creationId="{FE690957-CD5B-5C0C-48A7-A9EE77394815}"/>
          </ac:spMkLst>
        </pc:spChg>
        <pc:graphicFrameChg chg="del">
          <ac:chgData name="BELLEMIN SANDRA" userId="5fe4e071-d3f4-40df-970f-ee8fcf898346" providerId="ADAL" clId="{893DB416-F405-4275-ACB9-221F658C9F9E}" dt="2023-09-04T09:44:20.754" v="74" actId="478"/>
          <ac:graphicFrameMkLst>
            <pc:docMk/>
            <pc:sldMk cId="537628637" sldId="272"/>
            <ac:graphicFrameMk id="3" creationId="{3668A815-675F-C3BE-25DB-AE1AF2317454}"/>
          </ac:graphicFrameMkLst>
        </pc:graphicFrameChg>
        <pc:picChg chg="add mod">
          <ac:chgData name="BELLEMIN SANDRA" userId="5fe4e071-d3f4-40df-970f-ee8fcf898346" providerId="ADAL" clId="{893DB416-F405-4275-ACB9-221F658C9F9E}" dt="2023-09-04T09:44:25.308" v="78" actId="962"/>
          <ac:picMkLst>
            <pc:docMk/>
            <pc:sldMk cId="537628637" sldId="272"/>
            <ac:picMk id="5" creationId="{A051BE0C-323C-4C5D-B1CE-88BC3E321F8C}"/>
          </ac:picMkLst>
        </pc:picChg>
      </pc:sldChg>
      <pc:sldChg chg="addSp delSp modSp mod modClrScheme chgLayout">
        <pc:chgData name="BELLEMIN SANDRA" userId="5fe4e071-d3f4-40df-970f-ee8fcf898346" providerId="ADAL" clId="{893DB416-F405-4275-ACB9-221F658C9F9E}" dt="2023-09-04T09:44:35.901" v="88" actId="962"/>
        <pc:sldMkLst>
          <pc:docMk/>
          <pc:sldMk cId="709343005" sldId="274"/>
        </pc:sldMkLst>
        <pc:spChg chg="del">
          <ac:chgData name="BELLEMIN SANDRA" userId="5fe4e071-d3f4-40df-970f-ee8fcf898346" providerId="ADAL" clId="{893DB416-F405-4275-ACB9-221F658C9F9E}" dt="2023-09-04T09:44:34.351" v="85" actId="478"/>
          <ac:spMkLst>
            <pc:docMk/>
            <pc:sldMk cId="709343005" sldId="274"/>
            <ac:spMk id="4" creationId="{3CD6DBA3-903A-E2A9-309B-14E8C9F13A47}"/>
          </ac:spMkLst>
        </pc:spChg>
        <pc:graphicFrameChg chg="del">
          <ac:chgData name="BELLEMIN SANDRA" userId="5fe4e071-d3f4-40df-970f-ee8fcf898346" providerId="ADAL" clId="{893DB416-F405-4275-ACB9-221F658C9F9E}" dt="2023-09-04T09:44:32.760" v="84" actId="478"/>
          <ac:graphicFrameMkLst>
            <pc:docMk/>
            <pc:sldMk cId="709343005" sldId="274"/>
            <ac:graphicFrameMk id="3" creationId="{6CAFD3DC-21C8-27C0-BDB9-82CFB283C3F7}"/>
          </ac:graphicFrameMkLst>
        </pc:graphicFrameChg>
        <pc:picChg chg="add mod">
          <ac:chgData name="BELLEMIN SANDRA" userId="5fe4e071-d3f4-40df-970f-ee8fcf898346" providerId="ADAL" clId="{893DB416-F405-4275-ACB9-221F658C9F9E}" dt="2023-09-04T09:44:35.901" v="88" actId="962"/>
          <ac:picMkLst>
            <pc:docMk/>
            <pc:sldMk cId="709343005" sldId="274"/>
            <ac:picMk id="5" creationId="{5C8DB4EE-6F21-8A88-D516-7EAA03B43992}"/>
          </ac:picMkLst>
        </pc:picChg>
      </pc:sldChg>
      <pc:sldChg chg="addSp delSp modSp mod modClrScheme chgLayout">
        <pc:chgData name="BELLEMIN SANDRA" userId="5fe4e071-d3f4-40df-970f-ee8fcf898346" providerId="ADAL" clId="{893DB416-F405-4275-ACB9-221F658C9F9E}" dt="2023-09-04T09:44:40.557" v="93" actId="962"/>
        <pc:sldMkLst>
          <pc:docMk/>
          <pc:sldMk cId="958621497" sldId="275"/>
        </pc:sldMkLst>
        <pc:spChg chg="del">
          <ac:chgData name="BELLEMIN SANDRA" userId="5fe4e071-d3f4-40df-970f-ee8fcf898346" providerId="ADAL" clId="{893DB416-F405-4275-ACB9-221F658C9F9E}" dt="2023-09-04T09:44:38.961" v="90" actId="478"/>
          <ac:spMkLst>
            <pc:docMk/>
            <pc:sldMk cId="958621497" sldId="275"/>
            <ac:spMk id="4" creationId="{F3349C10-F147-B93B-8C3E-2B63CF31DCAD}"/>
          </ac:spMkLst>
        </pc:spChg>
        <pc:graphicFrameChg chg="del">
          <ac:chgData name="BELLEMIN SANDRA" userId="5fe4e071-d3f4-40df-970f-ee8fcf898346" providerId="ADAL" clId="{893DB416-F405-4275-ACB9-221F658C9F9E}" dt="2023-09-04T09:44:38.041" v="89" actId="478"/>
          <ac:graphicFrameMkLst>
            <pc:docMk/>
            <pc:sldMk cId="958621497" sldId="275"/>
            <ac:graphicFrameMk id="3" creationId="{7D34D8C9-5186-03AC-4729-A92FF4B97CCD}"/>
          </ac:graphicFrameMkLst>
        </pc:graphicFrameChg>
        <pc:picChg chg="add mod">
          <ac:chgData name="BELLEMIN SANDRA" userId="5fe4e071-d3f4-40df-970f-ee8fcf898346" providerId="ADAL" clId="{893DB416-F405-4275-ACB9-221F658C9F9E}" dt="2023-09-04T09:44:40.557" v="93" actId="962"/>
          <ac:picMkLst>
            <pc:docMk/>
            <pc:sldMk cId="958621497" sldId="275"/>
            <ac:picMk id="5" creationId="{FC32FA74-0157-0CC7-3271-4683C296FF86}"/>
          </ac:picMkLst>
        </pc:picChg>
      </pc:sldChg>
      <pc:sldChg chg="addSp delSp modSp mod modClrScheme chgLayout">
        <pc:chgData name="BELLEMIN SANDRA" userId="5fe4e071-d3f4-40df-970f-ee8fcf898346" providerId="ADAL" clId="{893DB416-F405-4275-ACB9-221F658C9F9E}" dt="2023-09-04T09:44:45.802" v="98" actId="962"/>
        <pc:sldMkLst>
          <pc:docMk/>
          <pc:sldMk cId="244745134" sldId="276"/>
        </pc:sldMkLst>
        <pc:spChg chg="del">
          <ac:chgData name="BELLEMIN SANDRA" userId="5fe4e071-d3f4-40df-970f-ee8fcf898346" providerId="ADAL" clId="{893DB416-F405-4275-ACB9-221F658C9F9E}" dt="2023-09-04T09:44:44.057" v="95" actId="478"/>
          <ac:spMkLst>
            <pc:docMk/>
            <pc:sldMk cId="244745134" sldId="276"/>
            <ac:spMk id="4" creationId="{33C8743F-7CFA-F3E6-58BD-357CF3EA4ACD}"/>
          </ac:spMkLst>
        </pc:spChg>
        <pc:graphicFrameChg chg="del">
          <ac:chgData name="BELLEMIN SANDRA" userId="5fe4e071-d3f4-40df-970f-ee8fcf898346" providerId="ADAL" clId="{893DB416-F405-4275-ACB9-221F658C9F9E}" dt="2023-09-04T09:44:43.170" v="94" actId="478"/>
          <ac:graphicFrameMkLst>
            <pc:docMk/>
            <pc:sldMk cId="244745134" sldId="276"/>
            <ac:graphicFrameMk id="3" creationId="{6E52EADE-1E59-C007-1E55-7430D41D8FDC}"/>
          </ac:graphicFrameMkLst>
        </pc:graphicFrameChg>
        <pc:picChg chg="add mod">
          <ac:chgData name="BELLEMIN SANDRA" userId="5fe4e071-d3f4-40df-970f-ee8fcf898346" providerId="ADAL" clId="{893DB416-F405-4275-ACB9-221F658C9F9E}" dt="2023-09-04T09:44:45.802" v="98" actId="962"/>
          <ac:picMkLst>
            <pc:docMk/>
            <pc:sldMk cId="244745134" sldId="276"/>
            <ac:picMk id="5" creationId="{2813F4E8-4562-1C69-D7F2-3A0AAEAF8DE5}"/>
          </ac:picMkLst>
        </pc:picChg>
      </pc:sldChg>
      <pc:sldChg chg="addSp delSp modSp mod modClrScheme chgLayout">
        <pc:chgData name="BELLEMIN SANDRA" userId="5fe4e071-d3f4-40df-970f-ee8fcf898346" providerId="ADAL" clId="{893DB416-F405-4275-ACB9-221F658C9F9E}" dt="2023-09-04T09:44:53.371" v="103" actId="962"/>
        <pc:sldMkLst>
          <pc:docMk/>
          <pc:sldMk cId="2394130497" sldId="277"/>
        </pc:sldMkLst>
        <pc:spChg chg="del">
          <ac:chgData name="BELLEMIN SANDRA" userId="5fe4e071-d3f4-40df-970f-ee8fcf898346" providerId="ADAL" clId="{893DB416-F405-4275-ACB9-221F658C9F9E}" dt="2023-09-04T09:44:49.145" v="100" actId="478"/>
          <ac:spMkLst>
            <pc:docMk/>
            <pc:sldMk cId="2394130497" sldId="277"/>
            <ac:spMk id="8" creationId="{FA96165F-681F-EC67-CBCE-B42AFE93ED70}"/>
          </ac:spMkLst>
        </pc:spChg>
        <pc:graphicFrameChg chg="del">
          <ac:chgData name="BELLEMIN SANDRA" userId="5fe4e071-d3f4-40df-970f-ee8fcf898346" providerId="ADAL" clId="{893DB416-F405-4275-ACB9-221F658C9F9E}" dt="2023-09-04T09:44:48.096" v="99" actId="478"/>
          <ac:graphicFrameMkLst>
            <pc:docMk/>
            <pc:sldMk cId="2394130497" sldId="277"/>
            <ac:graphicFrameMk id="3" creationId="{466A57FA-1FAB-110F-057C-6FE744359D4F}"/>
          </ac:graphicFrameMkLst>
        </pc:graphicFrameChg>
        <pc:picChg chg="add mod">
          <ac:chgData name="BELLEMIN SANDRA" userId="5fe4e071-d3f4-40df-970f-ee8fcf898346" providerId="ADAL" clId="{893DB416-F405-4275-ACB9-221F658C9F9E}" dt="2023-09-04T09:44:53.371" v="103" actId="962"/>
          <ac:picMkLst>
            <pc:docMk/>
            <pc:sldMk cId="2394130497" sldId="277"/>
            <ac:picMk id="4" creationId="{5FEE9B59-8891-907E-49F5-A15C2014FE01}"/>
          </ac:picMkLst>
        </pc:picChg>
      </pc:sldChg>
      <pc:sldChg chg="addSp delSp modSp mod modClrScheme chgLayout">
        <pc:chgData name="BELLEMIN SANDRA" userId="5fe4e071-d3f4-40df-970f-ee8fcf898346" providerId="ADAL" clId="{893DB416-F405-4275-ACB9-221F658C9F9E}" dt="2023-09-04T09:45:03.489" v="112" actId="962"/>
        <pc:sldMkLst>
          <pc:docMk/>
          <pc:sldMk cId="2682787133" sldId="278"/>
        </pc:sldMkLst>
        <pc:spChg chg="del">
          <ac:chgData name="BELLEMIN SANDRA" userId="5fe4e071-d3f4-40df-970f-ee8fcf898346" providerId="ADAL" clId="{893DB416-F405-4275-ACB9-221F658C9F9E}" dt="2023-09-04T09:44:58.945" v="106" actId="478"/>
          <ac:spMkLst>
            <pc:docMk/>
            <pc:sldMk cId="2682787133" sldId="278"/>
            <ac:spMk id="8" creationId="{1D2A2311-1E7F-774D-A11F-0E5490EE54E2}"/>
          </ac:spMkLst>
        </pc:spChg>
        <pc:spChg chg="del">
          <ac:chgData name="BELLEMIN SANDRA" userId="5fe4e071-d3f4-40df-970f-ee8fcf898346" providerId="ADAL" clId="{893DB416-F405-4275-ACB9-221F658C9F9E}" dt="2023-09-04T09:44:59.905" v="107" actId="478"/>
          <ac:spMkLst>
            <pc:docMk/>
            <pc:sldMk cId="2682787133" sldId="278"/>
            <ac:spMk id="9" creationId="{94603752-C8FD-07FF-7B87-72EF823A25E8}"/>
          </ac:spMkLst>
        </pc:spChg>
        <pc:spChg chg="del">
          <ac:chgData name="BELLEMIN SANDRA" userId="5fe4e071-d3f4-40df-970f-ee8fcf898346" providerId="ADAL" clId="{893DB416-F405-4275-ACB9-221F658C9F9E}" dt="2023-09-04T09:45:00.753" v="108" actId="478"/>
          <ac:spMkLst>
            <pc:docMk/>
            <pc:sldMk cId="2682787133" sldId="278"/>
            <ac:spMk id="10" creationId="{EE026762-25A1-83B4-0F7A-727DFFEDA6F2}"/>
          </ac:spMkLst>
        </pc:spChg>
        <pc:spChg chg="del">
          <ac:chgData name="BELLEMIN SANDRA" userId="5fe4e071-d3f4-40df-970f-ee8fcf898346" providerId="ADAL" clId="{893DB416-F405-4275-ACB9-221F658C9F9E}" dt="2023-09-04T09:45:01.632" v="109" actId="478"/>
          <ac:spMkLst>
            <pc:docMk/>
            <pc:sldMk cId="2682787133" sldId="278"/>
            <ac:spMk id="11" creationId="{32B3D3AA-E3ED-CDB4-7C25-3111540B96F3}"/>
          </ac:spMkLst>
        </pc:spChg>
        <pc:spChg chg="del">
          <ac:chgData name="BELLEMIN SANDRA" userId="5fe4e071-d3f4-40df-970f-ee8fcf898346" providerId="ADAL" clId="{893DB416-F405-4275-ACB9-221F658C9F9E}" dt="2023-09-04T09:44:58.209" v="105" actId="478"/>
          <ac:spMkLst>
            <pc:docMk/>
            <pc:sldMk cId="2682787133" sldId="278"/>
            <ac:spMk id="12" creationId="{F00FCADE-E57F-D1B5-185D-116E77681A1F}"/>
          </ac:spMkLst>
        </pc:spChg>
        <pc:graphicFrameChg chg="del">
          <ac:chgData name="BELLEMIN SANDRA" userId="5fe4e071-d3f4-40df-970f-ee8fcf898346" providerId="ADAL" clId="{893DB416-F405-4275-ACB9-221F658C9F9E}" dt="2023-09-04T09:44:56.818" v="104" actId="478"/>
          <ac:graphicFrameMkLst>
            <pc:docMk/>
            <pc:sldMk cId="2682787133" sldId="278"/>
            <ac:graphicFrameMk id="7" creationId="{4B60D8CC-1F4B-29D4-09DA-FEDD2034036E}"/>
          </ac:graphicFrameMkLst>
        </pc:graphicFrameChg>
        <pc:picChg chg="add mod">
          <ac:chgData name="BELLEMIN SANDRA" userId="5fe4e071-d3f4-40df-970f-ee8fcf898346" providerId="ADAL" clId="{893DB416-F405-4275-ACB9-221F658C9F9E}" dt="2023-09-04T09:45:03.489" v="112" actId="962"/>
          <ac:picMkLst>
            <pc:docMk/>
            <pc:sldMk cId="2682787133" sldId="278"/>
            <ac:picMk id="3" creationId="{5E0CEEC3-3345-9C2A-6D11-C0987223CC99}"/>
          </ac:picMkLst>
        </pc:picChg>
      </pc:sldChg>
      <pc:sldChg chg="addSp delSp modSp mod modClrScheme chgLayout">
        <pc:chgData name="BELLEMIN SANDRA" userId="5fe4e071-d3f4-40df-970f-ee8fcf898346" providerId="ADAL" clId="{893DB416-F405-4275-ACB9-221F658C9F9E}" dt="2023-09-04T09:45:21.135" v="120" actId="962"/>
        <pc:sldMkLst>
          <pc:docMk/>
          <pc:sldMk cId="1063044717" sldId="279"/>
        </pc:sldMkLst>
        <pc:spChg chg="del">
          <ac:chgData name="BELLEMIN SANDRA" userId="5fe4e071-d3f4-40df-970f-ee8fcf898346" providerId="ADAL" clId="{893DB416-F405-4275-ACB9-221F658C9F9E}" dt="2023-09-04T09:45:18.872" v="117" actId="478"/>
          <ac:spMkLst>
            <pc:docMk/>
            <pc:sldMk cId="1063044717" sldId="279"/>
            <ac:spMk id="4" creationId="{FD70EF29-A04D-9EF2-0B1C-22F171327B45}"/>
          </ac:spMkLst>
        </pc:spChg>
        <pc:spChg chg="del">
          <ac:chgData name="BELLEMIN SANDRA" userId="5fe4e071-d3f4-40df-970f-ee8fcf898346" providerId="ADAL" clId="{893DB416-F405-4275-ACB9-221F658C9F9E}" dt="2023-09-04T09:45:18.872" v="117" actId="478"/>
          <ac:spMkLst>
            <pc:docMk/>
            <pc:sldMk cId="1063044717" sldId="279"/>
            <ac:spMk id="7" creationId="{13403D78-6999-C974-5521-861E2BF2FCAD}"/>
          </ac:spMkLst>
        </pc:spChg>
        <pc:spChg chg="del">
          <ac:chgData name="BELLEMIN SANDRA" userId="5fe4e071-d3f4-40df-970f-ee8fcf898346" providerId="ADAL" clId="{893DB416-F405-4275-ACB9-221F658C9F9E}" dt="2023-09-04T09:45:18.872" v="117" actId="478"/>
          <ac:spMkLst>
            <pc:docMk/>
            <pc:sldMk cId="1063044717" sldId="279"/>
            <ac:spMk id="8" creationId="{0E9686EC-7094-B579-4E72-FC215570F0A4}"/>
          </ac:spMkLst>
        </pc:spChg>
        <pc:spChg chg="del">
          <ac:chgData name="BELLEMIN SANDRA" userId="5fe4e071-d3f4-40df-970f-ee8fcf898346" providerId="ADAL" clId="{893DB416-F405-4275-ACB9-221F658C9F9E}" dt="2023-09-04T09:45:18.872" v="117" actId="478"/>
          <ac:spMkLst>
            <pc:docMk/>
            <pc:sldMk cId="1063044717" sldId="279"/>
            <ac:spMk id="9" creationId="{1DE3C3D0-B54B-D2B9-9D45-9BACB00C26F0}"/>
          </ac:spMkLst>
        </pc:spChg>
        <pc:spChg chg="del">
          <ac:chgData name="BELLEMIN SANDRA" userId="5fe4e071-d3f4-40df-970f-ee8fcf898346" providerId="ADAL" clId="{893DB416-F405-4275-ACB9-221F658C9F9E}" dt="2023-09-04T09:45:18.872" v="117" actId="478"/>
          <ac:spMkLst>
            <pc:docMk/>
            <pc:sldMk cId="1063044717" sldId="279"/>
            <ac:spMk id="10" creationId="{A4FA289E-EFB9-27E6-E6AE-0EE2B01E445A}"/>
          </ac:spMkLst>
        </pc:spChg>
        <pc:grpChg chg="del">
          <ac:chgData name="BELLEMIN SANDRA" userId="5fe4e071-d3f4-40df-970f-ee8fcf898346" providerId="ADAL" clId="{893DB416-F405-4275-ACB9-221F658C9F9E}" dt="2023-09-04T09:45:18.872" v="117" actId="478"/>
          <ac:grpSpMkLst>
            <pc:docMk/>
            <pc:sldMk cId="1063044717" sldId="279"/>
            <ac:grpSpMk id="17" creationId="{02A76EE8-A0C0-4C51-6009-C4FDF42D486B}"/>
          </ac:grpSpMkLst>
        </pc:grpChg>
        <pc:grpChg chg="del">
          <ac:chgData name="BELLEMIN SANDRA" userId="5fe4e071-d3f4-40df-970f-ee8fcf898346" providerId="ADAL" clId="{893DB416-F405-4275-ACB9-221F658C9F9E}" dt="2023-09-04T09:45:18.872" v="117" actId="478"/>
          <ac:grpSpMkLst>
            <pc:docMk/>
            <pc:sldMk cId="1063044717" sldId="279"/>
            <ac:grpSpMk id="18" creationId="{54729F3B-155C-1F52-5BB1-F93C37A3DC1F}"/>
          </ac:grpSpMkLst>
        </pc:grpChg>
        <pc:grpChg chg="del">
          <ac:chgData name="BELLEMIN SANDRA" userId="5fe4e071-d3f4-40df-970f-ee8fcf898346" providerId="ADAL" clId="{893DB416-F405-4275-ACB9-221F658C9F9E}" dt="2023-09-04T09:45:18.872" v="117" actId="478"/>
          <ac:grpSpMkLst>
            <pc:docMk/>
            <pc:sldMk cId="1063044717" sldId="279"/>
            <ac:grpSpMk id="19" creationId="{8C7D92D7-8604-F863-4EF3-FFDD6B5A2DCC}"/>
          </ac:grpSpMkLst>
        </pc:grpChg>
        <pc:grpChg chg="del">
          <ac:chgData name="BELLEMIN SANDRA" userId="5fe4e071-d3f4-40df-970f-ee8fcf898346" providerId="ADAL" clId="{893DB416-F405-4275-ACB9-221F658C9F9E}" dt="2023-09-04T09:45:18.872" v="117" actId="478"/>
          <ac:grpSpMkLst>
            <pc:docMk/>
            <pc:sldMk cId="1063044717" sldId="279"/>
            <ac:grpSpMk id="20" creationId="{E9DE3AE8-8C1B-A42B-CA91-BC1395BF44EE}"/>
          </ac:grpSpMkLst>
        </pc:grpChg>
        <pc:picChg chg="add mod">
          <ac:chgData name="BELLEMIN SANDRA" userId="5fe4e071-d3f4-40df-970f-ee8fcf898346" providerId="ADAL" clId="{893DB416-F405-4275-ACB9-221F658C9F9E}" dt="2023-09-04T09:45:21.135" v="120" actId="962"/>
          <ac:picMkLst>
            <pc:docMk/>
            <pc:sldMk cId="1063044717" sldId="279"/>
            <ac:picMk id="16" creationId="{F3D806A9-51EB-FE4C-21F1-6604B6EDCD73}"/>
          </ac:picMkLst>
        </pc:picChg>
      </pc:sldChg>
      <pc:sldChg chg="addSp delSp modSp mod modClrScheme chgLayout">
        <pc:chgData name="BELLEMIN SANDRA" userId="5fe4e071-d3f4-40df-970f-ee8fcf898346" providerId="ADAL" clId="{893DB416-F405-4275-ACB9-221F658C9F9E}" dt="2023-09-04T09:45:12.601" v="116" actId="962"/>
        <pc:sldMkLst>
          <pc:docMk/>
          <pc:sldMk cId="1547455153" sldId="280"/>
        </pc:sldMkLst>
        <pc:spChg chg="del">
          <ac:chgData name="BELLEMIN SANDRA" userId="5fe4e071-d3f4-40df-970f-ee8fcf898346" providerId="ADAL" clId="{893DB416-F405-4275-ACB9-221F658C9F9E}" dt="2023-09-04T09:45:10.824" v="113" actId="478"/>
          <ac:spMkLst>
            <pc:docMk/>
            <pc:sldMk cId="1547455153" sldId="280"/>
            <ac:spMk id="2" creationId="{48EE7C23-9670-8FFD-1FA4-D670DBF8F081}"/>
          </ac:spMkLst>
        </pc:spChg>
        <pc:spChg chg="del">
          <ac:chgData name="BELLEMIN SANDRA" userId="5fe4e071-d3f4-40df-970f-ee8fcf898346" providerId="ADAL" clId="{893DB416-F405-4275-ACB9-221F658C9F9E}" dt="2023-09-04T09:45:10.824" v="113" actId="478"/>
          <ac:spMkLst>
            <pc:docMk/>
            <pc:sldMk cId="1547455153" sldId="280"/>
            <ac:spMk id="3" creationId="{EC6A3DBA-BF50-B825-CE60-BD0E3B9BD0A3}"/>
          </ac:spMkLst>
        </pc:spChg>
        <pc:spChg chg="del">
          <ac:chgData name="BELLEMIN SANDRA" userId="5fe4e071-d3f4-40df-970f-ee8fcf898346" providerId="ADAL" clId="{893DB416-F405-4275-ACB9-221F658C9F9E}" dt="2023-09-04T09:45:10.824" v="113" actId="478"/>
          <ac:spMkLst>
            <pc:docMk/>
            <pc:sldMk cId="1547455153" sldId="280"/>
            <ac:spMk id="4" creationId="{60ADFAAF-CD13-823D-6052-8BEBFCF6792A}"/>
          </ac:spMkLst>
        </pc:spChg>
        <pc:spChg chg="del">
          <ac:chgData name="BELLEMIN SANDRA" userId="5fe4e071-d3f4-40df-970f-ee8fcf898346" providerId="ADAL" clId="{893DB416-F405-4275-ACB9-221F658C9F9E}" dt="2023-09-04T09:45:10.824" v="113" actId="478"/>
          <ac:spMkLst>
            <pc:docMk/>
            <pc:sldMk cId="1547455153" sldId="280"/>
            <ac:spMk id="5" creationId="{3A74B6F0-2DC6-1196-9DF1-D5119C92CEF2}"/>
          </ac:spMkLst>
        </pc:spChg>
        <pc:spChg chg="del">
          <ac:chgData name="BELLEMIN SANDRA" userId="5fe4e071-d3f4-40df-970f-ee8fcf898346" providerId="ADAL" clId="{893DB416-F405-4275-ACB9-221F658C9F9E}" dt="2023-09-04T09:45:10.824" v="113" actId="478"/>
          <ac:spMkLst>
            <pc:docMk/>
            <pc:sldMk cId="1547455153" sldId="280"/>
            <ac:spMk id="6" creationId="{6106329B-88F3-9B1A-DAE4-E0D6BDDB0C5C}"/>
          </ac:spMkLst>
        </pc:spChg>
        <pc:spChg chg="del">
          <ac:chgData name="BELLEMIN SANDRA" userId="5fe4e071-d3f4-40df-970f-ee8fcf898346" providerId="ADAL" clId="{893DB416-F405-4275-ACB9-221F658C9F9E}" dt="2023-09-04T09:45:10.824" v="113" actId="478"/>
          <ac:spMkLst>
            <pc:docMk/>
            <pc:sldMk cId="1547455153" sldId="280"/>
            <ac:spMk id="7" creationId="{9832C8F3-8AAA-82B0-AD43-C404B581C09A}"/>
          </ac:spMkLst>
        </pc:spChg>
        <pc:spChg chg="del">
          <ac:chgData name="BELLEMIN SANDRA" userId="5fe4e071-d3f4-40df-970f-ee8fcf898346" providerId="ADAL" clId="{893DB416-F405-4275-ACB9-221F658C9F9E}" dt="2023-09-04T09:45:10.824" v="113" actId="478"/>
          <ac:spMkLst>
            <pc:docMk/>
            <pc:sldMk cId="1547455153" sldId="280"/>
            <ac:spMk id="8" creationId="{79503F43-FB64-AEE6-B2A6-7343B15ABD1F}"/>
          </ac:spMkLst>
        </pc:spChg>
        <pc:spChg chg="del">
          <ac:chgData name="BELLEMIN SANDRA" userId="5fe4e071-d3f4-40df-970f-ee8fcf898346" providerId="ADAL" clId="{893DB416-F405-4275-ACB9-221F658C9F9E}" dt="2023-09-04T09:45:10.824" v="113" actId="478"/>
          <ac:spMkLst>
            <pc:docMk/>
            <pc:sldMk cId="1547455153" sldId="280"/>
            <ac:spMk id="9" creationId="{5DB84FE6-AE50-5ABD-A80C-02F6A7629349}"/>
          </ac:spMkLst>
        </pc:spChg>
        <pc:spChg chg="del">
          <ac:chgData name="BELLEMIN SANDRA" userId="5fe4e071-d3f4-40df-970f-ee8fcf898346" providerId="ADAL" clId="{893DB416-F405-4275-ACB9-221F658C9F9E}" dt="2023-09-04T09:45:10.824" v="113" actId="478"/>
          <ac:spMkLst>
            <pc:docMk/>
            <pc:sldMk cId="1547455153" sldId="280"/>
            <ac:spMk id="10" creationId="{1E67C154-A180-7A94-64D2-DF374A94DDF9}"/>
          </ac:spMkLst>
        </pc:spChg>
        <pc:picChg chg="add mod">
          <ac:chgData name="BELLEMIN SANDRA" userId="5fe4e071-d3f4-40df-970f-ee8fcf898346" providerId="ADAL" clId="{893DB416-F405-4275-ACB9-221F658C9F9E}" dt="2023-09-04T09:45:12.601" v="116" actId="962"/>
          <ac:picMkLst>
            <pc:docMk/>
            <pc:sldMk cId="1547455153" sldId="280"/>
            <ac:picMk id="12" creationId="{936910D1-48A6-84BE-F870-F01ECB5FBA03}"/>
          </ac:picMkLst>
        </pc:picChg>
      </pc:sldChg>
      <pc:sldChg chg="addSp delSp modSp mod modClrScheme chgLayout">
        <pc:chgData name="BELLEMIN SANDRA" userId="5fe4e071-d3f4-40df-970f-ee8fcf898346" providerId="ADAL" clId="{893DB416-F405-4275-ACB9-221F658C9F9E}" dt="2023-09-04T09:48:09.491" v="191" actId="962"/>
        <pc:sldMkLst>
          <pc:docMk/>
          <pc:sldMk cId="937633183" sldId="281"/>
        </pc:sldMkLst>
        <pc:spChg chg="del">
          <ac:chgData name="BELLEMIN SANDRA" userId="5fe4e071-d3f4-40df-970f-ee8fcf898346" providerId="ADAL" clId="{893DB416-F405-4275-ACB9-221F658C9F9E}" dt="2023-09-04T09:47:59.267" v="187" actId="478"/>
          <ac:spMkLst>
            <pc:docMk/>
            <pc:sldMk cId="937633183" sldId="281"/>
            <ac:spMk id="3" creationId="{CEA5F36F-877C-E69F-AAC8-B018CC7E9AC4}"/>
          </ac:spMkLst>
        </pc:spChg>
        <pc:spChg chg="del">
          <ac:chgData name="BELLEMIN SANDRA" userId="5fe4e071-d3f4-40df-970f-ee8fcf898346" providerId="ADAL" clId="{893DB416-F405-4275-ACB9-221F658C9F9E}" dt="2023-09-04T09:47:59.267" v="187" actId="478"/>
          <ac:spMkLst>
            <pc:docMk/>
            <pc:sldMk cId="937633183" sldId="281"/>
            <ac:spMk id="4" creationId="{5B474AC6-CA0A-3894-7008-F9CB6C4DB8C6}"/>
          </ac:spMkLst>
        </pc:spChg>
        <pc:spChg chg="del">
          <ac:chgData name="BELLEMIN SANDRA" userId="5fe4e071-d3f4-40df-970f-ee8fcf898346" providerId="ADAL" clId="{893DB416-F405-4275-ACB9-221F658C9F9E}" dt="2023-09-04T09:47:59.267" v="187" actId="478"/>
          <ac:spMkLst>
            <pc:docMk/>
            <pc:sldMk cId="937633183" sldId="281"/>
            <ac:spMk id="5" creationId="{0853FDDF-DD14-7170-FB19-D9573B15689E}"/>
          </ac:spMkLst>
        </pc:spChg>
        <pc:spChg chg="del">
          <ac:chgData name="BELLEMIN SANDRA" userId="5fe4e071-d3f4-40df-970f-ee8fcf898346" providerId="ADAL" clId="{893DB416-F405-4275-ACB9-221F658C9F9E}" dt="2023-09-04T09:47:59.267" v="187" actId="478"/>
          <ac:spMkLst>
            <pc:docMk/>
            <pc:sldMk cId="937633183" sldId="281"/>
            <ac:spMk id="6" creationId="{12106DED-00D5-10B0-F2D0-D2CBAA976A42}"/>
          </ac:spMkLst>
        </pc:spChg>
        <pc:spChg chg="del">
          <ac:chgData name="BELLEMIN SANDRA" userId="5fe4e071-d3f4-40df-970f-ee8fcf898346" providerId="ADAL" clId="{893DB416-F405-4275-ACB9-221F658C9F9E}" dt="2023-09-04T09:47:59.267" v="187" actId="478"/>
          <ac:spMkLst>
            <pc:docMk/>
            <pc:sldMk cId="937633183" sldId="281"/>
            <ac:spMk id="7" creationId="{B4CF1437-7B77-F26F-DB6B-D1448B2BEC72}"/>
          </ac:spMkLst>
        </pc:spChg>
        <pc:grpChg chg="del">
          <ac:chgData name="BELLEMIN SANDRA" userId="5fe4e071-d3f4-40df-970f-ee8fcf898346" providerId="ADAL" clId="{893DB416-F405-4275-ACB9-221F658C9F9E}" dt="2023-09-04T09:48:04.083" v="188" actId="478"/>
          <ac:grpSpMkLst>
            <pc:docMk/>
            <pc:sldMk cId="937633183" sldId="281"/>
            <ac:grpSpMk id="8" creationId="{414DBE1E-5FB8-6AE3-9EF2-B9882B6438DE}"/>
          </ac:grpSpMkLst>
        </pc:grpChg>
        <pc:grpChg chg="del">
          <ac:chgData name="BELLEMIN SANDRA" userId="5fe4e071-d3f4-40df-970f-ee8fcf898346" providerId="ADAL" clId="{893DB416-F405-4275-ACB9-221F658C9F9E}" dt="2023-09-04T09:47:59.267" v="187" actId="478"/>
          <ac:grpSpMkLst>
            <pc:docMk/>
            <pc:sldMk cId="937633183" sldId="281"/>
            <ac:grpSpMk id="11" creationId="{6D033718-38A4-D058-44DD-A03BE45FC1E2}"/>
          </ac:grpSpMkLst>
        </pc:grpChg>
        <pc:grpChg chg="del">
          <ac:chgData name="BELLEMIN SANDRA" userId="5fe4e071-d3f4-40df-970f-ee8fcf898346" providerId="ADAL" clId="{893DB416-F405-4275-ACB9-221F658C9F9E}" dt="2023-09-04T09:48:04.083" v="188" actId="478"/>
          <ac:grpSpMkLst>
            <pc:docMk/>
            <pc:sldMk cId="937633183" sldId="281"/>
            <ac:grpSpMk id="14" creationId="{E926FFF3-7446-1F6B-EAD6-ED6D2C5DDBA3}"/>
          </ac:grpSpMkLst>
        </pc:grpChg>
        <pc:grpChg chg="del">
          <ac:chgData name="BELLEMIN SANDRA" userId="5fe4e071-d3f4-40df-970f-ee8fcf898346" providerId="ADAL" clId="{893DB416-F405-4275-ACB9-221F658C9F9E}" dt="2023-09-04T09:47:59.267" v="187" actId="478"/>
          <ac:grpSpMkLst>
            <pc:docMk/>
            <pc:sldMk cId="937633183" sldId="281"/>
            <ac:grpSpMk id="17" creationId="{01BB558B-2BCA-2B2C-76E8-51B98B77F33F}"/>
          </ac:grpSpMkLst>
        </pc:grpChg>
        <pc:graphicFrameChg chg="del">
          <ac:chgData name="BELLEMIN SANDRA" userId="5fe4e071-d3f4-40df-970f-ee8fcf898346" providerId="ADAL" clId="{893DB416-F405-4275-ACB9-221F658C9F9E}" dt="2023-09-04T09:47:55.955" v="186" actId="478"/>
          <ac:graphicFrameMkLst>
            <pc:docMk/>
            <pc:sldMk cId="937633183" sldId="281"/>
            <ac:graphicFrameMk id="20" creationId="{7ADC65EB-BDF1-1236-27A2-391FBB0E0843}"/>
          </ac:graphicFrameMkLst>
        </pc:graphicFrameChg>
        <pc:picChg chg="add mod">
          <ac:chgData name="BELLEMIN SANDRA" userId="5fe4e071-d3f4-40df-970f-ee8fcf898346" providerId="ADAL" clId="{893DB416-F405-4275-ACB9-221F658C9F9E}" dt="2023-09-04T09:48:09.491" v="191" actId="962"/>
          <ac:picMkLst>
            <pc:docMk/>
            <pc:sldMk cId="937633183" sldId="281"/>
            <ac:picMk id="21" creationId="{3993961A-498F-111F-E40D-41B6C71641F1}"/>
          </ac:picMkLst>
        </pc:picChg>
      </pc:sldChg>
      <pc:sldChg chg="addSp delSp modSp mod modClrScheme chgLayout">
        <pc:chgData name="BELLEMIN SANDRA" userId="5fe4e071-d3f4-40df-970f-ee8fcf898346" providerId="ADAL" clId="{893DB416-F405-4275-ACB9-221F658C9F9E}" dt="2023-09-04T09:48:29.074" v="197" actId="962"/>
        <pc:sldMkLst>
          <pc:docMk/>
          <pc:sldMk cId="777841023" sldId="282"/>
        </pc:sldMkLst>
        <pc:spChg chg="del">
          <ac:chgData name="BELLEMIN SANDRA" userId="5fe4e071-d3f4-40df-970f-ee8fcf898346" providerId="ADAL" clId="{893DB416-F405-4275-ACB9-221F658C9F9E}" dt="2023-09-04T09:48:23.035" v="193" actId="478"/>
          <ac:spMkLst>
            <pc:docMk/>
            <pc:sldMk cId="777841023" sldId="282"/>
            <ac:spMk id="12" creationId="{37857503-D0B3-3191-6994-B9445D372599}"/>
          </ac:spMkLst>
        </pc:spChg>
        <pc:spChg chg="del">
          <ac:chgData name="BELLEMIN SANDRA" userId="5fe4e071-d3f4-40df-970f-ee8fcf898346" providerId="ADAL" clId="{893DB416-F405-4275-ACB9-221F658C9F9E}" dt="2023-09-04T09:48:23.035" v="193" actId="478"/>
          <ac:spMkLst>
            <pc:docMk/>
            <pc:sldMk cId="777841023" sldId="282"/>
            <ac:spMk id="13" creationId="{B8E80958-7D4F-FB2B-573D-5298D1C1DFF6}"/>
          </ac:spMkLst>
        </pc:spChg>
        <pc:spChg chg="del">
          <ac:chgData name="BELLEMIN SANDRA" userId="5fe4e071-d3f4-40df-970f-ee8fcf898346" providerId="ADAL" clId="{893DB416-F405-4275-ACB9-221F658C9F9E}" dt="2023-09-04T09:48:25.243" v="194" actId="478"/>
          <ac:spMkLst>
            <pc:docMk/>
            <pc:sldMk cId="777841023" sldId="282"/>
            <ac:spMk id="14" creationId="{3EBC2E65-3C70-157C-1AFC-3B6FAAFE8E8F}"/>
          </ac:spMkLst>
        </pc:spChg>
        <pc:spChg chg="del">
          <ac:chgData name="BELLEMIN SANDRA" userId="5fe4e071-d3f4-40df-970f-ee8fcf898346" providerId="ADAL" clId="{893DB416-F405-4275-ACB9-221F658C9F9E}" dt="2023-09-04T09:48:23.035" v="193" actId="478"/>
          <ac:spMkLst>
            <pc:docMk/>
            <pc:sldMk cId="777841023" sldId="282"/>
            <ac:spMk id="15" creationId="{485E8910-D084-2FA8-E01F-1F6E9868C0B1}"/>
          </ac:spMkLst>
        </pc:spChg>
        <pc:spChg chg="del">
          <ac:chgData name="BELLEMIN SANDRA" userId="5fe4e071-d3f4-40df-970f-ee8fcf898346" providerId="ADAL" clId="{893DB416-F405-4275-ACB9-221F658C9F9E}" dt="2023-09-04T09:48:23.035" v="193" actId="478"/>
          <ac:spMkLst>
            <pc:docMk/>
            <pc:sldMk cId="777841023" sldId="282"/>
            <ac:spMk id="16" creationId="{40B8C901-2C99-38AB-ADBA-E910D6BC4802}"/>
          </ac:spMkLst>
        </pc:spChg>
        <pc:graphicFrameChg chg="del">
          <ac:chgData name="BELLEMIN SANDRA" userId="5fe4e071-d3f4-40df-970f-ee8fcf898346" providerId="ADAL" clId="{893DB416-F405-4275-ACB9-221F658C9F9E}" dt="2023-09-04T09:48:13.250" v="192" actId="478"/>
          <ac:graphicFrameMkLst>
            <pc:docMk/>
            <pc:sldMk cId="777841023" sldId="282"/>
            <ac:graphicFrameMk id="10" creationId="{6366EACB-709E-1E4F-C21B-3199F327697B}"/>
          </ac:graphicFrameMkLst>
        </pc:graphicFrameChg>
        <pc:picChg chg="add mod">
          <ac:chgData name="BELLEMIN SANDRA" userId="5fe4e071-d3f4-40df-970f-ee8fcf898346" providerId="ADAL" clId="{893DB416-F405-4275-ACB9-221F658C9F9E}" dt="2023-09-04T09:48:29.074" v="197" actId="962"/>
          <ac:picMkLst>
            <pc:docMk/>
            <pc:sldMk cId="777841023" sldId="282"/>
            <ac:picMk id="3" creationId="{1E02834C-1A3A-8FA4-9B72-032DAC5E3E4A}"/>
          </ac:picMkLst>
        </pc:picChg>
      </pc:sldChg>
      <pc:sldChg chg="addSp delSp modSp mod modClrScheme chgLayout">
        <pc:chgData name="BELLEMIN SANDRA" userId="5fe4e071-d3f4-40df-970f-ee8fcf898346" providerId="ADAL" clId="{893DB416-F405-4275-ACB9-221F658C9F9E}" dt="2023-09-04T09:48:56.942" v="208" actId="962"/>
        <pc:sldMkLst>
          <pc:docMk/>
          <pc:sldMk cId="97073153" sldId="283"/>
        </pc:sldMkLst>
        <pc:spChg chg="del">
          <ac:chgData name="BELLEMIN SANDRA" userId="5fe4e071-d3f4-40df-970f-ee8fcf898346" providerId="ADAL" clId="{893DB416-F405-4275-ACB9-221F658C9F9E}" dt="2023-09-04T09:48:54.138" v="204" actId="478"/>
          <ac:spMkLst>
            <pc:docMk/>
            <pc:sldMk cId="97073153" sldId="283"/>
            <ac:spMk id="11" creationId="{634B0A86-21D8-A7B8-F204-F3396D721E13}"/>
          </ac:spMkLst>
        </pc:spChg>
        <pc:spChg chg="del">
          <ac:chgData name="BELLEMIN SANDRA" userId="5fe4e071-d3f4-40df-970f-ee8fcf898346" providerId="ADAL" clId="{893DB416-F405-4275-ACB9-221F658C9F9E}" dt="2023-09-04T09:48:54.138" v="204" actId="478"/>
          <ac:spMkLst>
            <pc:docMk/>
            <pc:sldMk cId="97073153" sldId="283"/>
            <ac:spMk id="14" creationId="{9469BC9B-1E3E-D7EC-1953-8E86D1797665}"/>
          </ac:spMkLst>
        </pc:spChg>
        <pc:spChg chg="del">
          <ac:chgData name="BELLEMIN SANDRA" userId="5fe4e071-d3f4-40df-970f-ee8fcf898346" providerId="ADAL" clId="{893DB416-F405-4275-ACB9-221F658C9F9E}" dt="2023-09-04T09:48:55.259" v="205" actId="478"/>
          <ac:spMkLst>
            <pc:docMk/>
            <pc:sldMk cId="97073153" sldId="283"/>
            <ac:spMk id="15" creationId="{7110FA7B-1CE3-6FEC-6D2A-E21529023EA5}"/>
          </ac:spMkLst>
        </pc:spChg>
        <pc:spChg chg="del">
          <ac:chgData name="BELLEMIN SANDRA" userId="5fe4e071-d3f4-40df-970f-ee8fcf898346" providerId="ADAL" clId="{893DB416-F405-4275-ACB9-221F658C9F9E}" dt="2023-09-04T09:48:54.138" v="204" actId="478"/>
          <ac:spMkLst>
            <pc:docMk/>
            <pc:sldMk cId="97073153" sldId="283"/>
            <ac:spMk id="16" creationId="{4F48AC97-0450-7562-42A7-AD71E4773B87}"/>
          </ac:spMkLst>
        </pc:spChg>
        <pc:spChg chg="del">
          <ac:chgData name="BELLEMIN SANDRA" userId="5fe4e071-d3f4-40df-970f-ee8fcf898346" providerId="ADAL" clId="{893DB416-F405-4275-ACB9-221F658C9F9E}" dt="2023-09-04T09:48:54.138" v="204" actId="478"/>
          <ac:spMkLst>
            <pc:docMk/>
            <pc:sldMk cId="97073153" sldId="283"/>
            <ac:spMk id="17" creationId="{46B52961-7323-C190-E874-2A48CC87930A}"/>
          </ac:spMkLst>
        </pc:spChg>
        <pc:spChg chg="del">
          <ac:chgData name="BELLEMIN SANDRA" userId="5fe4e071-d3f4-40df-970f-ee8fcf898346" providerId="ADAL" clId="{893DB416-F405-4275-ACB9-221F658C9F9E}" dt="2023-09-04T09:48:54.138" v="204" actId="478"/>
          <ac:spMkLst>
            <pc:docMk/>
            <pc:sldMk cId="97073153" sldId="283"/>
            <ac:spMk id="20" creationId="{1BEB38D9-0D3D-28F1-7E4D-3EB87A2B5917}"/>
          </ac:spMkLst>
        </pc:spChg>
        <pc:graphicFrameChg chg="del">
          <ac:chgData name="BELLEMIN SANDRA" userId="5fe4e071-d3f4-40df-970f-ee8fcf898346" providerId="ADAL" clId="{893DB416-F405-4275-ACB9-221F658C9F9E}" dt="2023-09-04T09:48:42.851" v="203" actId="478"/>
          <ac:graphicFrameMkLst>
            <pc:docMk/>
            <pc:sldMk cId="97073153" sldId="283"/>
            <ac:graphicFrameMk id="9" creationId="{519E9052-EF65-2207-2059-EEE1BB9A9093}"/>
          </ac:graphicFrameMkLst>
        </pc:graphicFrameChg>
        <pc:picChg chg="add mod">
          <ac:chgData name="BELLEMIN SANDRA" userId="5fe4e071-d3f4-40df-970f-ee8fcf898346" providerId="ADAL" clId="{893DB416-F405-4275-ACB9-221F658C9F9E}" dt="2023-09-04T09:48:56.942" v="208" actId="962"/>
          <ac:picMkLst>
            <pc:docMk/>
            <pc:sldMk cId="97073153" sldId="283"/>
            <ac:picMk id="3" creationId="{9F81BF28-E13A-BF2A-5229-4932561E728A}"/>
          </ac:picMkLst>
        </pc:picChg>
      </pc:sldChg>
      <pc:sldChg chg="addSp delSp modSp mod modClrScheme chgLayout">
        <pc:chgData name="BELLEMIN SANDRA" userId="5fe4e071-d3f4-40df-970f-ee8fcf898346" providerId="ADAL" clId="{893DB416-F405-4275-ACB9-221F658C9F9E}" dt="2023-09-04T09:49:09.162" v="219" actId="962"/>
        <pc:sldMkLst>
          <pc:docMk/>
          <pc:sldMk cId="2037008027" sldId="284"/>
        </pc:sldMkLst>
        <pc:spChg chg="del">
          <ac:chgData name="BELLEMIN SANDRA" userId="5fe4e071-d3f4-40df-970f-ee8fcf898346" providerId="ADAL" clId="{893DB416-F405-4275-ACB9-221F658C9F9E}" dt="2023-09-04T09:49:05.219" v="214" actId="478"/>
          <ac:spMkLst>
            <pc:docMk/>
            <pc:sldMk cId="2037008027" sldId="284"/>
            <ac:spMk id="13" creationId="{ADE9E84F-572C-1CD8-377A-E70CDACBFDD1}"/>
          </ac:spMkLst>
        </pc:spChg>
        <pc:spChg chg="del">
          <ac:chgData name="BELLEMIN SANDRA" userId="5fe4e071-d3f4-40df-970f-ee8fcf898346" providerId="ADAL" clId="{893DB416-F405-4275-ACB9-221F658C9F9E}" dt="2023-09-04T09:49:06.443" v="215" actId="478"/>
          <ac:spMkLst>
            <pc:docMk/>
            <pc:sldMk cId="2037008027" sldId="284"/>
            <ac:spMk id="14" creationId="{62C1C8E8-7681-4F3E-2B39-72D97DC89C08}"/>
          </ac:spMkLst>
        </pc:spChg>
        <pc:spChg chg="del">
          <ac:chgData name="BELLEMIN SANDRA" userId="5fe4e071-d3f4-40df-970f-ee8fcf898346" providerId="ADAL" clId="{893DB416-F405-4275-ACB9-221F658C9F9E}" dt="2023-09-04T09:49:02.138" v="210" actId="478"/>
          <ac:spMkLst>
            <pc:docMk/>
            <pc:sldMk cId="2037008027" sldId="284"/>
            <ac:spMk id="16" creationId="{373FEB66-1CF1-6EBB-8581-291961E89596}"/>
          </ac:spMkLst>
        </pc:spChg>
        <pc:spChg chg="del">
          <ac:chgData name="BELLEMIN SANDRA" userId="5fe4e071-d3f4-40df-970f-ee8fcf898346" providerId="ADAL" clId="{893DB416-F405-4275-ACB9-221F658C9F9E}" dt="2023-09-04T09:49:02.675" v="211" actId="478"/>
          <ac:spMkLst>
            <pc:docMk/>
            <pc:sldMk cId="2037008027" sldId="284"/>
            <ac:spMk id="17" creationId="{9FF115FC-0783-CD09-ABAF-0685DA45A1BD}"/>
          </ac:spMkLst>
        </pc:spChg>
        <pc:spChg chg="del">
          <ac:chgData name="BELLEMIN SANDRA" userId="5fe4e071-d3f4-40df-970f-ee8fcf898346" providerId="ADAL" clId="{893DB416-F405-4275-ACB9-221F658C9F9E}" dt="2023-09-04T09:49:03.594" v="212" actId="478"/>
          <ac:spMkLst>
            <pc:docMk/>
            <pc:sldMk cId="2037008027" sldId="284"/>
            <ac:spMk id="18" creationId="{FB0988F0-B4B2-5D34-0AD8-F98B49CBD36D}"/>
          </ac:spMkLst>
        </pc:spChg>
        <pc:spChg chg="del">
          <ac:chgData name="BELLEMIN SANDRA" userId="5fe4e071-d3f4-40df-970f-ee8fcf898346" providerId="ADAL" clId="{893DB416-F405-4275-ACB9-221F658C9F9E}" dt="2023-09-04T09:49:04.578" v="213" actId="478"/>
          <ac:spMkLst>
            <pc:docMk/>
            <pc:sldMk cId="2037008027" sldId="284"/>
            <ac:spMk id="19" creationId="{4FD08A7F-F22E-A468-E728-FA8419C56F0D}"/>
          </ac:spMkLst>
        </pc:spChg>
        <pc:spChg chg="del">
          <ac:chgData name="BELLEMIN SANDRA" userId="5fe4e071-d3f4-40df-970f-ee8fcf898346" providerId="ADAL" clId="{893DB416-F405-4275-ACB9-221F658C9F9E}" dt="2023-09-04T09:49:07.650" v="216" actId="478"/>
          <ac:spMkLst>
            <pc:docMk/>
            <pc:sldMk cId="2037008027" sldId="284"/>
            <ac:spMk id="22" creationId="{84B89A77-5647-C6B4-8F55-1A877617BB50}"/>
          </ac:spMkLst>
        </pc:spChg>
        <pc:graphicFrameChg chg="del">
          <ac:chgData name="BELLEMIN SANDRA" userId="5fe4e071-d3f4-40df-970f-ee8fcf898346" providerId="ADAL" clId="{893DB416-F405-4275-ACB9-221F658C9F9E}" dt="2023-09-04T09:49:00.995" v="209" actId="478"/>
          <ac:graphicFrameMkLst>
            <pc:docMk/>
            <pc:sldMk cId="2037008027" sldId="284"/>
            <ac:graphicFrameMk id="11" creationId="{57B18283-A9B0-DB11-BDCB-EC43811DE16F}"/>
          </ac:graphicFrameMkLst>
        </pc:graphicFrameChg>
        <pc:picChg chg="add mod">
          <ac:chgData name="BELLEMIN SANDRA" userId="5fe4e071-d3f4-40df-970f-ee8fcf898346" providerId="ADAL" clId="{893DB416-F405-4275-ACB9-221F658C9F9E}" dt="2023-09-04T09:49:09.162" v="219" actId="962"/>
          <ac:picMkLst>
            <pc:docMk/>
            <pc:sldMk cId="2037008027" sldId="284"/>
            <ac:picMk id="3" creationId="{217AEA45-308E-6AC9-B986-C93FE54763B1}"/>
          </ac:picMkLst>
        </pc:picChg>
      </pc:sldChg>
      <pc:sldChg chg="addSp delSp modSp mod modClrScheme chgLayout">
        <pc:chgData name="BELLEMIN SANDRA" userId="5fe4e071-d3f4-40df-970f-ee8fcf898346" providerId="ADAL" clId="{893DB416-F405-4275-ACB9-221F658C9F9E}" dt="2023-09-04T09:49:22.259" v="231" actId="962"/>
        <pc:sldMkLst>
          <pc:docMk/>
          <pc:sldMk cId="4177957249" sldId="285"/>
        </pc:sldMkLst>
        <pc:spChg chg="del">
          <ac:chgData name="BELLEMIN SANDRA" userId="5fe4e071-d3f4-40df-970f-ee8fcf898346" providerId="ADAL" clId="{893DB416-F405-4275-ACB9-221F658C9F9E}" dt="2023-09-04T09:49:19.123" v="226" actId="478"/>
          <ac:spMkLst>
            <pc:docMk/>
            <pc:sldMk cId="4177957249" sldId="285"/>
            <ac:spMk id="15" creationId="{C5A1F166-90E6-E25E-76AE-85F6AE3CC42A}"/>
          </ac:spMkLst>
        </pc:spChg>
        <pc:spChg chg="del">
          <ac:chgData name="BELLEMIN SANDRA" userId="5fe4e071-d3f4-40df-970f-ee8fcf898346" providerId="ADAL" clId="{893DB416-F405-4275-ACB9-221F658C9F9E}" dt="2023-09-04T09:49:19.971" v="227" actId="478"/>
          <ac:spMkLst>
            <pc:docMk/>
            <pc:sldMk cId="4177957249" sldId="285"/>
            <ac:spMk id="16" creationId="{A94A9528-B168-5CEB-E6DF-208419602623}"/>
          </ac:spMkLst>
        </pc:spChg>
        <pc:spChg chg="del">
          <ac:chgData name="BELLEMIN SANDRA" userId="5fe4e071-d3f4-40df-970f-ee8fcf898346" providerId="ADAL" clId="{893DB416-F405-4275-ACB9-221F658C9F9E}" dt="2023-09-04T09:49:20.827" v="228" actId="478"/>
          <ac:spMkLst>
            <pc:docMk/>
            <pc:sldMk cId="4177957249" sldId="285"/>
            <ac:spMk id="17" creationId="{118D26E7-4AF4-32C0-3318-9A44D124533C}"/>
          </ac:spMkLst>
        </pc:spChg>
        <pc:spChg chg="del">
          <ac:chgData name="BELLEMIN SANDRA" userId="5fe4e071-d3f4-40df-970f-ee8fcf898346" providerId="ADAL" clId="{893DB416-F405-4275-ACB9-221F658C9F9E}" dt="2023-09-04T09:49:13.762" v="222" actId="478"/>
          <ac:spMkLst>
            <pc:docMk/>
            <pc:sldMk cId="4177957249" sldId="285"/>
            <ac:spMk id="18" creationId="{B90ED669-FFAB-3366-E272-CF366147DF8E}"/>
          </ac:spMkLst>
        </pc:spChg>
        <pc:spChg chg="del">
          <ac:chgData name="BELLEMIN SANDRA" userId="5fe4e071-d3f4-40df-970f-ee8fcf898346" providerId="ADAL" clId="{893DB416-F405-4275-ACB9-221F658C9F9E}" dt="2023-09-04T09:49:14.347" v="223" actId="478"/>
          <ac:spMkLst>
            <pc:docMk/>
            <pc:sldMk cId="4177957249" sldId="285"/>
            <ac:spMk id="19" creationId="{770D3A51-7E5C-C1A2-9D16-727E3FF6F03D}"/>
          </ac:spMkLst>
        </pc:spChg>
        <pc:spChg chg="del">
          <ac:chgData name="BELLEMIN SANDRA" userId="5fe4e071-d3f4-40df-970f-ee8fcf898346" providerId="ADAL" clId="{893DB416-F405-4275-ACB9-221F658C9F9E}" dt="2023-09-04T09:49:16.753" v="224" actId="478"/>
          <ac:spMkLst>
            <pc:docMk/>
            <pc:sldMk cId="4177957249" sldId="285"/>
            <ac:spMk id="20" creationId="{1C2F756C-9BC0-42AA-1B5B-6C750B252F8C}"/>
          </ac:spMkLst>
        </pc:spChg>
        <pc:spChg chg="del">
          <ac:chgData name="BELLEMIN SANDRA" userId="5fe4e071-d3f4-40df-970f-ee8fcf898346" providerId="ADAL" clId="{893DB416-F405-4275-ACB9-221F658C9F9E}" dt="2023-09-04T09:49:17.994" v="225" actId="478"/>
          <ac:spMkLst>
            <pc:docMk/>
            <pc:sldMk cId="4177957249" sldId="285"/>
            <ac:spMk id="21" creationId="{CA6FAD79-CF72-50B4-F6E0-940F6F24191D}"/>
          </ac:spMkLst>
        </pc:spChg>
        <pc:spChg chg="del">
          <ac:chgData name="BELLEMIN SANDRA" userId="5fe4e071-d3f4-40df-970f-ee8fcf898346" providerId="ADAL" clId="{893DB416-F405-4275-ACB9-221F658C9F9E}" dt="2023-09-04T09:49:13.011" v="221" actId="478"/>
          <ac:spMkLst>
            <pc:docMk/>
            <pc:sldMk cId="4177957249" sldId="285"/>
            <ac:spMk id="24" creationId="{088D8573-D170-DBE7-62B6-D6700A3C8873}"/>
          </ac:spMkLst>
        </pc:spChg>
        <pc:graphicFrameChg chg="del">
          <ac:chgData name="BELLEMIN SANDRA" userId="5fe4e071-d3f4-40df-970f-ee8fcf898346" providerId="ADAL" clId="{893DB416-F405-4275-ACB9-221F658C9F9E}" dt="2023-09-04T09:49:11.467" v="220" actId="478"/>
          <ac:graphicFrameMkLst>
            <pc:docMk/>
            <pc:sldMk cId="4177957249" sldId="285"/>
            <ac:graphicFrameMk id="13" creationId="{86A5862E-196D-08C6-9374-69754E771455}"/>
          </ac:graphicFrameMkLst>
        </pc:graphicFrameChg>
        <pc:picChg chg="add mod">
          <ac:chgData name="BELLEMIN SANDRA" userId="5fe4e071-d3f4-40df-970f-ee8fcf898346" providerId="ADAL" clId="{893DB416-F405-4275-ACB9-221F658C9F9E}" dt="2023-09-04T09:49:22.259" v="231" actId="962"/>
          <ac:picMkLst>
            <pc:docMk/>
            <pc:sldMk cId="4177957249" sldId="285"/>
            <ac:picMk id="3" creationId="{A0A12FBF-D16A-DF5E-C7E7-9CC7AB9A640D}"/>
          </ac:picMkLst>
        </pc:picChg>
      </pc:sldChg>
      <pc:sldChg chg="addSp delSp modSp mod modClrScheme chgLayout">
        <pc:chgData name="BELLEMIN SANDRA" userId="5fe4e071-d3f4-40df-970f-ee8fcf898346" providerId="ADAL" clId="{893DB416-F405-4275-ACB9-221F658C9F9E}" dt="2023-09-04T09:49:35.254" v="244" actId="962"/>
        <pc:sldMkLst>
          <pc:docMk/>
          <pc:sldMk cId="2713761664" sldId="286"/>
        </pc:sldMkLst>
        <pc:spChg chg="del">
          <ac:chgData name="BELLEMIN SANDRA" userId="5fe4e071-d3f4-40df-970f-ee8fcf898346" providerId="ADAL" clId="{893DB416-F405-4275-ACB9-221F658C9F9E}" dt="2023-09-04T09:49:29.163" v="237" actId="478"/>
          <ac:spMkLst>
            <pc:docMk/>
            <pc:sldMk cId="2713761664" sldId="286"/>
            <ac:spMk id="13" creationId="{B4CC7887-345B-C385-3E14-382DC2C97983}"/>
          </ac:spMkLst>
        </pc:spChg>
        <pc:spChg chg="del">
          <ac:chgData name="BELLEMIN SANDRA" userId="5fe4e071-d3f4-40df-970f-ee8fcf898346" providerId="ADAL" clId="{893DB416-F405-4275-ACB9-221F658C9F9E}" dt="2023-09-04T09:49:30.202" v="238" actId="478"/>
          <ac:spMkLst>
            <pc:docMk/>
            <pc:sldMk cId="2713761664" sldId="286"/>
            <ac:spMk id="14" creationId="{C96EAC42-3945-E1B4-685C-0DF26AEF534E}"/>
          </ac:spMkLst>
        </pc:spChg>
        <pc:spChg chg="del">
          <ac:chgData name="BELLEMIN SANDRA" userId="5fe4e071-d3f4-40df-970f-ee8fcf898346" providerId="ADAL" clId="{893DB416-F405-4275-ACB9-221F658C9F9E}" dt="2023-09-04T09:49:31.074" v="239" actId="478"/>
          <ac:spMkLst>
            <pc:docMk/>
            <pc:sldMk cId="2713761664" sldId="286"/>
            <ac:spMk id="15" creationId="{8239449F-ADC1-F42E-494F-E61BBB402425}"/>
          </ac:spMkLst>
        </pc:spChg>
        <pc:spChg chg="del">
          <ac:chgData name="BELLEMIN SANDRA" userId="5fe4e071-d3f4-40df-970f-ee8fcf898346" providerId="ADAL" clId="{893DB416-F405-4275-ACB9-221F658C9F9E}" dt="2023-09-04T09:49:26.363" v="233" actId="478"/>
          <ac:spMkLst>
            <pc:docMk/>
            <pc:sldMk cId="2713761664" sldId="286"/>
            <ac:spMk id="16" creationId="{DEBD93A4-E42A-51C5-4A96-C29E1A179068}"/>
          </ac:spMkLst>
        </pc:spChg>
        <pc:spChg chg="del">
          <ac:chgData name="BELLEMIN SANDRA" userId="5fe4e071-d3f4-40df-970f-ee8fcf898346" providerId="ADAL" clId="{893DB416-F405-4275-ACB9-221F658C9F9E}" dt="2023-09-04T09:49:27.210" v="234" actId="478"/>
          <ac:spMkLst>
            <pc:docMk/>
            <pc:sldMk cId="2713761664" sldId="286"/>
            <ac:spMk id="17" creationId="{C2A3EC8F-87F3-D204-AA23-74F6147E4229}"/>
          </ac:spMkLst>
        </pc:spChg>
        <pc:spChg chg="del">
          <ac:chgData name="BELLEMIN SANDRA" userId="5fe4e071-d3f4-40df-970f-ee8fcf898346" providerId="ADAL" clId="{893DB416-F405-4275-ACB9-221F658C9F9E}" dt="2023-09-04T09:49:27.835" v="235" actId="478"/>
          <ac:spMkLst>
            <pc:docMk/>
            <pc:sldMk cId="2713761664" sldId="286"/>
            <ac:spMk id="18" creationId="{A7CF3330-0B30-C50F-FFEA-18162CBAA3C1}"/>
          </ac:spMkLst>
        </pc:spChg>
        <pc:spChg chg="del">
          <ac:chgData name="BELLEMIN SANDRA" userId="5fe4e071-d3f4-40df-970f-ee8fcf898346" providerId="ADAL" clId="{893DB416-F405-4275-ACB9-221F658C9F9E}" dt="2023-09-04T09:49:28.338" v="236" actId="478"/>
          <ac:spMkLst>
            <pc:docMk/>
            <pc:sldMk cId="2713761664" sldId="286"/>
            <ac:spMk id="19" creationId="{95E92B04-7456-F419-4BD8-31672B07794C}"/>
          </ac:spMkLst>
        </pc:spChg>
        <pc:spChg chg="del">
          <ac:chgData name="BELLEMIN SANDRA" userId="5fe4e071-d3f4-40df-970f-ee8fcf898346" providerId="ADAL" clId="{893DB416-F405-4275-ACB9-221F658C9F9E}" dt="2023-09-04T09:49:31.875" v="240" actId="478"/>
          <ac:spMkLst>
            <pc:docMk/>
            <pc:sldMk cId="2713761664" sldId="286"/>
            <ac:spMk id="20" creationId="{9F0150BF-2405-CC2F-236C-3AEE30CE2C8E}"/>
          </ac:spMkLst>
        </pc:spChg>
        <pc:spChg chg="del">
          <ac:chgData name="BELLEMIN SANDRA" userId="5fe4e071-d3f4-40df-970f-ee8fcf898346" providerId="ADAL" clId="{893DB416-F405-4275-ACB9-221F658C9F9E}" dt="2023-09-04T09:49:33.108" v="241" actId="478"/>
          <ac:spMkLst>
            <pc:docMk/>
            <pc:sldMk cId="2713761664" sldId="286"/>
            <ac:spMk id="22" creationId="{147A63FA-81A8-0089-AF29-F8DCAB825275}"/>
          </ac:spMkLst>
        </pc:spChg>
        <pc:graphicFrameChg chg="del">
          <ac:chgData name="BELLEMIN SANDRA" userId="5fe4e071-d3f4-40df-970f-ee8fcf898346" providerId="ADAL" clId="{893DB416-F405-4275-ACB9-221F658C9F9E}" dt="2023-09-04T09:49:25.268" v="232" actId="478"/>
          <ac:graphicFrameMkLst>
            <pc:docMk/>
            <pc:sldMk cId="2713761664" sldId="286"/>
            <ac:graphicFrameMk id="11" creationId="{F64AB3E5-B563-A3FA-9F41-CD3CAE72DB51}"/>
          </ac:graphicFrameMkLst>
        </pc:graphicFrameChg>
        <pc:picChg chg="add mod">
          <ac:chgData name="BELLEMIN SANDRA" userId="5fe4e071-d3f4-40df-970f-ee8fcf898346" providerId="ADAL" clId="{893DB416-F405-4275-ACB9-221F658C9F9E}" dt="2023-09-04T09:49:35.254" v="244" actId="962"/>
          <ac:picMkLst>
            <pc:docMk/>
            <pc:sldMk cId="2713761664" sldId="286"/>
            <ac:picMk id="3" creationId="{3E75F8B1-7EA8-56F1-2F46-4E12E835E622}"/>
          </ac:picMkLst>
        </pc:picChg>
      </pc:sldChg>
      <pc:sldChg chg="addSp delSp modSp mod modClrScheme chgLayout">
        <pc:chgData name="BELLEMIN SANDRA" userId="5fe4e071-d3f4-40df-970f-ee8fcf898346" providerId="ADAL" clId="{893DB416-F405-4275-ACB9-221F658C9F9E}" dt="2023-09-04T09:49:41.760" v="250" actId="962"/>
        <pc:sldMkLst>
          <pc:docMk/>
          <pc:sldMk cId="1282540295" sldId="287"/>
        </pc:sldMkLst>
        <pc:spChg chg="del">
          <ac:chgData name="BELLEMIN SANDRA" userId="5fe4e071-d3f4-40df-970f-ee8fcf898346" providerId="ADAL" clId="{893DB416-F405-4275-ACB9-221F658C9F9E}" dt="2023-09-04T09:49:39.844" v="247" actId="478"/>
          <ac:spMkLst>
            <pc:docMk/>
            <pc:sldMk cId="1282540295" sldId="287"/>
            <ac:spMk id="22" creationId="{8BA6A389-85CC-5F28-14AA-D73140151E51}"/>
          </ac:spMkLst>
        </pc:spChg>
        <pc:grpChg chg="del">
          <ac:chgData name="BELLEMIN SANDRA" userId="5fe4e071-d3f4-40df-970f-ee8fcf898346" providerId="ADAL" clId="{893DB416-F405-4275-ACB9-221F658C9F9E}" dt="2023-09-04T09:49:38.507" v="246" actId="478"/>
          <ac:grpSpMkLst>
            <pc:docMk/>
            <pc:sldMk cId="1282540295" sldId="287"/>
            <ac:grpSpMk id="12" creationId="{4E82CE5C-18ED-76FF-7326-A3B81C46CB16}"/>
          </ac:grpSpMkLst>
        </pc:grpChg>
        <pc:graphicFrameChg chg="del">
          <ac:chgData name="BELLEMIN SANDRA" userId="5fe4e071-d3f4-40df-970f-ee8fcf898346" providerId="ADAL" clId="{893DB416-F405-4275-ACB9-221F658C9F9E}" dt="2023-09-04T09:49:37.595" v="245" actId="478"/>
          <ac:graphicFrameMkLst>
            <pc:docMk/>
            <pc:sldMk cId="1282540295" sldId="287"/>
            <ac:graphicFrameMk id="11" creationId="{B6B2FE27-FF01-B04A-AB63-9F51FA262838}"/>
          </ac:graphicFrameMkLst>
        </pc:graphicFrameChg>
        <pc:picChg chg="add mod">
          <ac:chgData name="BELLEMIN SANDRA" userId="5fe4e071-d3f4-40df-970f-ee8fcf898346" providerId="ADAL" clId="{893DB416-F405-4275-ACB9-221F658C9F9E}" dt="2023-09-04T09:49:41.760" v="250" actId="962"/>
          <ac:picMkLst>
            <pc:docMk/>
            <pc:sldMk cId="1282540295" sldId="287"/>
            <ac:picMk id="3" creationId="{A6BE8418-5A4C-9CE9-120B-FCE6F4B7F79C}"/>
          </ac:picMkLst>
        </pc:picChg>
      </pc:sldChg>
      <pc:sldChg chg="addSp delSp modSp mod modClrScheme chgLayout">
        <pc:chgData name="BELLEMIN SANDRA" userId="5fe4e071-d3f4-40df-970f-ee8fcf898346" providerId="ADAL" clId="{893DB416-F405-4275-ACB9-221F658C9F9E}" dt="2023-09-04T09:49:51.795" v="256" actId="962"/>
        <pc:sldMkLst>
          <pc:docMk/>
          <pc:sldMk cId="1592212075" sldId="288"/>
        </pc:sldMkLst>
        <pc:spChg chg="del">
          <ac:chgData name="BELLEMIN SANDRA" userId="5fe4e071-d3f4-40df-970f-ee8fcf898346" providerId="ADAL" clId="{893DB416-F405-4275-ACB9-221F658C9F9E}" dt="2023-09-04T09:49:49.635" v="253" actId="478"/>
          <ac:spMkLst>
            <pc:docMk/>
            <pc:sldMk cId="1592212075" sldId="288"/>
            <ac:spMk id="22" creationId="{30BD886F-7466-2AB5-CBC5-7FDF4ACBF531}"/>
          </ac:spMkLst>
        </pc:spChg>
        <pc:grpChg chg="del">
          <ac:chgData name="BELLEMIN SANDRA" userId="5fe4e071-d3f4-40df-970f-ee8fcf898346" providerId="ADAL" clId="{893DB416-F405-4275-ACB9-221F658C9F9E}" dt="2023-09-04T09:49:48.787" v="252" actId="478"/>
          <ac:grpSpMkLst>
            <pc:docMk/>
            <pc:sldMk cId="1592212075" sldId="288"/>
            <ac:grpSpMk id="12" creationId="{1C947FE7-B36B-EF4F-C718-67C5993230EF}"/>
          </ac:grpSpMkLst>
        </pc:grpChg>
        <pc:graphicFrameChg chg="del">
          <ac:chgData name="BELLEMIN SANDRA" userId="5fe4e071-d3f4-40df-970f-ee8fcf898346" providerId="ADAL" clId="{893DB416-F405-4275-ACB9-221F658C9F9E}" dt="2023-09-04T09:49:47.788" v="251" actId="478"/>
          <ac:graphicFrameMkLst>
            <pc:docMk/>
            <pc:sldMk cId="1592212075" sldId="288"/>
            <ac:graphicFrameMk id="11" creationId="{AF50F063-20AA-A6FB-B58D-4791DDD74E21}"/>
          </ac:graphicFrameMkLst>
        </pc:graphicFrameChg>
        <pc:picChg chg="add mod">
          <ac:chgData name="BELLEMIN SANDRA" userId="5fe4e071-d3f4-40df-970f-ee8fcf898346" providerId="ADAL" clId="{893DB416-F405-4275-ACB9-221F658C9F9E}" dt="2023-09-04T09:49:51.795" v="256" actId="962"/>
          <ac:picMkLst>
            <pc:docMk/>
            <pc:sldMk cId="1592212075" sldId="288"/>
            <ac:picMk id="3" creationId="{8B32826D-6D48-1C66-A0BE-90CC15D9A24F}"/>
          </ac:picMkLst>
        </pc:picChg>
      </pc:sldChg>
      <pc:sldChg chg="addSp delSp modSp mod modClrScheme chgLayout">
        <pc:chgData name="BELLEMIN SANDRA" userId="5fe4e071-d3f4-40df-970f-ee8fcf898346" providerId="ADAL" clId="{893DB416-F405-4275-ACB9-221F658C9F9E}" dt="2023-09-04T09:49:57.951" v="262" actId="962"/>
        <pc:sldMkLst>
          <pc:docMk/>
          <pc:sldMk cId="3459851928" sldId="289"/>
        </pc:sldMkLst>
        <pc:spChg chg="del">
          <ac:chgData name="BELLEMIN SANDRA" userId="5fe4e071-d3f4-40df-970f-ee8fcf898346" providerId="ADAL" clId="{893DB416-F405-4275-ACB9-221F658C9F9E}" dt="2023-09-04T09:49:56.322" v="259" actId="478"/>
          <ac:spMkLst>
            <pc:docMk/>
            <pc:sldMk cId="3459851928" sldId="289"/>
            <ac:spMk id="11" creationId="{DBAAF804-1514-6015-C1E0-4278570A4EB7}"/>
          </ac:spMkLst>
        </pc:spChg>
        <pc:grpChg chg="del">
          <ac:chgData name="BELLEMIN SANDRA" userId="5fe4e071-d3f4-40df-970f-ee8fcf898346" providerId="ADAL" clId="{893DB416-F405-4275-ACB9-221F658C9F9E}" dt="2023-09-04T09:49:55.707" v="258" actId="478"/>
          <ac:grpSpMkLst>
            <pc:docMk/>
            <pc:sldMk cId="3459851928" sldId="289"/>
            <ac:grpSpMk id="24" creationId="{00A133D6-37A9-B4AE-8C48-8E4924F0765F}"/>
          </ac:grpSpMkLst>
        </pc:grpChg>
        <pc:graphicFrameChg chg="del">
          <ac:chgData name="BELLEMIN SANDRA" userId="5fe4e071-d3f4-40df-970f-ee8fcf898346" providerId="ADAL" clId="{893DB416-F405-4275-ACB9-221F658C9F9E}" dt="2023-09-04T09:49:54.611" v="257" actId="478"/>
          <ac:graphicFrameMkLst>
            <pc:docMk/>
            <pc:sldMk cId="3459851928" sldId="289"/>
            <ac:graphicFrameMk id="7" creationId="{62B18AD2-1B36-2231-20BA-73797B09021F}"/>
          </ac:graphicFrameMkLst>
        </pc:graphicFrameChg>
        <pc:picChg chg="add mod">
          <ac:chgData name="BELLEMIN SANDRA" userId="5fe4e071-d3f4-40df-970f-ee8fcf898346" providerId="ADAL" clId="{893DB416-F405-4275-ACB9-221F658C9F9E}" dt="2023-09-04T09:49:57.951" v="262" actId="962"/>
          <ac:picMkLst>
            <pc:docMk/>
            <pc:sldMk cId="3459851928" sldId="289"/>
            <ac:picMk id="3" creationId="{78418ABB-2D90-5BBF-395A-16B2B74A9E1D}"/>
          </ac:picMkLst>
        </pc:picChg>
      </pc:sldChg>
      <pc:sldChg chg="addSp delSp modSp mod modClrScheme chgLayout">
        <pc:chgData name="BELLEMIN SANDRA" userId="5fe4e071-d3f4-40df-970f-ee8fcf898346" providerId="ADAL" clId="{893DB416-F405-4275-ACB9-221F658C9F9E}" dt="2023-09-04T09:50:00.977" v="266" actId="962"/>
        <pc:sldMkLst>
          <pc:docMk/>
          <pc:sldMk cId="890132030" sldId="290"/>
        </pc:sldMkLst>
        <pc:grpChg chg="del">
          <ac:chgData name="BELLEMIN SANDRA" userId="5fe4e071-d3f4-40df-970f-ee8fcf898346" providerId="ADAL" clId="{893DB416-F405-4275-ACB9-221F658C9F9E}" dt="2023-09-04T09:49:59.618" v="263" actId="478"/>
          <ac:grpSpMkLst>
            <pc:docMk/>
            <pc:sldMk cId="890132030" sldId="290"/>
            <ac:grpSpMk id="2" creationId="{187B9920-3B28-7984-B65E-5516EE319D40}"/>
          </ac:grpSpMkLst>
        </pc:grpChg>
        <pc:picChg chg="add mod">
          <ac:chgData name="BELLEMIN SANDRA" userId="5fe4e071-d3f4-40df-970f-ee8fcf898346" providerId="ADAL" clId="{893DB416-F405-4275-ACB9-221F658C9F9E}" dt="2023-09-04T09:50:00.977" v="266" actId="962"/>
          <ac:picMkLst>
            <pc:docMk/>
            <pc:sldMk cId="890132030" sldId="290"/>
            <ac:picMk id="10" creationId="{338A5F38-BFB4-D297-6B95-97EFA5C11675}"/>
          </ac:picMkLst>
        </pc:picChg>
      </pc:sldChg>
      <pc:sldChg chg="addSp delSp modSp mod modClrScheme chgLayout">
        <pc:chgData name="BELLEMIN SANDRA" userId="5fe4e071-d3f4-40df-970f-ee8fcf898346" providerId="ADAL" clId="{893DB416-F405-4275-ACB9-221F658C9F9E}" dt="2023-09-04T09:50:05.987" v="270" actId="962"/>
        <pc:sldMkLst>
          <pc:docMk/>
          <pc:sldMk cId="200222203" sldId="291"/>
        </pc:sldMkLst>
        <pc:spChg chg="del">
          <ac:chgData name="BELLEMIN SANDRA" userId="5fe4e071-d3f4-40df-970f-ee8fcf898346" providerId="ADAL" clId="{893DB416-F405-4275-ACB9-221F658C9F9E}" dt="2023-09-04T09:50:04.540" v="267" actId="478"/>
          <ac:spMkLst>
            <pc:docMk/>
            <pc:sldMk cId="200222203" sldId="291"/>
            <ac:spMk id="2" creationId="{08998967-EEAB-C7C2-3121-47FA4125951E}"/>
          </ac:spMkLst>
        </pc:spChg>
        <pc:picChg chg="add mod">
          <ac:chgData name="BELLEMIN SANDRA" userId="5fe4e071-d3f4-40df-970f-ee8fcf898346" providerId="ADAL" clId="{893DB416-F405-4275-ACB9-221F658C9F9E}" dt="2023-09-04T09:50:05.987" v="270" actId="962"/>
          <ac:picMkLst>
            <pc:docMk/>
            <pc:sldMk cId="200222203" sldId="291"/>
            <ac:picMk id="4" creationId="{DFAA7EA9-98C6-E744-EA20-B1B9344749B9}"/>
          </ac:picMkLst>
        </pc:picChg>
        <pc:picChg chg="del">
          <ac:chgData name="BELLEMIN SANDRA" userId="5fe4e071-d3f4-40df-970f-ee8fcf898346" providerId="ADAL" clId="{893DB416-F405-4275-ACB9-221F658C9F9E}" dt="2023-09-04T09:50:04.540" v="267" actId="478"/>
          <ac:picMkLst>
            <pc:docMk/>
            <pc:sldMk cId="200222203" sldId="291"/>
            <ac:picMk id="5" creationId="{6A4C22B0-2505-774B-86CA-A210D4EE877B}"/>
          </ac:picMkLst>
        </pc:picChg>
      </pc:sldChg>
      <pc:sldChg chg="addSp delSp modSp mod modClrScheme chgLayout">
        <pc:chgData name="BELLEMIN SANDRA" userId="5fe4e071-d3f4-40df-970f-ee8fcf898346" providerId="ADAL" clId="{893DB416-F405-4275-ACB9-221F658C9F9E}" dt="2023-09-04T09:50:14.037" v="275" actId="962"/>
        <pc:sldMkLst>
          <pc:docMk/>
          <pc:sldMk cId="1939024697" sldId="292"/>
        </pc:sldMkLst>
        <pc:spChg chg="del">
          <ac:chgData name="BELLEMIN SANDRA" userId="5fe4e071-d3f4-40df-970f-ee8fcf898346" providerId="ADAL" clId="{893DB416-F405-4275-ACB9-221F658C9F9E}" dt="2023-09-04T09:50:08.891" v="271" actId="478"/>
          <ac:spMkLst>
            <pc:docMk/>
            <pc:sldMk cId="1939024697" sldId="292"/>
            <ac:spMk id="2" creationId="{42F2ACBC-3A9E-E883-A313-35DF3D4235D2}"/>
          </ac:spMkLst>
        </pc:spChg>
        <pc:spChg chg="del">
          <ac:chgData name="BELLEMIN SANDRA" userId="5fe4e071-d3f4-40df-970f-ee8fcf898346" providerId="ADAL" clId="{893DB416-F405-4275-ACB9-221F658C9F9E}" dt="2023-09-04T09:50:08.891" v="271" actId="478"/>
          <ac:spMkLst>
            <pc:docMk/>
            <pc:sldMk cId="1939024697" sldId="292"/>
            <ac:spMk id="3" creationId="{D49F3798-25EE-02D9-0BB1-A82A0FD986C1}"/>
          </ac:spMkLst>
        </pc:spChg>
        <pc:spChg chg="del">
          <ac:chgData name="BELLEMIN SANDRA" userId="5fe4e071-d3f4-40df-970f-ee8fcf898346" providerId="ADAL" clId="{893DB416-F405-4275-ACB9-221F658C9F9E}" dt="2023-09-04T09:50:08.891" v="271" actId="478"/>
          <ac:spMkLst>
            <pc:docMk/>
            <pc:sldMk cId="1939024697" sldId="292"/>
            <ac:spMk id="4" creationId="{C2AA6CAC-C734-4A9B-7917-F0A591BA1172}"/>
          </ac:spMkLst>
        </pc:spChg>
        <pc:spChg chg="del">
          <ac:chgData name="BELLEMIN SANDRA" userId="5fe4e071-d3f4-40df-970f-ee8fcf898346" providerId="ADAL" clId="{893DB416-F405-4275-ACB9-221F658C9F9E}" dt="2023-09-04T09:50:12.252" v="272" actId="478"/>
          <ac:spMkLst>
            <pc:docMk/>
            <pc:sldMk cId="1939024697" sldId="292"/>
            <ac:spMk id="5" creationId="{3F60B6C0-3322-BF34-233F-6AC55BD5E6B1}"/>
          </ac:spMkLst>
        </pc:spChg>
        <pc:spChg chg="del">
          <ac:chgData name="BELLEMIN SANDRA" userId="5fe4e071-d3f4-40df-970f-ee8fcf898346" providerId="ADAL" clId="{893DB416-F405-4275-ACB9-221F658C9F9E}" dt="2023-09-04T09:50:12.252" v="272" actId="478"/>
          <ac:spMkLst>
            <pc:docMk/>
            <pc:sldMk cId="1939024697" sldId="292"/>
            <ac:spMk id="6" creationId="{8B2950A4-B35A-F35C-5ACF-4F6816558892}"/>
          </ac:spMkLst>
        </pc:spChg>
        <pc:spChg chg="del">
          <ac:chgData name="BELLEMIN SANDRA" userId="5fe4e071-d3f4-40df-970f-ee8fcf898346" providerId="ADAL" clId="{893DB416-F405-4275-ACB9-221F658C9F9E}" dt="2023-09-04T09:50:12.252" v="272" actId="478"/>
          <ac:spMkLst>
            <pc:docMk/>
            <pc:sldMk cId="1939024697" sldId="292"/>
            <ac:spMk id="7" creationId="{53EF187D-A15E-05EC-9FB7-8F004F8F827B}"/>
          </ac:spMkLst>
        </pc:spChg>
        <pc:spChg chg="del">
          <ac:chgData name="BELLEMIN SANDRA" userId="5fe4e071-d3f4-40df-970f-ee8fcf898346" providerId="ADAL" clId="{893DB416-F405-4275-ACB9-221F658C9F9E}" dt="2023-09-04T09:50:12.252" v="272" actId="478"/>
          <ac:spMkLst>
            <pc:docMk/>
            <pc:sldMk cId="1939024697" sldId="292"/>
            <ac:spMk id="8" creationId="{1507C029-0394-08E6-B26D-FDFB932FC65A}"/>
          </ac:spMkLst>
        </pc:spChg>
        <pc:picChg chg="add mod">
          <ac:chgData name="BELLEMIN SANDRA" userId="5fe4e071-d3f4-40df-970f-ee8fcf898346" providerId="ADAL" clId="{893DB416-F405-4275-ACB9-221F658C9F9E}" dt="2023-09-04T09:50:14.037" v="275" actId="962"/>
          <ac:picMkLst>
            <pc:docMk/>
            <pc:sldMk cId="1939024697" sldId="292"/>
            <ac:picMk id="10" creationId="{6296EB00-70AF-6A88-175B-F21D3861F6C3}"/>
          </ac:picMkLst>
        </pc:picChg>
      </pc:sldChg>
      <pc:sldChg chg="addSp delSp modSp mod modClrScheme chgLayout">
        <pc:chgData name="BELLEMIN SANDRA" userId="5fe4e071-d3f4-40df-970f-ee8fcf898346" providerId="ADAL" clId="{893DB416-F405-4275-ACB9-221F658C9F9E}" dt="2023-09-04T09:51:00.319" v="307" actId="962"/>
        <pc:sldMkLst>
          <pc:docMk/>
          <pc:sldMk cId="632590513" sldId="293"/>
        </pc:sldMkLst>
        <pc:spChg chg="del">
          <ac:chgData name="BELLEMIN SANDRA" userId="5fe4e071-d3f4-40df-970f-ee8fcf898346" providerId="ADAL" clId="{893DB416-F405-4275-ACB9-221F658C9F9E}" dt="2023-09-04T09:50:58.915" v="304" actId="478"/>
          <ac:spMkLst>
            <pc:docMk/>
            <pc:sldMk cId="632590513" sldId="293"/>
            <ac:spMk id="3" creationId="{24B50007-7393-3DF0-7187-0C226A847866}"/>
          </ac:spMkLst>
        </pc:spChg>
        <pc:picChg chg="del">
          <ac:chgData name="BELLEMIN SANDRA" userId="5fe4e071-d3f4-40df-970f-ee8fcf898346" providerId="ADAL" clId="{893DB416-F405-4275-ACB9-221F658C9F9E}" dt="2023-09-04T09:50:58.915" v="304" actId="478"/>
          <ac:picMkLst>
            <pc:docMk/>
            <pc:sldMk cId="632590513" sldId="293"/>
            <ac:picMk id="2" creationId="{6B7646CD-B093-E2D8-D003-8F980557E23A}"/>
          </ac:picMkLst>
        </pc:picChg>
        <pc:picChg chg="add mod">
          <ac:chgData name="BELLEMIN SANDRA" userId="5fe4e071-d3f4-40df-970f-ee8fcf898346" providerId="ADAL" clId="{893DB416-F405-4275-ACB9-221F658C9F9E}" dt="2023-09-04T09:51:00.319" v="307" actId="962"/>
          <ac:picMkLst>
            <pc:docMk/>
            <pc:sldMk cId="632590513" sldId="293"/>
            <ac:picMk id="5" creationId="{C2D69182-922F-E641-FDDA-9D5FEF7EE49E}"/>
          </ac:picMkLst>
        </pc:picChg>
      </pc:sldChg>
      <pc:sldChg chg="addSp delSp modSp mod modClrScheme chgLayout">
        <pc:chgData name="BELLEMIN SANDRA" userId="5fe4e071-d3f4-40df-970f-ee8fcf898346" providerId="ADAL" clId="{893DB416-F405-4275-ACB9-221F658C9F9E}" dt="2023-09-04T09:51:05.424" v="311" actId="962"/>
        <pc:sldMkLst>
          <pc:docMk/>
          <pc:sldMk cId="3929821228" sldId="294"/>
        </pc:sldMkLst>
        <pc:picChg chg="del">
          <ac:chgData name="BELLEMIN SANDRA" userId="5fe4e071-d3f4-40df-970f-ee8fcf898346" providerId="ADAL" clId="{893DB416-F405-4275-ACB9-221F658C9F9E}" dt="2023-09-04T09:51:03.786" v="308" actId="478"/>
          <ac:picMkLst>
            <pc:docMk/>
            <pc:sldMk cId="3929821228" sldId="294"/>
            <ac:picMk id="2" creationId="{08DF5674-611D-EEE7-2205-55505084C6E7}"/>
          </ac:picMkLst>
        </pc:picChg>
        <pc:picChg chg="del">
          <ac:chgData name="BELLEMIN SANDRA" userId="5fe4e071-d3f4-40df-970f-ee8fcf898346" providerId="ADAL" clId="{893DB416-F405-4275-ACB9-221F658C9F9E}" dt="2023-09-04T09:51:03.786" v="308" actId="478"/>
          <ac:picMkLst>
            <pc:docMk/>
            <pc:sldMk cId="3929821228" sldId="294"/>
            <ac:picMk id="4" creationId="{C111BEF9-6D6C-3C4E-DDA5-C208F57945B9}"/>
          </ac:picMkLst>
        </pc:picChg>
        <pc:picChg chg="add mod">
          <ac:chgData name="BELLEMIN SANDRA" userId="5fe4e071-d3f4-40df-970f-ee8fcf898346" providerId="ADAL" clId="{893DB416-F405-4275-ACB9-221F658C9F9E}" dt="2023-09-04T09:51:05.424" v="311" actId="962"/>
          <ac:picMkLst>
            <pc:docMk/>
            <pc:sldMk cId="3929821228" sldId="294"/>
            <ac:picMk id="5" creationId="{A9FC6DF0-0E90-765A-2313-B717B64592A5}"/>
          </ac:picMkLst>
        </pc:picChg>
        <pc:picChg chg="del">
          <ac:chgData name="BELLEMIN SANDRA" userId="5fe4e071-d3f4-40df-970f-ee8fcf898346" providerId="ADAL" clId="{893DB416-F405-4275-ACB9-221F658C9F9E}" dt="2023-09-04T09:51:03.786" v="308" actId="478"/>
          <ac:picMkLst>
            <pc:docMk/>
            <pc:sldMk cId="3929821228" sldId="294"/>
            <ac:picMk id="9" creationId="{D61298F4-FC9E-0C21-646A-4027AB22B935}"/>
          </ac:picMkLst>
        </pc:picChg>
      </pc:sldChg>
      <pc:sldChg chg="addSp delSp modSp mod modClrScheme chgLayout">
        <pc:chgData name="BELLEMIN SANDRA" userId="5fe4e071-d3f4-40df-970f-ee8fcf898346" providerId="ADAL" clId="{893DB416-F405-4275-ACB9-221F658C9F9E}" dt="2023-09-04T09:51:12.893" v="315" actId="962"/>
        <pc:sldMkLst>
          <pc:docMk/>
          <pc:sldMk cId="2655630812" sldId="295"/>
        </pc:sldMkLst>
        <pc:grpChg chg="del">
          <ac:chgData name="BELLEMIN SANDRA" userId="5fe4e071-d3f4-40df-970f-ee8fcf898346" providerId="ADAL" clId="{893DB416-F405-4275-ACB9-221F658C9F9E}" dt="2023-09-04T09:51:08.980" v="312" actId="478"/>
          <ac:grpSpMkLst>
            <pc:docMk/>
            <pc:sldMk cId="2655630812" sldId="295"/>
            <ac:grpSpMk id="6" creationId="{4F51F2A4-563C-B2B8-90FD-F888F1EBD48C}"/>
          </ac:grpSpMkLst>
        </pc:grpChg>
        <pc:picChg chg="del">
          <ac:chgData name="BELLEMIN SANDRA" userId="5fe4e071-d3f4-40df-970f-ee8fcf898346" providerId="ADAL" clId="{893DB416-F405-4275-ACB9-221F658C9F9E}" dt="2023-09-04T09:51:08.980" v="312" actId="478"/>
          <ac:picMkLst>
            <pc:docMk/>
            <pc:sldMk cId="2655630812" sldId="295"/>
            <ac:picMk id="3" creationId="{317FF7FD-BE13-AB77-A4D4-3B9E08D849FF}"/>
          </ac:picMkLst>
        </pc:picChg>
        <pc:picChg chg="add mod">
          <ac:chgData name="BELLEMIN SANDRA" userId="5fe4e071-d3f4-40df-970f-ee8fcf898346" providerId="ADAL" clId="{893DB416-F405-4275-ACB9-221F658C9F9E}" dt="2023-09-04T09:51:12.893" v="315" actId="962"/>
          <ac:picMkLst>
            <pc:docMk/>
            <pc:sldMk cId="2655630812" sldId="295"/>
            <ac:picMk id="8" creationId="{A2ADCD16-EC46-F205-DA2B-2AF13B2CCA52}"/>
          </ac:picMkLst>
        </pc:picChg>
      </pc:sldChg>
      <pc:sldChg chg="addSp delSp modSp mod modClrScheme chgLayout">
        <pc:chgData name="BELLEMIN SANDRA" userId="5fe4e071-d3f4-40df-970f-ee8fcf898346" providerId="ADAL" clId="{893DB416-F405-4275-ACB9-221F658C9F9E}" dt="2023-09-04T09:51:18.668" v="319" actId="962"/>
        <pc:sldMkLst>
          <pc:docMk/>
          <pc:sldMk cId="2132724470" sldId="296"/>
        </pc:sldMkLst>
        <pc:picChg chg="del">
          <ac:chgData name="BELLEMIN SANDRA" userId="5fe4e071-d3f4-40df-970f-ee8fcf898346" providerId="ADAL" clId="{893DB416-F405-4275-ACB9-221F658C9F9E}" dt="2023-09-04T09:51:16.470" v="316" actId="478"/>
          <ac:picMkLst>
            <pc:docMk/>
            <pc:sldMk cId="2132724470" sldId="296"/>
            <ac:picMk id="2" creationId="{AEAC8686-690D-3CBF-0B26-53C20F1E97C2}"/>
          </ac:picMkLst>
        </pc:picChg>
        <pc:picChg chg="del">
          <ac:chgData name="BELLEMIN SANDRA" userId="5fe4e071-d3f4-40df-970f-ee8fcf898346" providerId="ADAL" clId="{893DB416-F405-4275-ACB9-221F658C9F9E}" dt="2023-09-04T09:51:16.470" v="316" actId="478"/>
          <ac:picMkLst>
            <pc:docMk/>
            <pc:sldMk cId="2132724470" sldId="296"/>
            <ac:picMk id="3" creationId="{A63A50F1-E3F8-E982-E0EF-30360CE42A1C}"/>
          </ac:picMkLst>
        </pc:picChg>
        <pc:picChg chg="add mod">
          <ac:chgData name="BELLEMIN SANDRA" userId="5fe4e071-d3f4-40df-970f-ee8fcf898346" providerId="ADAL" clId="{893DB416-F405-4275-ACB9-221F658C9F9E}" dt="2023-09-04T09:51:18.668" v="319" actId="962"/>
          <ac:picMkLst>
            <pc:docMk/>
            <pc:sldMk cId="2132724470" sldId="296"/>
            <ac:picMk id="5" creationId="{3F2B99B4-49C8-ED0F-5629-D2B64D4DC2FA}"/>
          </ac:picMkLst>
        </pc:picChg>
        <pc:picChg chg="del">
          <ac:chgData name="BELLEMIN SANDRA" userId="5fe4e071-d3f4-40df-970f-ee8fcf898346" providerId="ADAL" clId="{893DB416-F405-4275-ACB9-221F658C9F9E}" dt="2023-09-04T09:51:16.470" v="316" actId="478"/>
          <ac:picMkLst>
            <pc:docMk/>
            <pc:sldMk cId="2132724470" sldId="296"/>
            <ac:picMk id="6" creationId="{EB8963F9-9094-6353-C99C-F77F1C017042}"/>
          </ac:picMkLst>
        </pc:picChg>
      </pc:sldChg>
      <pc:sldChg chg="addSp delSp modSp mod modClrScheme chgLayout">
        <pc:chgData name="BELLEMIN SANDRA" userId="5fe4e071-d3f4-40df-970f-ee8fcf898346" providerId="ADAL" clId="{893DB416-F405-4275-ACB9-221F658C9F9E}" dt="2023-09-04T09:51:23.682" v="323" actId="962"/>
        <pc:sldMkLst>
          <pc:docMk/>
          <pc:sldMk cId="2003399769" sldId="297"/>
        </pc:sldMkLst>
        <pc:grpChg chg="del">
          <ac:chgData name="BELLEMIN SANDRA" userId="5fe4e071-d3f4-40df-970f-ee8fcf898346" providerId="ADAL" clId="{893DB416-F405-4275-ACB9-221F658C9F9E}" dt="2023-09-04T09:51:21.549" v="320" actId="478"/>
          <ac:grpSpMkLst>
            <pc:docMk/>
            <pc:sldMk cId="2003399769" sldId="297"/>
            <ac:grpSpMk id="2" creationId="{FB766BB4-3968-2A7C-0760-AAA3B8646F61}"/>
          </ac:grpSpMkLst>
        </pc:grpChg>
        <pc:picChg chg="del">
          <ac:chgData name="BELLEMIN SANDRA" userId="5fe4e071-d3f4-40df-970f-ee8fcf898346" providerId="ADAL" clId="{893DB416-F405-4275-ACB9-221F658C9F9E}" dt="2023-09-04T09:51:21.549" v="320" actId="478"/>
          <ac:picMkLst>
            <pc:docMk/>
            <pc:sldMk cId="2003399769" sldId="297"/>
            <ac:picMk id="6" creationId="{981BA277-2748-A5B4-B529-70337C2BB3B9}"/>
          </ac:picMkLst>
        </pc:picChg>
        <pc:picChg chg="add mod">
          <ac:chgData name="BELLEMIN SANDRA" userId="5fe4e071-d3f4-40df-970f-ee8fcf898346" providerId="ADAL" clId="{893DB416-F405-4275-ACB9-221F658C9F9E}" dt="2023-09-04T09:51:23.682" v="323" actId="962"/>
          <ac:picMkLst>
            <pc:docMk/>
            <pc:sldMk cId="2003399769" sldId="297"/>
            <ac:picMk id="8" creationId="{280A96E4-DADD-21E1-1007-392422CD2E78}"/>
          </ac:picMkLst>
        </pc:picChg>
      </pc:sldChg>
      <pc:sldChg chg="addSp delSp modSp mod modClrScheme chgLayout">
        <pc:chgData name="BELLEMIN SANDRA" userId="5fe4e071-d3f4-40df-970f-ee8fcf898346" providerId="ADAL" clId="{893DB416-F405-4275-ACB9-221F658C9F9E}" dt="2023-09-04T09:43:56.399" v="59" actId="962"/>
        <pc:sldMkLst>
          <pc:docMk/>
          <pc:sldMk cId="3680309423" sldId="298"/>
        </pc:sldMkLst>
        <pc:picChg chg="del">
          <ac:chgData name="BELLEMIN SANDRA" userId="5fe4e071-d3f4-40df-970f-ee8fcf898346" providerId="ADAL" clId="{893DB416-F405-4275-ACB9-221F658C9F9E}" dt="2023-09-04T09:43:55" v="56" actId="478"/>
          <ac:picMkLst>
            <pc:docMk/>
            <pc:sldMk cId="3680309423" sldId="298"/>
            <ac:picMk id="4" creationId="{459A4054-6C52-9115-4DA1-00B2C095E88E}"/>
          </ac:picMkLst>
        </pc:picChg>
        <pc:picChg chg="add mod">
          <ac:chgData name="BELLEMIN SANDRA" userId="5fe4e071-d3f4-40df-970f-ee8fcf898346" providerId="ADAL" clId="{893DB416-F405-4275-ACB9-221F658C9F9E}" dt="2023-09-04T09:43:56.399" v="59" actId="962"/>
          <ac:picMkLst>
            <pc:docMk/>
            <pc:sldMk cId="3680309423" sldId="298"/>
            <ac:picMk id="6" creationId="{B3C16DD0-997B-4C95-D68B-19608406109D}"/>
          </ac:picMkLst>
        </pc:picChg>
      </pc:sldChg>
      <pc:sldChg chg="addSp delSp modSp mod modClrScheme chgLayout">
        <pc:chgData name="BELLEMIN SANDRA" userId="5fe4e071-d3f4-40df-970f-ee8fcf898346" providerId="ADAL" clId="{893DB416-F405-4275-ACB9-221F658C9F9E}" dt="2023-09-04T09:48:38.758" v="202" actId="962"/>
        <pc:sldMkLst>
          <pc:docMk/>
          <pc:sldMk cId="727808180" sldId="299"/>
        </pc:sldMkLst>
        <pc:spChg chg="del">
          <ac:chgData name="BELLEMIN SANDRA" userId="5fe4e071-d3f4-40df-970f-ee8fcf898346" providerId="ADAL" clId="{893DB416-F405-4275-ACB9-221F658C9F9E}" dt="2023-09-04T09:48:36.971" v="199" actId="478"/>
          <ac:spMkLst>
            <pc:docMk/>
            <pc:sldMk cId="727808180" sldId="299"/>
            <ac:spMk id="12" creationId="{37857503-D0B3-3191-6994-B9445D372599}"/>
          </ac:spMkLst>
        </pc:spChg>
        <pc:spChg chg="del">
          <ac:chgData name="BELLEMIN SANDRA" userId="5fe4e071-d3f4-40df-970f-ee8fcf898346" providerId="ADAL" clId="{893DB416-F405-4275-ACB9-221F658C9F9E}" dt="2023-09-04T09:48:36.971" v="199" actId="478"/>
          <ac:spMkLst>
            <pc:docMk/>
            <pc:sldMk cId="727808180" sldId="299"/>
            <ac:spMk id="13" creationId="{B8E80958-7D4F-FB2B-573D-5298D1C1DFF6}"/>
          </ac:spMkLst>
        </pc:spChg>
        <pc:spChg chg="del">
          <ac:chgData name="BELLEMIN SANDRA" userId="5fe4e071-d3f4-40df-970f-ee8fcf898346" providerId="ADAL" clId="{893DB416-F405-4275-ACB9-221F658C9F9E}" dt="2023-09-04T09:48:36.971" v="199" actId="478"/>
          <ac:spMkLst>
            <pc:docMk/>
            <pc:sldMk cId="727808180" sldId="299"/>
            <ac:spMk id="14" creationId="{3EBC2E65-3C70-157C-1AFC-3B6FAAFE8E8F}"/>
          </ac:spMkLst>
        </pc:spChg>
        <pc:spChg chg="del">
          <ac:chgData name="BELLEMIN SANDRA" userId="5fe4e071-d3f4-40df-970f-ee8fcf898346" providerId="ADAL" clId="{893DB416-F405-4275-ACB9-221F658C9F9E}" dt="2023-09-04T09:48:36.971" v="199" actId="478"/>
          <ac:spMkLst>
            <pc:docMk/>
            <pc:sldMk cId="727808180" sldId="299"/>
            <ac:spMk id="15" creationId="{485E8910-D084-2FA8-E01F-1F6E9868C0B1}"/>
          </ac:spMkLst>
        </pc:spChg>
        <pc:spChg chg="del">
          <ac:chgData name="BELLEMIN SANDRA" userId="5fe4e071-d3f4-40df-970f-ee8fcf898346" providerId="ADAL" clId="{893DB416-F405-4275-ACB9-221F658C9F9E}" dt="2023-09-04T09:48:36.971" v="199" actId="478"/>
          <ac:spMkLst>
            <pc:docMk/>
            <pc:sldMk cId="727808180" sldId="299"/>
            <ac:spMk id="16" creationId="{40B8C901-2C99-38AB-ADBA-E910D6BC4802}"/>
          </ac:spMkLst>
        </pc:spChg>
        <pc:graphicFrameChg chg="del">
          <ac:chgData name="BELLEMIN SANDRA" userId="5fe4e071-d3f4-40df-970f-ee8fcf898346" providerId="ADAL" clId="{893DB416-F405-4275-ACB9-221F658C9F9E}" dt="2023-09-04T09:48:31.994" v="198" actId="478"/>
          <ac:graphicFrameMkLst>
            <pc:docMk/>
            <pc:sldMk cId="727808180" sldId="299"/>
            <ac:graphicFrameMk id="10" creationId="{6366EACB-709E-1E4F-C21B-3199F327697B}"/>
          </ac:graphicFrameMkLst>
        </pc:graphicFrameChg>
        <pc:picChg chg="add mod">
          <ac:chgData name="BELLEMIN SANDRA" userId="5fe4e071-d3f4-40df-970f-ee8fcf898346" providerId="ADAL" clId="{893DB416-F405-4275-ACB9-221F658C9F9E}" dt="2023-09-04T09:48:38.758" v="202" actId="962"/>
          <ac:picMkLst>
            <pc:docMk/>
            <pc:sldMk cId="727808180" sldId="299"/>
            <ac:picMk id="3" creationId="{0AB9CD95-2D40-0AF1-4285-75032E90018B}"/>
          </ac:picMkLst>
        </pc:picChg>
      </pc:sldChg>
      <pc:sldChg chg="addSp delSp modSp mod modClrScheme chgLayout">
        <pc:chgData name="BELLEMIN SANDRA" userId="5fe4e071-d3f4-40df-970f-ee8fcf898346" providerId="ADAL" clId="{893DB416-F405-4275-ACB9-221F658C9F9E}" dt="2023-09-04T09:44:30.075" v="83" actId="962"/>
        <pc:sldMkLst>
          <pc:docMk/>
          <pc:sldMk cId="1703897326" sldId="300"/>
        </pc:sldMkLst>
        <pc:spChg chg="del">
          <ac:chgData name="BELLEMIN SANDRA" userId="5fe4e071-d3f4-40df-970f-ee8fcf898346" providerId="ADAL" clId="{893DB416-F405-4275-ACB9-221F658C9F9E}" dt="2023-09-04T09:44:28.441" v="80" actId="478"/>
          <ac:spMkLst>
            <pc:docMk/>
            <pc:sldMk cId="1703897326" sldId="300"/>
            <ac:spMk id="4" creationId="{FE690957-CD5B-5C0C-48A7-A9EE77394815}"/>
          </ac:spMkLst>
        </pc:spChg>
        <pc:graphicFrameChg chg="del">
          <ac:chgData name="BELLEMIN SANDRA" userId="5fe4e071-d3f4-40df-970f-ee8fcf898346" providerId="ADAL" clId="{893DB416-F405-4275-ACB9-221F658C9F9E}" dt="2023-09-04T09:44:27.130" v="79" actId="478"/>
          <ac:graphicFrameMkLst>
            <pc:docMk/>
            <pc:sldMk cId="1703897326" sldId="300"/>
            <ac:graphicFrameMk id="3" creationId="{3668A815-675F-C3BE-25DB-AE1AF2317454}"/>
          </ac:graphicFrameMkLst>
        </pc:graphicFrameChg>
        <pc:picChg chg="add mod">
          <ac:chgData name="BELLEMIN SANDRA" userId="5fe4e071-d3f4-40df-970f-ee8fcf898346" providerId="ADAL" clId="{893DB416-F405-4275-ACB9-221F658C9F9E}" dt="2023-09-04T09:44:30.075" v="83" actId="962"/>
          <ac:picMkLst>
            <pc:docMk/>
            <pc:sldMk cId="1703897326" sldId="300"/>
            <ac:picMk id="5" creationId="{D23CE8C8-72CB-7C75-67B6-955A4FDACF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942DA7-4925-4CBC-9D54-984E51A1A6C2}" type="datetimeFigureOut">
              <a:rPr lang="fr-FR" smtClean="0"/>
              <a:t>05/09/2023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B8549-1808-4777-A82F-B3DAA03F7D52}" type="slidenum">
              <a:rPr lang="fr-FR" smtClean="0"/>
              <a:t>‹N°›</a:t>
            </a:fld>
            <a:endParaRPr lang="fr-FR"/>
          </a:p>
        </p:txBody>
      </p:sp>
    </p:spTree>
    <p:extLst>
      <p:ext uri="{BB962C8B-B14F-4D97-AF65-F5344CB8AC3E}">
        <p14:creationId xmlns:p14="http://schemas.microsoft.com/office/powerpoint/2010/main" val="13606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1" dirty="0">
                <a:solidFill>
                  <a:srgbClr val="FF0000"/>
                </a:solidFill>
                <a:effectLst/>
                <a:latin typeface="+mn-lt"/>
                <a:ea typeface="Times New Roman" panose="02020603050405020304" pitchFamily="18" charset="0"/>
                <a:cs typeface="Times New Roman" panose="02020603050405020304" pitchFamily="18" charset="0"/>
              </a:rPr>
              <a:t>DES LETTRES ET DES SONS </a:t>
            </a:r>
            <a:r>
              <a:rPr lang="fr-FR" sz="1800" b="0" i="1" dirty="0">
                <a:solidFill>
                  <a:srgbClr val="FF0000"/>
                </a:solidFill>
                <a:effectLst/>
                <a:latin typeface="+mn-lt"/>
                <a:ea typeface="Times New Roman" panose="02020603050405020304" pitchFamily="18" charset="0"/>
                <a:cs typeface="Times New Roman" panose="02020603050405020304" pitchFamily="18" charset="0"/>
              </a:rPr>
              <a:t>– Le sort de </a:t>
            </a:r>
            <a:r>
              <a:rPr lang="fr-FR" sz="1800" b="1" i="1" dirty="0">
                <a:solidFill>
                  <a:srgbClr val="FF0000"/>
                </a:solidFill>
                <a:effectLst/>
                <a:latin typeface="+mn-lt"/>
                <a:ea typeface="Times New Roman" panose="02020603050405020304" pitchFamily="18" charset="0"/>
                <a:cs typeface="Times New Roman" panose="02020603050405020304" pitchFamily="18" charset="0"/>
              </a:rPr>
              <a:t>-n</a:t>
            </a:r>
            <a:r>
              <a:rPr lang="fr-FR" sz="1800" b="0" i="1" dirty="0">
                <a:solidFill>
                  <a:srgbClr val="FF0000"/>
                </a:solidFill>
                <a:effectLst/>
                <a:latin typeface="+mn-lt"/>
                <a:ea typeface="Times New Roman" panose="02020603050405020304" pitchFamily="18" charset="0"/>
                <a:cs typeface="Times New Roman" panose="02020603050405020304" pitchFamily="18" charset="0"/>
              </a:rPr>
              <a:t> devant </a:t>
            </a:r>
            <a:r>
              <a:rPr lang="fr-FR" sz="1800" b="1" i="1" dirty="0">
                <a:solidFill>
                  <a:srgbClr val="FF0000"/>
                </a:solidFill>
                <a:effectLst/>
                <a:latin typeface="+mn-lt"/>
                <a:ea typeface="Times New Roman" panose="02020603050405020304" pitchFamily="18" charset="0"/>
                <a:cs typeface="Times New Roman" panose="02020603050405020304" pitchFamily="18" charset="0"/>
              </a:rPr>
              <a:t>-b</a:t>
            </a:r>
            <a:r>
              <a:rPr lang="fr-FR" sz="1800" b="0" i="1" dirty="0">
                <a:solidFill>
                  <a:srgbClr val="FF0000"/>
                </a:solidFill>
                <a:effectLst/>
                <a:latin typeface="+mn-lt"/>
                <a:ea typeface="Times New Roman" panose="02020603050405020304" pitchFamily="18" charset="0"/>
                <a:cs typeface="Times New Roman" panose="02020603050405020304" pitchFamily="18" charset="0"/>
              </a:rPr>
              <a:t> ou </a:t>
            </a:r>
            <a:r>
              <a:rPr lang="fr-FR" sz="1800" b="1" i="1" dirty="0">
                <a:solidFill>
                  <a:srgbClr val="FF0000"/>
                </a:solidFill>
                <a:effectLst/>
                <a:latin typeface="+mn-lt"/>
                <a:ea typeface="Times New Roman" panose="02020603050405020304" pitchFamily="18" charset="0"/>
                <a:cs typeface="Times New Roman" panose="02020603050405020304" pitchFamily="18" charset="0"/>
              </a:rPr>
              <a:t>-p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FF0000"/>
                </a:solidFill>
                <a:effectLst/>
                <a:latin typeface="+mn-lt"/>
                <a:ea typeface="Times New Roman" panose="02020603050405020304" pitchFamily="18" charset="0"/>
                <a:cs typeface="Times New Roman" panose="02020603050405020304" pitchFamily="18" charset="0"/>
              </a:rPr>
              <a:t>Leçon 17 : Le concombre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rgbClr val="FF0000"/>
              </a:solidFill>
              <a:effectLst/>
              <a:latin typeface="+mn-lt"/>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a:t>
            </a:fld>
            <a:endParaRPr lang="fr-FR"/>
          </a:p>
        </p:txBody>
      </p:sp>
    </p:spTree>
    <p:extLst>
      <p:ext uri="{BB962C8B-B14F-4D97-AF65-F5344CB8AC3E}">
        <p14:creationId xmlns:p14="http://schemas.microsoft.com/office/powerpoint/2010/main" val="2821664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i="1"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combat</a:t>
            </a:r>
            <a:r>
              <a:rPr lang="fr-FR" sz="1800" i="0" dirty="0">
                <a:solidFill>
                  <a:schemeClr val="tx1"/>
                </a:solidFill>
                <a:effectLst/>
                <a:latin typeface="+mn-lt"/>
                <a:ea typeface="Calibri" panose="020F0502020204030204" pitchFamily="34" charset="0"/>
                <a:cs typeface="Times New Roman" panose="02020603050405020304" pitchFamily="18" charset="0"/>
              </a:rPr>
              <a:t> (comme </a:t>
            </a:r>
            <a:r>
              <a:rPr lang="fr-FR" sz="1800" i="1" dirty="0">
                <a:solidFill>
                  <a:schemeClr val="tx1"/>
                </a:solidFill>
                <a:effectLst/>
                <a:latin typeface="+mn-lt"/>
                <a:ea typeface="Calibri" panose="020F0502020204030204" pitchFamily="34" charset="0"/>
                <a:cs typeface="Times New Roman" panose="02020603050405020304" pitchFamily="18" charset="0"/>
              </a:rPr>
              <a:t>combinaison</a:t>
            </a:r>
            <a:r>
              <a:rPr lang="fr-FR" sz="1800" i="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Times New Roman" panose="02020603050405020304" pitchFamily="18" charset="0"/>
              </a:rPr>
              <a:t>« Où dois-je le placer ? Pourquoi est-ce que vous le mettez là ? » ou « Pourquoi est-ce que je le mets là ? »</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10</a:t>
            </a:fld>
            <a:endParaRPr lang="fr-FR"/>
          </a:p>
        </p:txBody>
      </p:sp>
    </p:spTree>
    <p:extLst>
      <p:ext uri="{BB962C8B-B14F-4D97-AF65-F5344CB8AC3E}">
        <p14:creationId xmlns:p14="http://schemas.microsoft.com/office/powerpoint/2010/main" val="18375015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compétition</a:t>
            </a:r>
            <a:r>
              <a:rPr lang="fr-FR" sz="1800" i="0" dirty="0">
                <a:solidFill>
                  <a:schemeClr val="tx1"/>
                </a:solidFill>
                <a:effectLst/>
                <a:latin typeface="+mn-lt"/>
                <a:ea typeface="Calibri" panose="020F0502020204030204" pitchFamily="34" charset="0"/>
                <a:cs typeface="Times New Roman" panose="02020603050405020304" pitchFamily="18" charset="0"/>
              </a:rPr>
              <a:t> (comme </a:t>
            </a:r>
            <a:r>
              <a:rPr lang="fr-FR" sz="1800" i="1" dirty="0">
                <a:solidFill>
                  <a:schemeClr val="tx1"/>
                </a:solidFill>
                <a:effectLst/>
                <a:latin typeface="+mn-lt"/>
                <a:ea typeface="Calibri" panose="020F0502020204030204" pitchFamily="34" charset="0"/>
                <a:cs typeface="Times New Roman" panose="02020603050405020304" pitchFamily="18" charset="0"/>
              </a:rPr>
              <a:t>pompier</a:t>
            </a:r>
            <a:r>
              <a:rPr lang="fr-FR" sz="1800" i="0" dirty="0">
                <a:solidFill>
                  <a:schemeClr val="tx1"/>
                </a:solidFill>
                <a:effectLst/>
                <a:latin typeface="+mn-lt"/>
                <a:ea typeface="Calibri" panose="020F0502020204030204" pitchFamily="34" charset="0"/>
                <a:cs typeface="Times New Roman" panose="02020603050405020304" pitchFamily="18" charset="0"/>
              </a:rPr>
              <a:t>)</a:t>
            </a:r>
            <a:r>
              <a:rPr lang="fr-FR" sz="1800" i="1" dirty="0">
                <a:solidFill>
                  <a:schemeClr val="tx1"/>
                </a:solidFill>
                <a:effectLst/>
                <a:latin typeface="+mn-lt"/>
                <a:ea typeface="Calibri" panose="020F0502020204030204" pitchFamily="34" charset="0"/>
                <a:cs typeface="Times New Roman" panose="02020603050405020304" pitchFamily="18" charset="0"/>
              </a:rPr>
              <a:t> »</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Times New Roman" panose="02020603050405020304" pitchFamily="18" charset="0"/>
              </a:rPr>
              <a:t>« Où dois-je le placer ? Pourquoi est-ce que vous le mettez là ? » ou « Pourquoi est-ce que je le mets là ? »</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11</a:t>
            </a:fld>
            <a:endParaRPr lang="fr-FR"/>
          </a:p>
        </p:txBody>
      </p:sp>
    </p:spTree>
    <p:extLst>
      <p:ext uri="{BB962C8B-B14F-4D97-AF65-F5344CB8AC3E}">
        <p14:creationId xmlns:p14="http://schemas.microsoft.com/office/powerpoint/2010/main" val="358089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ronde »</a:t>
            </a:r>
            <a:r>
              <a:rPr lang="fr-FR" sz="1800" i="0" dirty="0">
                <a:solidFill>
                  <a:schemeClr val="tx1"/>
                </a:solidFill>
                <a:effectLst/>
                <a:latin typeface="+mn-lt"/>
                <a:ea typeface="Calibri" panose="020F0502020204030204" pitchFamily="34" charset="0"/>
                <a:cs typeface="Times New Roman" panose="02020603050405020304" pitchFamily="18" charset="0"/>
              </a:rPr>
              <a:t>.</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Times New Roman" panose="02020603050405020304" pitchFamily="18" charset="0"/>
              </a:rPr>
              <a:t>« Où dois-je le placer ? Pourquoi est-ce que vous le mettez-là ? » ou « Pourquoi est-ce que je le mets là ? »</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12</a:t>
            </a:fld>
            <a:endParaRPr lang="fr-FR"/>
          </a:p>
        </p:txBody>
      </p:sp>
    </p:spTree>
    <p:extLst>
      <p:ext uri="{BB962C8B-B14F-4D97-AF65-F5344CB8AC3E}">
        <p14:creationId xmlns:p14="http://schemas.microsoft.com/office/powerpoint/2010/main" val="1384434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Calibri" panose="020F0502020204030204" pitchFamily="34" charset="0"/>
                <a:cs typeface="Times New Roman" panose="02020603050405020304" pitchFamily="18" charset="0"/>
              </a:rPr>
              <a:t>Si la règle est découverte, </a:t>
            </a:r>
            <a:r>
              <a:rPr lang="fr-FR" sz="1800" b="1" dirty="0">
                <a:solidFill>
                  <a:schemeClr val="tx1"/>
                </a:solidFill>
                <a:effectLst/>
                <a:latin typeface="+mn-lt"/>
                <a:ea typeface="Calibri" panose="020F0502020204030204" pitchFamily="34" charset="0"/>
                <a:cs typeface="Times New Roman" panose="02020603050405020304" pitchFamily="18" charset="0"/>
              </a:rPr>
              <a:t>passer</a:t>
            </a:r>
            <a:r>
              <a:rPr lang="fr-FR" sz="1800" dirty="0">
                <a:solidFill>
                  <a:schemeClr val="tx1"/>
                </a:solidFill>
                <a:effectLst/>
                <a:latin typeface="+mn-lt"/>
                <a:ea typeface="Calibri" panose="020F0502020204030204" pitchFamily="34" charset="0"/>
                <a:cs typeface="Times New Roman" panose="02020603050405020304" pitchFamily="18" charset="0"/>
              </a:rPr>
              <a:t> directement à la diapositive 14.</a:t>
            </a:r>
            <a:br>
              <a:rPr lang="fr-FR" sz="1800" dirty="0">
                <a:solidFill>
                  <a:schemeClr val="tx1"/>
                </a:solidFill>
                <a:effectLst/>
                <a:latin typeface="+mn-lt"/>
                <a:ea typeface="Calibri" panose="020F0502020204030204" pitchFamily="34" charset="0"/>
                <a:cs typeface="Times New Roman" panose="02020603050405020304" pitchFamily="18" charset="0"/>
              </a:rPr>
            </a:br>
            <a:endParaRPr lang="fr-FR" sz="1800" b="1" dirty="0">
              <a:solidFill>
                <a:schemeClr val="tx1"/>
              </a:solidFill>
              <a:effectLst/>
              <a:latin typeface="+mn-lt"/>
              <a:ea typeface="Calibri" panose="020F0502020204030204" pitchFamily="34" charset="0"/>
              <a:cs typeface="Calibri" panose="020F0502020204030204" pitchFamily="34" charset="0"/>
              <a:sym typeface="Wingdings 3" panose="05040102010807070707" pitchFamily="18" charset="2"/>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dirty="0">
                <a:solidFill>
                  <a:schemeClr val="tx1"/>
                </a:solidFill>
                <a:effectLst/>
                <a:latin typeface="+mn-lt"/>
                <a:ea typeface="Calibri" panose="020F0502020204030204" pitchFamily="34" charset="0"/>
                <a:cs typeface="Times New Roman" panose="02020603050405020304" pitchFamily="18" charset="0"/>
              </a:rPr>
              <a:t>Si la règle n’a pas encore été découverte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Regardez bien les mots de la seconde colonne. Quelles sont les consonnes qu’on trouve après le </a:t>
            </a:r>
            <a:r>
              <a:rPr lang="fr-FR" sz="1800" b="1" i="1" dirty="0">
                <a:solidFill>
                  <a:schemeClr val="tx1"/>
                </a:solidFill>
                <a:effectLst/>
                <a:latin typeface="+mn-lt"/>
                <a:ea typeface="Calibri" panose="020F0502020204030204" pitchFamily="34" charset="0"/>
                <a:cs typeface="Times New Roman" panose="02020603050405020304" pitchFamily="18" charset="0"/>
              </a:rPr>
              <a:t>-m</a:t>
            </a:r>
            <a:r>
              <a:rPr lang="fr-FR" sz="1800" dirty="0">
                <a:solidFill>
                  <a:schemeClr val="tx1"/>
                </a:solidFill>
                <a:effectLst/>
                <a:latin typeface="+mn-lt"/>
                <a:ea typeface="Calibri" panose="020F0502020204030204" pitchFamily="34"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Il y a le </a:t>
            </a:r>
            <a:r>
              <a:rPr lang="fr-FR" sz="1800" b="1" i="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ou le </a:t>
            </a:r>
            <a:r>
              <a:rPr lang="fr-FR" sz="1800" b="1" i="1" dirty="0">
                <a:solidFill>
                  <a:schemeClr val="tx1"/>
                </a:solidFill>
                <a:effectLst/>
                <a:latin typeface="+mn-lt"/>
                <a:ea typeface="Calibri" panose="020F0502020204030204" pitchFamily="34" charset="0"/>
                <a:cs typeface="Times New Roman" panose="02020603050405020304" pitchFamily="18" charset="0"/>
              </a:rPr>
              <a:t>-p</a:t>
            </a:r>
            <a:r>
              <a:rPr lang="fr-FR" sz="1800" dirty="0">
                <a:solidFill>
                  <a:schemeClr val="tx1"/>
                </a:solidFill>
                <a:effectLst/>
                <a:latin typeface="+mn-lt"/>
                <a:ea typeface="Calibri" panose="020F0502020204030204" pitchFamily="34" charset="0"/>
                <a:cs typeface="Times New Roman" panose="02020603050405020304" pitchFamily="18" charset="0"/>
              </a:rPr>
              <a:t>.</a:t>
            </a:r>
            <a:endParaRPr lang="fr-FR" sz="1800" b="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13</a:t>
            </a:fld>
            <a:endParaRPr lang="fr-FR"/>
          </a:p>
        </p:txBody>
      </p:sp>
    </p:spTree>
    <p:extLst>
      <p:ext uri="{BB962C8B-B14F-4D97-AF65-F5344CB8AC3E}">
        <p14:creationId xmlns:p14="http://schemas.microsoft.com/office/powerpoint/2010/main" val="333945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 Et dans les mots de la première colonne, est-ce qu’on voit ces lettres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Non, on ne les voit 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solidFill>
                  <a:schemeClr val="tx1"/>
                </a:solidFill>
                <a:effectLst/>
                <a:latin typeface="+mn-lt"/>
                <a:ea typeface="Calibri" panose="020F0502020204030204" pitchFamily="34" charset="0"/>
                <a:cs typeface="Times New Roman" panose="02020603050405020304" pitchFamily="18" charset="0"/>
              </a:rPr>
              <a:t>Énoncer</a:t>
            </a:r>
            <a:r>
              <a:rPr lang="fr-FR" sz="1800" dirty="0">
                <a:solidFill>
                  <a:schemeClr val="tx1"/>
                </a:solidFill>
                <a:effectLst/>
                <a:latin typeface="+mn-lt"/>
                <a:ea typeface="Calibri" panose="020F0502020204030204" pitchFamily="34" charset="0"/>
                <a:cs typeface="Times New Roman" panose="02020603050405020304" pitchFamily="18" charset="0"/>
              </a:rPr>
              <a:t> la règle : « Devant les consonnes </a:t>
            </a:r>
            <a:r>
              <a:rPr lang="fr-FR" sz="1800" b="1" i="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b="1" i="1" dirty="0">
                <a:solidFill>
                  <a:schemeClr val="tx1"/>
                </a:solidFill>
                <a:effectLst/>
                <a:latin typeface="+mn-lt"/>
                <a:ea typeface="Calibri" panose="020F0502020204030204" pitchFamily="34" charset="0"/>
                <a:cs typeface="Times New Roman" panose="02020603050405020304" pitchFamily="18" charset="0"/>
              </a:rPr>
              <a:t>-p</a:t>
            </a:r>
            <a:r>
              <a:rPr lang="fr-FR" sz="1800" dirty="0">
                <a:solidFill>
                  <a:schemeClr val="tx1"/>
                </a:solidFill>
                <a:effectLst/>
                <a:latin typeface="+mn-lt"/>
                <a:ea typeface="Calibri" panose="020F0502020204030204" pitchFamily="34" charset="0"/>
                <a:cs typeface="Times New Roman" panose="02020603050405020304" pitchFamily="18" charset="0"/>
              </a:rPr>
              <a:t>, on n’écrit pas </a:t>
            </a:r>
            <a:r>
              <a:rPr lang="fr-FR" sz="1800" b="1" i="1" dirty="0">
                <a:solidFill>
                  <a:schemeClr val="tx1"/>
                </a:solidFill>
                <a:effectLst/>
                <a:latin typeface="+mn-lt"/>
                <a:ea typeface="Calibri" panose="020F0502020204030204" pitchFamily="34" charset="0"/>
                <a:cs typeface="Times New Roman" panose="02020603050405020304" pitchFamily="18" charset="0"/>
              </a:rPr>
              <a:t>-n</a:t>
            </a:r>
            <a:r>
              <a:rPr lang="fr-FR" sz="1800" dirty="0">
                <a:solidFill>
                  <a:schemeClr val="tx1"/>
                </a:solidFill>
                <a:effectLst/>
                <a:latin typeface="+mn-lt"/>
                <a:ea typeface="Calibri" panose="020F0502020204030204" pitchFamily="34" charset="0"/>
                <a:cs typeface="Times New Roman" panose="02020603050405020304" pitchFamily="18" charset="0"/>
              </a:rPr>
              <a:t>, mais </a:t>
            </a:r>
            <a:r>
              <a:rPr lang="fr-FR" sz="1800" b="1" i="1" dirty="0">
                <a:solidFill>
                  <a:schemeClr val="tx1"/>
                </a:solidFill>
                <a:effectLst/>
                <a:latin typeface="+mn-lt"/>
                <a:ea typeface="Calibri" panose="020F0502020204030204" pitchFamily="34" charset="0"/>
                <a:cs typeface="Times New Roman" panose="02020603050405020304" pitchFamily="18" charset="0"/>
              </a:rPr>
              <a:t>-m</a:t>
            </a:r>
            <a:r>
              <a:rPr lang="fr-FR" sz="1800" dirty="0">
                <a:solidFill>
                  <a:schemeClr val="tx1"/>
                </a:solidFill>
                <a:effectLst/>
                <a:latin typeface="+mn-lt"/>
                <a:ea typeface="Calibri" panose="020F0502020204030204" pitchFamily="34" charset="0"/>
                <a:cs typeface="Times New Roman" panose="02020603050405020304" pitchFamily="18" charset="0"/>
              </a:rPr>
              <a:t>. »</a:t>
            </a:r>
          </a:p>
          <a:p>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14</a:t>
            </a:fld>
            <a:endParaRPr lang="fr-FR"/>
          </a:p>
        </p:txBody>
      </p:sp>
    </p:spTree>
    <p:extLst>
      <p:ext uri="{BB962C8B-B14F-4D97-AF65-F5344CB8AC3E}">
        <p14:creationId xmlns:p14="http://schemas.microsoft.com/office/powerpoint/2010/main" val="2115453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Distribuer</a:t>
            </a:r>
            <a:r>
              <a:rPr lang="fr-FR" sz="1800" dirty="0">
                <a:solidFill>
                  <a:schemeClr val="tx1"/>
                </a:solidFill>
                <a:effectLst/>
                <a:latin typeface="+mn-lt"/>
                <a:ea typeface="Calibri" panose="020F0502020204030204" pitchFamily="34" charset="0"/>
                <a:cs typeface="Times New Roman" panose="02020603050405020304" pitchFamily="18" charset="0"/>
              </a:rPr>
              <a:t> à chacun les étiquettes-mots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Demander : </a:t>
            </a:r>
            <a:r>
              <a:rPr lang="fr-FR" sz="1800" dirty="0">
                <a:solidFill>
                  <a:schemeClr val="tx1"/>
                </a:solidFill>
                <a:effectLst/>
                <a:latin typeface="+mn-lt"/>
                <a:ea typeface="Calibri" panose="020F0502020204030204" pitchFamily="34" charset="0"/>
                <a:cs typeface="Times New Roman" panose="02020603050405020304" pitchFamily="18" charset="0"/>
              </a:rPr>
              <a:t>« Entourez les consonnes </a:t>
            </a:r>
            <a:r>
              <a:rPr lang="fr-FR" sz="1800" b="1" i="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b="1" i="1" dirty="0">
                <a:solidFill>
                  <a:schemeClr val="tx1"/>
                </a:solidFill>
                <a:effectLst/>
                <a:latin typeface="+mn-lt"/>
                <a:ea typeface="Calibri" panose="020F0502020204030204" pitchFamily="34" charset="0"/>
                <a:cs typeface="Times New Roman" panose="02020603050405020304" pitchFamily="18" charset="0"/>
              </a:rPr>
              <a:t>-p</a:t>
            </a:r>
            <a:r>
              <a:rPr lang="fr-FR" sz="1800" dirty="0">
                <a:solidFill>
                  <a:schemeClr val="tx1"/>
                </a:solidFill>
                <a:effectLst/>
                <a:latin typeface="+mn-lt"/>
                <a:ea typeface="Calibri" panose="020F0502020204030204" pitchFamily="34" charset="0"/>
                <a:cs typeface="Times New Roman" panose="02020603050405020304" pitchFamily="18" charset="0"/>
              </a:rPr>
              <a:t> qui transforment le </a:t>
            </a:r>
            <a:r>
              <a:rPr lang="fr-FR" sz="1800" b="1" i="1" dirty="0">
                <a:solidFill>
                  <a:schemeClr val="tx1"/>
                </a:solidFill>
                <a:effectLst/>
                <a:latin typeface="+mn-lt"/>
                <a:ea typeface="Calibri" panose="020F0502020204030204" pitchFamily="34" charset="0"/>
                <a:cs typeface="Times New Roman" panose="02020603050405020304" pitchFamily="18" charset="0"/>
              </a:rPr>
              <a:t>-n</a:t>
            </a:r>
            <a:r>
              <a:rPr lang="fr-FR" sz="1800" dirty="0">
                <a:solidFill>
                  <a:schemeClr val="tx1"/>
                </a:solidFill>
                <a:effectLst/>
                <a:latin typeface="+mn-lt"/>
                <a:ea typeface="Calibri" panose="020F0502020204030204" pitchFamily="34" charset="0"/>
                <a:cs typeface="Times New Roman" panose="02020603050405020304" pitchFamily="18" charset="0"/>
              </a:rPr>
              <a:t> en </a:t>
            </a:r>
            <a:r>
              <a:rPr lang="fr-FR" sz="1800" b="1" i="1" dirty="0">
                <a:solidFill>
                  <a:schemeClr val="tx1"/>
                </a:solidFill>
                <a:effectLst/>
                <a:latin typeface="+mn-lt"/>
                <a:ea typeface="Calibri" panose="020F0502020204030204" pitchFamily="34" charset="0"/>
                <a:cs typeface="Times New Roman" panose="02020603050405020304" pitchFamily="18" charset="0"/>
              </a:rPr>
              <a:t>-m</a:t>
            </a:r>
            <a:r>
              <a:rPr lang="fr-FR" sz="1800" dirty="0">
                <a:solidFill>
                  <a:schemeClr val="tx1"/>
                </a:solidFill>
                <a:effectLst/>
                <a:latin typeface="+mn-lt"/>
                <a:ea typeface="Calibri" panose="020F0502020204030204" pitchFamily="34" charset="0"/>
                <a:cs typeface="Times New Roman" panose="02020603050405020304" pitchFamily="18" charset="0"/>
              </a:rPr>
              <a:t>. »</a:t>
            </a:r>
            <a:endParaRPr lang="fr-FR" sz="1800" b="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15</a:t>
            </a:fld>
            <a:endParaRPr lang="fr-FR"/>
          </a:p>
        </p:txBody>
      </p:sp>
    </p:spTree>
    <p:extLst>
      <p:ext uri="{BB962C8B-B14F-4D97-AF65-F5344CB8AC3E}">
        <p14:creationId xmlns:p14="http://schemas.microsoft.com/office/powerpoint/2010/main" val="322569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0" i="1" dirty="0">
                <a:solidFill>
                  <a:schemeClr val="tx1"/>
                </a:solidFill>
                <a:effectLst/>
                <a:latin typeface="+mn-lt"/>
                <a:ea typeface="Calibri" panose="020F0502020204030204" pitchFamily="34" charset="0"/>
                <a:cs typeface="Times New Roman" panose="02020603050405020304" pitchFamily="18" charset="0"/>
              </a:rPr>
              <a:t>Résultat attendu.</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16</a:t>
            </a:fld>
            <a:endParaRPr lang="fr-FR"/>
          </a:p>
        </p:txBody>
      </p:sp>
    </p:spTree>
    <p:extLst>
      <p:ext uri="{BB962C8B-B14F-4D97-AF65-F5344CB8AC3E}">
        <p14:creationId xmlns:p14="http://schemas.microsoft.com/office/powerpoint/2010/main" val="348664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Distribuer</a:t>
            </a:r>
            <a:r>
              <a:rPr lang="fr-FR" sz="1800" dirty="0">
                <a:solidFill>
                  <a:schemeClr val="tx1"/>
                </a:solidFill>
                <a:effectLst/>
                <a:latin typeface="+mn-lt"/>
                <a:ea typeface="Calibri" panose="020F0502020204030204" pitchFamily="34" charset="0"/>
                <a:cs typeface="Times New Roman" panose="02020603050405020304" pitchFamily="18" charset="0"/>
              </a:rPr>
              <a:t> ensuite à chacun le tableau à compléter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Collez les étiquettes dans la bonne colonne.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1" dirty="0">
              <a:latin typeface="+mn-lt"/>
            </a:endParaRPr>
          </a:p>
          <a:p>
            <a:r>
              <a:rPr lang="fr-FR" sz="1800" b="0" i="1" dirty="0">
                <a:latin typeface="+mn-lt"/>
              </a:rPr>
              <a:t>NB : Si vous ne parvenez à afficher l’exercice interactif, vous pouvez travailler directement sur </a:t>
            </a:r>
            <a:r>
              <a:rPr lang="fr-FR" sz="1800" i="1" dirty="0">
                <a:effectLst/>
                <a:latin typeface="Times New Roman" panose="02020603050405020304" pitchFamily="18" charset="0"/>
                <a:ea typeface="Calibri" panose="020F0502020204030204" pitchFamily="34" charset="0"/>
              </a:rPr>
              <a:t>cette diapositive en déplaçant les étiquettes dans le tableau.</a:t>
            </a:r>
            <a:endParaRPr lang="fr-FR" sz="1800" dirty="0">
              <a:effectLst/>
              <a:latin typeface="Times New Roman" panose="02020603050405020304" pitchFamily="18" charset="0"/>
              <a:ea typeface="Calibri" panose="020F0502020204030204" pitchFamily="34" charset="0"/>
            </a:endParaRPr>
          </a:p>
          <a:p>
            <a:r>
              <a:rPr lang="fr-FR" sz="1800" i="1" dirty="0">
                <a:effectLst/>
                <a:latin typeface="Times New Roman" panose="02020603050405020304" pitchFamily="18" charset="0"/>
                <a:ea typeface="Calibri" panose="020F0502020204030204" pitchFamily="34" charset="0"/>
              </a:rPr>
              <a:t>(Lien vers l’exercice interactif : </a:t>
            </a:r>
            <a:r>
              <a:rPr lang="fr-FR" sz="1800" b="0" i="1" dirty="0">
                <a:latin typeface="+mn-lt"/>
              </a:rPr>
              <a:t> </a:t>
            </a:r>
            <a:r>
              <a:rPr lang="fr-FR" sz="2800" b="0" i="1" dirty="0">
                <a:solidFill>
                  <a:srgbClr val="000000"/>
                </a:solidFill>
                <a:effectLst/>
                <a:latin typeface="Source Sans Pro" panose="020B0503030403020204" pitchFamily="34" charset="0"/>
              </a:rPr>
              <a:t>https://view.genial.ly/64ca5b8e9afbf700173b9ccf</a:t>
            </a:r>
            <a:r>
              <a:rPr lang="fr-FR" sz="1800" b="0" i="1" dirty="0">
                <a:solidFill>
                  <a:srgbClr val="000000"/>
                </a:solidFill>
                <a:effectLst/>
                <a:latin typeface="+mn-lt"/>
              </a:rPr>
              <a:t> )</a:t>
            </a:r>
            <a:endParaRPr lang="fr-FR" sz="1800" b="0" i="1" dirty="0">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17</a:t>
            </a:fld>
            <a:endParaRPr lang="fr-FR"/>
          </a:p>
        </p:txBody>
      </p:sp>
    </p:spTree>
    <p:extLst>
      <p:ext uri="{BB962C8B-B14F-4D97-AF65-F5344CB8AC3E}">
        <p14:creationId xmlns:p14="http://schemas.microsoft.com/office/powerpoint/2010/main" val="1269213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t>Tableau final</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18</a:t>
            </a:fld>
            <a:endParaRPr lang="fr-FR"/>
          </a:p>
        </p:txBody>
      </p:sp>
    </p:spTree>
    <p:extLst>
      <p:ext uri="{BB962C8B-B14F-4D97-AF65-F5344CB8AC3E}">
        <p14:creationId xmlns:p14="http://schemas.microsoft.com/office/powerpoint/2010/main" val="3965099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chemeClr val="tx1"/>
                </a:solidFill>
                <a:latin typeface="+mn-lt"/>
              </a:rPr>
              <a:t>PHASE 3 : </a:t>
            </a:r>
            <a:r>
              <a:rPr lang="fr-FR" b="1" i="1" dirty="0">
                <a:solidFill>
                  <a:schemeClr val="tx1"/>
                </a:solidFill>
                <a:latin typeface="+mn-lt"/>
              </a:rPr>
              <a:t>Mise en œuvre</a:t>
            </a:r>
            <a:r>
              <a:rPr lang="fr-FR" b="1" dirty="0">
                <a:solidFill>
                  <a:schemeClr val="tx1"/>
                </a:solidFill>
                <a:latin typeface="+mn-lt"/>
              </a:rPr>
              <a:t>. Appliquer la règle</a:t>
            </a:r>
          </a:p>
          <a:p>
            <a:endParaRPr lang="fr-FR" dirty="0">
              <a:solidFill>
                <a:schemeClr val="tx1"/>
              </a:solidFill>
              <a:latin typeface="+mn-lt"/>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On a vu la règle avec le [</a:t>
            </a:r>
            <a:r>
              <a:rPr lang="fr-FR" sz="1800" u="none" strike="noStrike" dirty="0">
                <a:solidFill>
                  <a:schemeClr val="tx1"/>
                </a:solidFill>
                <a:effectLst/>
                <a:latin typeface="+mn-lt"/>
                <a:ea typeface="Calibri" panose="020F0502020204030204" pitchFamily="34" charset="0"/>
                <a:cs typeface="Times New Roman" panose="02020603050405020304" pitchFamily="18" charset="0"/>
              </a:rPr>
              <a:t>ɔ̃</a:t>
            </a:r>
            <a:r>
              <a:rPr lang="fr-FR" sz="1800" dirty="0">
                <a:solidFill>
                  <a:schemeClr val="tx1"/>
                </a:solidFill>
                <a:effectLst/>
                <a:latin typeface="+mn-lt"/>
                <a:ea typeface="Calibri" panose="020F0502020204030204" pitchFamily="34" charset="0"/>
                <a:cs typeface="Times New Roman" panose="02020603050405020304" pitchFamily="18" charset="0"/>
              </a:rPr>
              <a:t>], mais cette règle marche aussi avec [ã] et [</a:t>
            </a:r>
            <a:r>
              <a:rPr lang="fr-FR" sz="1800" u="none" strike="noStrike" dirty="0">
                <a:solidFill>
                  <a:schemeClr val="tx1"/>
                </a:solidFill>
                <a:effectLst/>
                <a:latin typeface="+mn-lt"/>
                <a:ea typeface="Calibri" panose="020F0502020204030204" pitchFamily="34" charset="0"/>
                <a:cs typeface="Times New Roman" panose="02020603050405020304" pitchFamily="18" charset="0"/>
              </a:rPr>
              <a:t>ɛ̃</a:t>
            </a:r>
            <a:r>
              <a:rPr lang="fr-FR" sz="1800" dirty="0">
                <a:solidFill>
                  <a:schemeClr val="tx1"/>
                </a:solidFill>
                <a:effectLst/>
                <a:latin typeface="+mn-lt"/>
                <a:ea typeface="Calibri" panose="020F0502020204030204" pitchFamily="34" charset="0"/>
                <a:cs typeface="Times New Roman" panose="02020603050405020304" pitchFamily="18" charset="0"/>
              </a:rPr>
              <a:t>]. On va le vérifier tout de suite. »</a:t>
            </a:r>
          </a:p>
          <a:p>
            <a:pPr marL="228600">
              <a:lnSpc>
                <a:spcPct val="107000"/>
              </a:lnSpc>
            </a:pP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Prenez vos ardoises et tracez d’un côté un </a:t>
            </a:r>
            <a:r>
              <a:rPr lang="fr-FR" sz="1800" b="1" i="1" dirty="0">
                <a:solidFill>
                  <a:schemeClr val="tx1"/>
                </a:solidFill>
                <a:effectLst/>
                <a:latin typeface="+mn-lt"/>
                <a:ea typeface="Calibri" panose="020F0502020204030204" pitchFamily="34" charset="0"/>
                <a:cs typeface="Times New Roman" panose="02020603050405020304" pitchFamily="18" charset="0"/>
              </a:rPr>
              <a:t>-n</a:t>
            </a:r>
            <a:r>
              <a:rPr lang="fr-FR" sz="1800" dirty="0">
                <a:solidFill>
                  <a:schemeClr val="tx1"/>
                </a:solidFill>
                <a:effectLst/>
                <a:latin typeface="+mn-lt"/>
                <a:ea typeface="Calibri" panose="020F0502020204030204" pitchFamily="34" charset="0"/>
                <a:cs typeface="Times New Roman" panose="02020603050405020304" pitchFamily="18" charset="0"/>
              </a:rPr>
              <a:t> majuscule, et de l’autre côté un </a:t>
            </a:r>
            <a:r>
              <a:rPr lang="fr-FR" sz="1800" b="1" i="1" dirty="0">
                <a:solidFill>
                  <a:schemeClr val="tx1"/>
                </a:solidFill>
                <a:effectLst/>
                <a:latin typeface="+mn-lt"/>
                <a:ea typeface="Calibri" panose="020F0502020204030204" pitchFamily="34" charset="0"/>
                <a:cs typeface="Times New Roman" panose="02020603050405020304" pitchFamily="18" charset="0"/>
              </a:rPr>
              <a:t>-m</a:t>
            </a:r>
            <a:r>
              <a:rPr lang="fr-FR" sz="1800" dirty="0">
                <a:solidFill>
                  <a:schemeClr val="tx1"/>
                </a:solidFill>
                <a:effectLst/>
                <a:latin typeface="+mn-lt"/>
                <a:ea typeface="Calibri" panose="020F0502020204030204" pitchFamily="34" charset="0"/>
                <a:cs typeface="Times New Roman" panose="02020603050405020304" pitchFamily="18" charset="0"/>
              </a:rPr>
              <a:t> majuscule » </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Je vais vous dire des mots. Vous allez me dire dans quelle colonne le mot que je dis va aller. Vous lèverez votre ardoise selon ce que vous pensez. Et puis vous expliquerez votre choix. »</a:t>
            </a:r>
          </a:p>
          <a:p>
            <a:endParaRPr lang="fr-FR"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19</a:t>
            </a:fld>
            <a:endParaRPr lang="fr-FR"/>
          </a:p>
        </p:txBody>
      </p:sp>
    </p:spTree>
    <p:extLst>
      <p:ext uri="{BB962C8B-B14F-4D97-AF65-F5344CB8AC3E}">
        <p14:creationId xmlns:p14="http://schemas.microsoft.com/office/powerpoint/2010/main" val="348323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200" b="1" dirty="0">
                <a:solidFill>
                  <a:schemeClr val="tx1"/>
                </a:solidFill>
                <a:effectLst/>
                <a:latin typeface="+mn-lt"/>
                <a:ea typeface="Calibri" panose="020F0502020204030204" pitchFamily="34" charset="0"/>
                <a:cs typeface="Times New Roman" panose="02020603050405020304" pitchFamily="18" charset="0"/>
              </a:rPr>
              <a:t>PHASE 1 : </a:t>
            </a:r>
            <a:r>
              <a:rPr lang="fr-FR" sz="1200" b="1" i="1" dirty="0">
                <a:solidFill>
                  <a:schemeClr val="tx1"/>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200" dirty="0">
              <a:solidFill>
                <a:schemeClr val="tx1"/>
              </a:solidFill>
              <a:effectLst/>
              <a:latin typeface="+mn-lt"/>
              <a:ea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200" dirty="0">
                <a:solidFill>
                  <a:schemeClr val="tx1"/>
                </a:solidFill>
                <a:effectLst/>
                <a:latin typeface="+mn-lt"/>
                <a:ea typeface="Calibri" panose="020F0502020204030204" pitchFamily="34" charset="0"/>
                <a:cs typeface="Times New Roman" panose="02020603050405020304" pitchFamily="18" charset="0"/>
              </a:rPr>
              <a:t>« Aujourd’hui, on va travailler sur l’orthographe des mots</a:t>
            </a:r>
            <a:r>
              <a:rPr lang="fr-FR" sz="1200" b="1" dirty="0">
                <a:solidFill>
                  <a:schemeClr val="tx1"/>
                </a:solidFill>
                <a:effectLst/>
                <a:latin typeface="+mn-lt"/>
                <a:ea typeface="Calibri" panose="020F0502020204030204" pitchFamily="34" charset="0"/>
                <a:cs typeface="Times New Roman" panose="02020603050405020304" pitchFamily="18" charset="0"/>
              </a:rPr>
              <a:t> </a:t>
            </a:r>
            <a:r>
              <a:rPr lang="fr-FR" sz="1200" dirty="0">
                <a:solidFill>
                  <a:schemeClr val="tx1"/>
                </a:solidFill>
                <a:effectLst/>
                <a:latin typeface="+mn-lt"/>
                <a:ea typeface="Calibri" panose="020F0502020204030204" pitchFamily="34" charset="0"/>
                <a:cs typeface="Times New Roman" panose="02020603050405020304" pitchFamily="18" charset="0"/>
              </a:rPr>
              <a:t>avec des [ã], [</a:t>
            </a:r>
            <a:r>
              <a:rPr lang="fr-FR" sz="1200" u="none" strike="noStrike" dirty="0">
                <a:solidFill>
                  <a:schemeClr val="tx1"/>
                </a:solidFill>
                <a:effectLst/>
                <a:latin typeface="+mn-lt"/>
                <a:ea typeface="Calibri" panose="020F0502020204030204" pitchFamily="34" charset="0"/>
                <a:cs typeface="Times New Roman" panose="02020603050405020304" pitchFamily="18" charset="0"/>
              </a:rPr>
              <a:t>ɛ̃]</a:t>
            </a:r>
            <a:r>
              <a:rPr lang="fr-FR" sz="1200" dirty="0">
                <a:solidFill>
                  <a:schemeClr val="tx1"/>
                </a:solidFill>
                <a:effectLst/>
                <a:latin typeface="+mn-lt"/>
                <a:ea typeface="Calibri" panose="020F0502020204030204" pitchFamily="34" charset="0"/>
                <a:cs typeface="Times New Roman" panose="02020603050405020304" pitchFamily="18" charset="0"/>
              </a:rPr>
              <a:t>, [</a:t>
            </a:r>
            <a:r>
              <a:rPr lang="fr-FR" sz="1200" u="none" strike="noStrike" dirty="0">
                <a:solidFill>
                  <a:schemeClr val="tx1"/>
                </a:solidFill>
                <a:effectLst/>
                <a:latin typeface="+mn-lt"/>
                <a:ea typeface="Calibri" panose="020F0502020204030204" pitchFamily="34" charset="0"/>
                <a:cs typeface="Times New Roman" panose="02020603050405020304" pitchFamily="18" charset="0"/>
              </a:rPr>
              <a:t>ɔ̃</a:t>
            </a:r>
            <a:r>
              <a:rPr lang="fr-FR" sz="1200" dirty="0">
                <a:solidFill>
                  <a:schemeClr val="tx1"/>
                </a:solidFill>
                <a:effectLst/>
                <a:latin typeface="+mn-lt"/>
                <a:ea typeface="Calibri" panose="020F0502020204030204" pitchFamily="34" charset="0"/>
                <a:cs typeface="Times New Roman" panose="02020603050405020304" pitchFamily="18" charset="0"/>
              </a:rPr>
              <a:t>]. On va voir ce qu’il faut connaitre pour bien les écrire.</a:t>
            </a:r>
          </a:p>
          <a:p>
            <a:pPr marL="0" lvl="0" indent="0">
              <a:lnSpc>
                <a:spcPct val="107000"/>
              </a:lnSpc>
              <a:buClr>
                <a:srgbClr val="00B050"/>
              </a:buClr>
              <a:buFont typeface="Symbol" panose="05050102010706020507" pitchFamily="18" charset="2"/>
              <a:buNone/>
            </a:pPr>
            <a:r>
              <a:rPr lang="fr-FR" sz="1200" dirty="0">
                <a:solidFill>
                  <a:schemeClr val="tx1"/>
                </a:solidFill>
                <a:effectLst/>
                <a:latin typeface="+mn-lt"/>
                <a:ea typeface="Calibri" panose="020F0502020204030204" pitchFamily="34" charset="0"/>
                <a:cs typeface="Times New Roman" panose="02020603050405020304" pitchFamily="18" charset="0"/>
              </a:rPr>
              <a:t>On va travailler sur un premier mot intéressant pour comprendre l’orthographe. C’est un mot avec deux [</a:t>
            </a:r>
            <a:r>
              <a:rPr lang="fr-FR" sz="1200" u="none" strike="noStrike" dirty="0">
                <a:solidFill>
                  <a:schemeClr val="tx1"/>
                </a:solidFill>
                <a:effectLst/>
                <a:latin typeface="+mn-lt"/>
                <a:ea typeface="Calibri" panose="020F0502020204030204" pitchFamily="34" charset="0"/>
                <a:cs typeface="Times New Roman" panose="02020603050405020304" pitchFamily="18" charset="0"/>
              </a:rPr>
              <a:t>ɔ̃</a:t>
            </a:r>
            <a:r>
              <a:rPr lang="fr-FR" sz="1200" dirty="0">
                <a:solidFill>
                  <a:schemeClr val="tx1"/>
                </a:solidFill>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a:t>
            </a:fld>
            <a:endParaRPr lang="fr-FR"/>
          </a:p>
        </p:txBody>
      </p:sp>
    </p:spTree>
    <p:extLst>
      <p:ext uri="{BB962C8B-B14F-4D97-AF65-F5344CB8AC3E}">
        <p14:creationId xmlns:p14="http://schemas.microsoft.com/office/powerpoint/2010/main" val="1692802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2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200" i="1" dirty="0">
                <a:solidFill>
                  <a:schemeClr val="tx1"/>
                </a:solidFill>
                <a:effectLst/>
                <a:latin typeface="+mn-lt"/>
                <a:ea typeface="Calibri" panose="020F0502020204030204" pitchFamily="34" charset="0"/>
                <a:cs typeface="Times New Roman" panose="02020603050405020304" pitchFamily="18" charset="0"/>
              </a:rPr>
              <a:t>ambulance </a:t>
            </a:r>
            <a:r>
              <a:rPr lang="fr-FR" sz="12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premier [</a:t>
            </a:r>
            <a:r>
              <a:rPr lang="fr-FR" sz="1800" u="none" strike="noStrike" dirty="0">
                <a:solidFill>
                  <a:schemeClr val="tx1"/>
                </a:solidFill>
                <a:effectLst/>
                <a:latin typeface="+mn-lt"/>
                <a:ea typeface="Times New Roman" panose="02020603050405020304" pitchFamily="18" charset="0"/>
              </a:rPr>
              <a:t>ɑ̃</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ambulance</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an-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am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Et le second [</a:t>
            </a:r>
            <a:r>
              <a:rPr lang="fr-FR" sz="1800" u="none" strike="noStrike" dirty="0">
                <a:solidFill>
                  <a:schemeClr val="tx1"/>
                </a:solidFill>
                <a:effectLst/>
                <a:latin typeface="+mn-lt"/>
                <a:ea typeface="Times New Roman" panose="02020603050405020304" pitchFamily="18" charset="0"/>
              </a:rPr>
              <a:t>ɑ̃</a:t>
            </a:r>
            <a:r>
              <a:rPr lang="fr-FR" sz="1800" dirty="0">
                <a:solidFill>
                  <a:schemeClr val="tx1"/>
                </a:solidFill>
                <a:effectLst/>
                <a:latin typeface="+mn-lt"/>
                <a:ea typeface="Times New Roman" panose="02020603050405020304" pitchFamily="18" charset="0"/>
              </a:rPr>
              <a:t>] de ce mot ? »</a:t>
            </a:r>
            <a:endParaRPr lang="fr-FR"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20</a:t>
            </a:fld>
            <a:endParaRPr lang="fr-FR"/>
          </a:p>
        </p:txBody>
      </p:sp>
    </p:spTree>
    <p:extLst>
      <p:ext uri="{BB962C8B-B14F-4D97-AF65-F5344CB8AC3E}">
        <p14:creationId xmlns:p14="http://schemas.microsoft.com/office/powerpoint/2010/main" val="1266437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embrasser</a:t>
            </a:r>
            <a:r>
              <a:rPr lang="fr-FR" sz="1800" i="0" dirty="0">
                <a:solidFill>
                  <a:schemeClr val="tx1"/>
                </a:solidFill>
                <a:effectLst/>
                <a:latin typeface="+mn-lt"/>
                <a:ea typeface="Calibri" panose="020F0502020204030204" pitchFamily="34"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ɑ̃</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embrasser</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en-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em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21</a:t>
            </a:fld>
            <a:endParaRPr lang="fr-FR"/>
          </a:p>
        </p:txBody>
      </p:sp>
    </p:spTree>
    <p:extLst>
      <p:ext uri="{BB962C8B-B14F-4D97-AF65-F5344CB8AC3E}">
        <p14:creationId xmlns:p14="http://schemas.microsoft.com/office/powerpoint/2010/main" val="672519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remplir</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ɑ̃</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remplir</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en-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em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22</a:t>
            </a:fld>
            <a:endParaRPr lang="fr-FR"/>
          </a:p>
        </p:txBody>
      </p:sp>
    </p:spTree>
    <p:extLst>
      <p:ext uri="{BB962C8B-B14F-4D97-AF65-F5344CB8AC3E}">
        <p14:creationId xmlns:p14="http://schemas.microsoft.com/office/powerpoint/2010/main" val="3376656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important</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ɛ̃</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important</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in-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im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23</a:t>
            </a:fld>
            <a:endParaRPr lang="fr-FR"/>
          </a:p>
        </p:txBody>
      </p:sp>
    </p:spTree>
    <p:extLst>
      <p:ext uri="{BB962C8B-B14F-4D97-AF65-F5344CB8AC3E}">
        <p14:creationId xmlns:p14="http://schemas.microsoft.com/office/powerpoint/2010/main" val="269864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timbre</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ɛ̃</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timbre</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in-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im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24</a:t>
            </a:fld>
            <a:endParaRPr lang="fr-FR"/>
          </a:p>
        </p:txBody>
      </p:sp>
    </p:spTree>
    <p:extLst>
      <p:ext uri="{BB962C8B-B14F-4D97-AF65-F5344CB8AC3E}">
        <p14:creationId xmlns:p14="http://schemas.microsoft.com/office/powerpoint/2010/main" val="101317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enfermer</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ɑ̃</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enfermer</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en-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em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25</a:t>
            </a:fld>
            <a:endParaRPr lang="fr-FR"/>
          </a:p>
        </p:txBody>
      </p:sp>
    </p:spTree>
    <p:extLst>
      <p:ext uri="{BB962C8B-B14F-4D97-AF65-F5344CB8AC3E}">
        <p14:creationId xmlns:p14="http://schemas.microsoft.com/office/powerpoint/2010/main" val="219952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dirty="0">
                <a:solidFill>
                  <a:schemeClr val="tx1"/>
                </a:solidFill>
                <a:effectLst/>
                <a:latin typeface="+mn-lt"/>
                <a:ea typeface="Times New Roman" panose="02020603050405020304" pitchFamily="18" charset="0"/>
                <a:cs typeface="Times New Roman" panose="02020603050405020304" pitchFamily="18" charset="0"/>
                <a:sym typeface="Wingdings 3" panose="05040102010807070707" pitchFamily="18"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introuvable</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Le [</a:t>
            </a:r>
            <a:r>
              <a:rPr lang="fr-FR" sz="1800" u="none" strike="noStrike" dirty="0">
                <a:solidFill>
                  <a:schemeClr val="tx1"/>
                </a:solidFill>
                <a:effectLst/>
                <a:latin typeface="+mn-lt"/>
                <a:ea typeface="Times New Roman" panose="02020603050405020304" pitchFamily="18" charset="0"/>
              </a:rPr>
              <a:t>ɛ̃</a:t>
            </a:r>
            <a:r>
              <a:rPr lang="fr-FR" sz="1800" dirty="0">
                <a:solidFill>
                  <a:schemeClr val="tx1"/>
                </a:solidFill>
                <a:effectLst/>
                <a:latin typeface="+mn-lt"/>
                <a:ea typeface="Times New Roman" panose="02020603050405020304" pitchFamily="18" charset="0"/>
              </a:rPr>
              <a:t>] dans </a:t>
            </a:r>
            <a:r>
              <a:rPr lang="fr-FR" sz="1800" i="1" dirty="0">
                <a:solidFill>
                  <a:schemeClr val="tx1"/>
                </a:solidFill>
                <a:effectLst/>
                <a:latin typeface="+mn-lt"/>
                <a:ea typeface="Times New Roman" panose="02020603050405020304" pitchFamily="18" charset="0"/>
              </a:rPr>
              <a:t>introuvable</a:t>
            </a:r>
            <a:r>
              <a:rPr lang="fr-FR" sz="1800" dirty="0">
                <a:solidFill>
                  <a:schemeClr val="tx1"/>
                </a:solidFill>
                <a:effectLst/>
                <a:latin typeface="+mn-lt"/>
                <a:ea typeface="Times New Roman" panose="02020603050405020304" pitchFamily="18" charset="0"/>
              </a:rPr>
              <a:t>, on l’écrit </a:t>
            </a:r>
            <a:r>
              <a:rPr lang="fr-FR" sz="1800" b="1" i="1" dirty="0">
                <a:solidFill>
                  <a:schemeClr val="tx1"/>
                </a:solidFill>
                <a:effectLst/>
                <a:latin typeface="+mn-lt"/>
                <a:ea typeface="Times New Roman" panose="02020603050405020304" pitchFamily="18" charset="0"/>
              </a:rPr>
              <a:t>in-</a:t>
            </a:r>
            <a:r>
              <a:rPr lang="fr-FR" sz="1800" dirty="0">
                <a:solidFill>
                  <a:schemeClr val="tx1"/>
                </a:solidFill>
                <a:effectLst/>
                <a:latin typeface="+mn-lt"/>
                <a:ea typeface="Times New Roman" panose="02020603050405020304" pitchFamily="18" charset="0"/>
              </a:rPr>
              <a:t> ou </a:t>
            </a:r>
            <a:r>
              <a:rPr lang="fr-FR" sz="1800" b="1" i="1" dirty="0" err="1">
                <a:solidFill>
                  <a:schemeClr val="tx1"/>
                </a:solidFill>
                <a:effectLst/>
                <a:latin typeface="+mn-lt"/>
                <a:ea typeface="Times New Roman" panose="02020603050405020304" pitchFamily="18" charset="0"/>
              </a:rPr>
              <a:t>im</a:t>
            </a:r>
            <a:r>
              <a:rPr lang="fr-FR" sz="1800" b="1" i="1" dirty="0">
                <a:solidFill>
                  <a:schemeClr val="tx1"/>
                </a:solidFill>
                <a:effectLst/>
                <a:latin typeface="+mn-lt"/>
                <a:ea typeface="Times New Roman" panose="02020603050405020304" pitchFamily="18" charset="0"/>
              </a:rPr>
              <a:t>-</a:t>
            </a:r>
            <a:r>
              <a:rPr lang="fr-FR" sz="1800" dirty="0">
                <a:solidFill>
                  <a:schemeClr val="tx1"/>
                </a:solidFill>
                <a:effectLst/>
                <a:latin typeface="+mn-lt"/>
                <a:ea typeface="Times New Roman" panose="02020603050405020304" pitchFamily="18" charset="0"/>
              </a:rPr>
              <a:t> ? »</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26</a:t>
            </a:fld>
            <a:endParaRPr lang="fr-FR"/>
          </a:p>
        </p:txBody>
      </p:sp>
    </p:spTree>
    <p:extLst>
      <p:ext uri="{BB962C8B-B14F-4D97-AF65-F5344CB8AC3E}">
        <p14:creationId xmlns:p14="http://schemas.microsoft.com/office/powerpoint/2010/main" val="902791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rPr>
              <a:t>Tableau final</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27</a:t>
            </a:fld>
            <a:endParaRPr lang="fr-FR"/>
          </a:p>
        </p:txBody>
      </p:sp>
    </p:spTree>
    <p:extLst>
      <p:ext uri="{BB962C8B-B14F-4D97-AF65-F5344CB8AC3E}">
        <p14:creationId xmlns:p14="http://schemas.microsoft.com/office/powerpoint/2010/main" val="63516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Dans la leçon </a:t>
            </a:r>
            <a:r>
              <a:rPr lang="fr-FR" sz="1800" b="1" i="1" dirty="0">
                <a:solidFill>
                  <a:schemeClr val="tx1"/>
                </a:solidFill>
                <a:effectLst/>
                <a:latin typeface="+mn-lt"/>
                <a:ea typeface="Calibri" panose="020F0502020204030204" pitchFamily="34" charset="0"/>
                <a:cs typeface="Times New Roman" panose="02020603050405020304" pitchFamily="18" charset="0"/>
              </a:rPr>
              <a:t>Le concombre</a:t>
            </a:r>
            <a:r>
              <a:rPr lang="fr-FR" sz="1800" dirty="0">
                <a:solidFill>
                  <a:schemeClr val="tx1"/>
                </a:solidFill>
                <a:effectLst/>
                <a:latin typeface="+mn-lt"/>
                <a:ea typeface="Calibri" panose="020F0502020204030204" pitchFamily="34" charset="0"/>
                <a:cs typeface="Times New Roman" panose="02020603050405020304" pitchFamily="18" charset="0"/>
              </a:rPr>
              <a:t>, qu’avons-nous appris ? »</a:t>
            </a:r>
          </a:p>
          <a:p>
            <a:endParaRPr lang="fr-FR" sz="1800" dirty="0">
              <a:solidFill>
                <a:schemeClr val="tx1"/>
              </a:solidFill>
              <a:latin typeface="+mn-lt"/>
            </a:endParaRPr>
          </a:p>
          <a:p>
            <a:pPr marL="0" indent="0">
              <a:buFont typeface="Wingdings 3" panose="05040102010807070707" pitchFamily="18" charset="2"/>
              <a:buNone/>
            </a:pPr>
            <a:r>
              <a:rPr lang="fr-FR" sz="1800" b="1" u="sng" dirty="0">
                <a:solidFill>
                  <a:schemeClr val="tx1"/>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i="1" dirty="0">
                <a:solidFill>
                  <a:schemeClr val="tx1"/>
                </a:solidFill>
                <a:effectLst/>
                <a:latin typeface="+mn-lt"/>
                <a:ea typeface="Calibri" panose="020F0502020204030204" pitchFamily="34" charset="0"/>
                <a:cs typeface="Times New Roman" panose="02020603050405020304" pitchFamily="18" charset="0"/>
              </a:rPr>
              <a:t>(collectivement)</a:t>
            </a:r>
            <a:r>
              <a:rPr lang="fr-FR" sz="1800" i="0" dirty="0">
                <a:solidFill>
                  <a:schemeClr val="tx1"/>
                </a:solidFill>
                <a:effectLst/>
                <a:latin typeface="+mn-lt"/>
                <a:ea typeface="Calibri" panose="020F0502020204030204" pitchFamily="34" charset="0"/>
                <a:cs typeface="Times New Roman" panose="02020603050405020304" pitchFamily="18" charset="0"/>
              </a:rPr>
              <a:t> : On a appris que : </a:t>
            </a:r>
            <a:endParaRPr lang="fr-FR" sz="1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Times New Roman" panose="02020603050405020304" pitchFamily="18" charset="0"/>
                <a:cs typeface="Calibri" panose="020F0502020204030204" pitchFamily="34" charset="0"/>
              </a:rPr>
              <a:t>Ce mot nous a servi d’exemple pour comprendre que devant </a:t>
            </a:r>
            <a:r>
              <a:rPr lang="fr-FR" sz="1800" b="1" i="1" dirty="0">
                <a:solidFill>
                  <a:schemeClr val="tx1"/>
                </a:solidFill>
                <a:effectLst/>
                <a:latin typeface="+mn-lt"/>
                <a:ea typeface="Times New Roman" panose="02020603050405020304" pitchFamily="18" charset="0"/>
              </a:rPr>
              <a:t>-b</a:t>
            </a:r>
            <a:r>
              <a:rPr lang="fr-FR" sz="1800" dirty="0">
                <a:solidFill>
                  <a:schemeClr val="tx1"/>
                </a:solidFill>
                <a:effectLst/>
                <a:latin typeface="+mn-lt"/>
                <a:ea typeface="Times New Roman" panose="02020603050405020304" pitchFamily="18" charset="0"/>
                <a:cs typeface="Calibri" panose="020F0502020204030204" pitchFamily="34" charset="0"/>
              </a:rPr>
              <a:t> ou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p</a:t>
            </a:r>
            <a:r>
              <a:rPr lang="fr-FR" sz="1800" dirty="0">
                <a:solidFill>
                  <a:schemeClr val="tx1"/>
                </a:solidFill>
                <a:effectLst/>
                <a:latin typeface="+mn-lt"/>
                <a:ea typeface="Times New Roman" panose="02020603050405020304" pitchFamily="18" charset="0"/>
                <a:cs typeface="Calibri" panose="020F0502020204030204" pitchFamily="34" charset="0"/>
              </a:rPr>
              <a:t>, [ɑ̃], [ɛ̃] et [ɔ̃] </a:t>
            </a:r>
            <a:r>
              <a:rPr lang="fr-FR" sz="1800" dirty="0">
                <a:solidFill>
                  <a:schemeClr val="tx1"/>
                </a:solidFill>
                <a:effectLst/>
                <a:latin typeface="+mn-lt"/>
                <a:ea typeface="Times New Roman" panose="02020603050405020304" pitchFamily="18" charset="0"/>
              </a:rPr>
              <a:t>ne s’écrivent pas comme souvent</a:t>
            </a:r>
            <a:r>
              <a:rPr lang="fr-FR" sz="1800" dirty="0">
                <a:solidFill>
                  <a:schemeClr val="tx1"/>
                </a:solidFill>
                <a:effectLst/>
                <a:latin typeface="+mn-lt"/>
                <a:ea typeface="Times New Roman" panose="02020603050405020304" pitchFamily="18" charset="0"/>
                <a:cs typeface="Calibri" panose="020F0502020204030204" pitchFamily="34" charset="0"/>
              </a:rPr>
              <a:t> avec un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n</a:t>
            </a:r>
            <a:r>
              <a:rPr lang="fr-FR" sz="1800" dirty="0">
                <a:solidFill>
                  <a:schemeClr val="tx1"/>
                </a:solidFill>
                <a:effectLst/>
                <a:latin typeface="+mn-lt"/>
                <a:ea typeface="Times New Roman" panose="02020603050405020304" pitchFamily="18" charset="0"/>
                <a:cs typeface="Calibri" panose="020F0502020204030204" pitchFamily="34" charset="0"/>
              </a:rPr>
              <a:t>, mais avec un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m</a:t>
            </a:r>
            <a:r>
              <a:rPr lang="fr-FR" sz="1800" dirty="0">
                <a:solidFill>
                  <a:schemeClr val="tx1"/>
                </a:solidFill>
                <a:effectLst/>
                <a:latin typeface="+mn-lt"/>
                <a:ea typeface="Times New Roman" panose="02020603050405020304" pitchFamily="18" charset="0"/>
                <a:cs typeface="Calibri" panose="020F0502020204030204" pitchFamily="34" charset="0"/>
              </a:rPr>
              <a:t>. C’est comme si le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n</a:t>
            </a:r>
            <a:r>
              <a:rPr lang="fr-FR" sz="1800" dirty="0">
                <a:solidFill>
                  <a:schemeClr val="tx1"/>
                </a:solidFill>
                <a:effectLst/>
                <a:latin typeface="+mn-lt"/>
                <a:ea typeface="Times New Roman" panose="02020603050405020304" pitchFamily="18" charset="0"/>
                <a:cs typeface="Calibri" panose="020F0502020204030204" pitchFamily="34" charset="0"/>
              </a:rPr>
              <a:t> se transformait en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m</a:t>
            </a:r>
            <a:r>
              <a:rPr lang="fr-FR" sz="1800" dirty="0">
                <a:solidFill>
                  <a:schemeClr val="tx1"/>
                </a:solidFill>
                <a:effectLst/>
                <a:latin typeface="+mn-lt"/>
                <a:ea typeface="Times New Roman" panose="02020603050405020304" pitchFamily="18" charset="0"/>
                <a:cs typeface="Calibri" panose="020F0502020204030204" pitchFamily="34" charset="0"/>
              </a:rPr>
              <a:t>.</a:t>
            </a:r>
            <a:endParaRPr lang="fr-FR" sz="1800" dirty="0">
              <a:solidFill>
                <a:schemeClr val="tx1"/>
              </a:solidFill>
              <a:effectLst/>
              <a:latin typeface="+mn-lt"/>
              <a:ea typeface="Times New Roman" panose="02020603050405020304" pitchFamily="18" charset="0"/>
            </a:endParaRPr>
          </a:p>
          <a:p>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28</a:t>
            </a:fld>
            <a:endParaRPr lang="fr-FR"/>
          </a:p>
        </p:txBody>
      </p:sp>
    </p:spTree>
    <p:extLst>
      <p:ext uri="{BB962C8B-B14F-4D97-AF65-F5344CB8AC3E}">
        <p14:creationId xmlns:p14="http://schemas.microsoft.com/office/powerpoint/2010/main" val="3194575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chemeClr val="tx1"/>
                </a:solidFill>
                <a:effectLst/>
                <a:latin typeface="+mn-lt"/>
                <a:ea typeface="Times New Roman" panose="02020603050405020304" pitchFamily="18" charset="0"/>
              </a:rPr>
              <a:t>« Voilà les exemples que j’ai choisis. On va les lire ensemble. »</a:t>
            </a:r>
          </a:p>
          <a:p>
            <a:endParaRPr lang="fr-FR" sz="1800" dirty="0">
              <a:solidFill>
                <a:schemeClr val="tx1"/>
              </a:solidFill>
              <a:effectLst/>
              <a:latin typeface="+mn-lt"/>
            </a:endParaRPr>
          </a:p>
          <a:p>
            <a:r>
              <a:rPr lang="fr-FR" sz="1800" b="1"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1" dirty="0">
                <a:solidFill>
                  <a:schemeClr val="tx1"/>
                </a:solidFill>
                <a:effectLst/>
                <a:latin typeface="+mn-lt"/>
              </a:rPr>
              <a:t>Distribuer</a:t>
            </a:r>
            <a:r>
              <a:rPr lang="fr-FR" sz="1800" dirty="0">
                <a:solidFill>
                  <a:schemeClr val="tx1"/>
                </a:solidFill>
                <a:effectLst/>
                <a:latin typeface="+mn-lt"/>
              </a:rPr>
              <a:t> la trace écrite complète à chacun </a:t>
            </a:r>
            <a:r>
              <a:rPr lang="fr-FR" sz="1800" i="1" dirty="0">
                <a:effectLst/>
                <a:latin typeface="Times New Roman" panose="02020603050405020304" pitchFamily="18" charset="0"/>
                <a:ea typeface="Calibri" panose="020F0502020204030204" pitchFamily="34" charset="0"/>
              </a:rPr>
              <a:t>(cf. Fichier photocopiable)</a:t>
            </a:r>
            <a:r>
              <a:rPr lang="fr-FR" sz="1800" i="1" dirty="0">
                <a:solidFill>
                  <a:schemeClr val="tx1"/>
                </a:solidFill>
                <a:effectLst/>
                <a:latin typeface="+mn-lt"/>
                <a:ea typeface="Calibri" panose="020F0502020204030204" pitchFamily="34" charset="0"/>
              </a:rPr>
              <a:t>.</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29</a:t>
            </a:fld>
            <a:endParaRPr lang="fr-FR"/>
          </a:p>
        </p:txBody>
      </p:sp>
    </p:spTree>
    <p:extLst>
      <p:ext uri="{BB962C8B-B14F-4D97-AF65-F5344CB8AC3E}">
        <p14:creationId xmlns:p14="http://schemas.microsoft.com/office/powerpoint/2010/main" val="222594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chemeClr val="tx1"/>
                </a:solidFill>
                <a:effectLst/>
                <a:latin typeface="+mn-lt"/>
                <a:ea typeface="Times New Roman" panose="02020603050405020304" pitchFamily="18" charset="0"/>
              </a:rPr>
              <a:t>« Quel est ce légume ? On en mange en salade, en été… »</a:t>
            </a:r>
          </a:p>
          <a:p>
            <a:endParaRPr lang="fr-FR" sz="1800" dirty="0">
              <a:solidFill>
                <a:schemeClr val="tx1"/>
              </a:solidFill>
              <a:latin typeface="+mn-lt"/>
            </a:endParaRP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Combien y a-t-il de syllabes dans ce mot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Il y a deux syllabes : [</a:t>
            </a:r>
            <a:r>
              <a:rPr lang="fr-FR" sz="1800" dirty="0" err="1">
                <a:solidFill>
                  <a:schemeClr val="tx1"/>
                </a:solidFill>
                <a:effectLst/>
                <a:latin typeface="+mn-lt"/>
                <a:ea typeface="Calibri" panose="020F0502020204030204" pitchFamily="34" charset="0"/>
                <a:cs typeface="Times New Roman" panose="02020603050405020304" pitchFamily="18" charset="0"/>
              </a:rPr>
              <a:t>k</a:t>
            </a:r>
            <a:r>
              <a:rPr lang="fr-FR" sz="1800" u="none" strike="noStrike" dirty="0" err="1">
                <a:solidFill>
                  <a:schemeClr val="tx1"/>
                </a:solidFill>
                <a:effectLst/>
                <a:latin typeface="+mn-lt"/>
                <a:ea typeface="Calibri" panose="020F0502020204030204" pitchFamily="34" charset="0"/>
                <a:cs typeface="Times New Roman" panose="02020603050405020304" pitchFamily="18" charset="0"/>
              </a:rPr>
              <a:t>ɔ</a:t>
            </a:r>
            <a:r>
              <a:rPr lang="fr-FR" sz="1800" u="none" strike="noStrike"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dirty="0" err="1">
                <a:solidFill>
                  <a:schemeClr val="tx1"/>
                </a:solidFill>
                <a:effectLst/>
                <a:latin typeface="+mn-lt"/>
                <a:ea typeface="Calibri" panose="020F0502020204030204" pitchFamily="34" charset="0"/>
                <a:cs typeface="Times New Roman" panose="02020603050405020304" pitchFamily="18" charset="0"/>
              </a:rPr>
              <a:t>k</a:t>
            </a:r>
            <a:r>
              <a:rPr lang="fr-FR" sz="1800" u="none" strike="noStrike" dirty="0" err="1">
                <a:solidFill>
                  <a:schemeClr val="tx1"/>
                </a:solidFill>
                <a:effectLst/>
                <a:latin typeface="+mn-lt"/>
                <a:ea typeface="Calibri" panose="020F0502020204030204" pitchFamily="34" charset="0"/>
                <a:cs typeface="Times New Roman" panose="02020603050405020304" pitchFamily="18" charset="0"/>
              </a:rPr>
              <a:t>ɔ̃</a:t>
            </a:r>
            <a:r>
              <a:rPr lang="fr-FR" sz="1800" dirty="0" err="1">
                <a:solidFill>
                  <a:schemeClr val="tx1"/>
                </a:solidFill>
                <a:effectLst/>
                <a:latin typeface="+mn-lt"/>
                <a:ea typeface="Calibri" panose="020F0502020204030204" pitchFamily="34" charset="0"/>
                <a:cs typeface="Times New Roman" panose="02020603050405020304" pitchFamily="18" charset="0"/>
              </a:rPr>
              <a:t>br</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228600">
              <a:lnSpc>
                <a:spcPct val="107000"/>
              </a:lnSpc>
            </a:pPr>
            <a:r>
              <a:rPr lang="fr-FR" sz="1800" dirty="0">
                <a:solidFill>
                  <a:schemeClr val="tx1"/>
                </a:solidFill>
                <a:effectLst/>
                <a:latin typeface="+mn-lt"/>
                <a:ea typeface="Calibri" panose="020F0502020204030204" pitchFamily="34" charset="0"/>
                <a:cs typeface="Times New Roman" panose="02020603050405020304" pitchFamily="18" charset="0"/>
              </a:rPr>
              <a:t> </a:t>
            </a:r>
          </a:p>
          <a:p>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a:t>
            </a:fld>
            <a:endParaRPr lang="fr-FR"/>
          </a:p>
        </p:txBody>
      </p:sp>
    </p:spTree>
    <p:extLst>
      <p:ext uri="{BB962C8B-B14F-4D97-AF65-F5344CB8AC3E}">
        <p14:creationId xmlns:p14="http://schemas.microsoft.com/office/powerpoint/2010/main" val="3623603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rPr>
              <a:t>Proposition de prolongement de la leçon</a:t>
            </a:r>
          </a:p>
          <a:p>
            <a:endParaRPr lang="fr-FR" sz="1800" dirty="0">
              <a:solidFill>
                <a:schemeClr val="tx1"/>
              </a:solidFill>
              <a:latin typeface="+mn-lt"/>
            </a:endParaRPr>
          </a:p>
          <a:p>
            <a:r>
              <a:rPr lang="fr-FR" sz="1800" i="1" dirty="0">
                <a:solidFill>
                  <a:schemeClr val="tx1"/>
                </a:solidFill>
                <a:effectLst/>
                <a:latin typeface="+mn-lt"/>
                <a:ea typeface="Times New Roman" panose="02020603050405020304" pitchFamily="18" charset="0"/>
                <a:cs typeface="Calibri" panose="020F0502020204030204" pitchFamily="34" charset="0"/>
              </a:rPr>
              <a:t>Dans certaines classes, on peut expliquer que ce phénomène d’assimilation du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n</a:t>
            </a:r>
            <a:r>
              <a:rPr lang="fr-FR" sz="1800" i="1" dirty="0">
                <a:solidFill>
                  <a:schemeClr val="tx1"/>
                </a:solidFill>
                <a:effectLst/>
                <a:latin typeface="+mn-lt"/>
                <a:ea typeface="Times New Roman" panose="02020603050405020304" pitchFamily="18" charset="0"/>
                <a:cs typeface="Calibri" panose="020F0502020204030204" pitchFamily="34" charset="0"/>
              </a:rPr>
              <a:t> devant les consonnes labiales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p</a:t>
            </a:r>
            <a:r>
              <a:rPr lang="fr-FR" sz="1800" i="1" dirty="0">
                <a:solidFill>
                  <a:schemeClr val="tx1"/>
                </a:solidFill>
                <a:effectLst/>
                <a:latin typeface="+mn-lt"/>
                <a:ea typeface="Times New Roman" panose="02020603050405020304" pitchFamily="18" charset="0"/>
                <a:cs typeface="Calibri" panose="020F0502020204030204" pitchFamily="34" charset="0"/>
              </a:rPr>
              <a:t> et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b</a:t>
            </a:r>
            <a:r>
              <a:rPr lang="fr-FR" sz="1800" i="1" dirty="0">
                <a:solidFill>
                  <a:schemeClr val="tx1"/>
                </a:solidFill>
                <a:effectLst/>
                <a:latin typeface="+mn-lt"/>
                <a:ea typeface="Times New Roman" panose="02020603050405020304" pitchFamily="18" charset="0"/>
                <a:cs typeface="Calibri" panose="020F0502020204030204" pitchFamily="34" charset="0"/>
              </a:rPr>
              <a:t> vaut aussi devant le </a:t>
            </a:r>
            <a:r>
              <a:rPr lang="fr-FR" sz="1800" b="1" i="1" dirty="0">
                <a:solidFill>
                  <a:schemeClr val="tx1"/>
                </a:solidFill>
                <a:effectLst/>
                <a:latin typeface="+mn-lt"/>
                <a:ea typeface="Times New Roman" panose="02020603050405020304" pitchFamily="18" charset="0"/>
              </a:rPr>
              <a:t>-</a:t>
            </a:r>
            <a:r>
              <a:rPr lang="fr-FR" sz="1800" b="1" i="1" dirty="0">
                <a:solidFill>
                  <a:schemeClr val="tx1"/>
                </a:solidFill>
                <a:effectLst/>
                <a:latin typeface="+mn-lt"/>
                <a:ea typeface="Times New Roman" panose="02020603050405020304" pitchFamily="18" charset="0"/>
                <a:cs typeface="Calibri" panose="020F0502020204030204" pitchFamily="34" charset="0"/>
              </a:rPr>
              <a:t>m</a:t>
            </a:r>
            <a:r>
              <a:rPr lang="fr-FR" sz="1800" i="1" dirty="0">
                <a:solidFill>
                  <a:schemeClr val="tx1"/>
                </a:solidFill>
                <a:effectLst/>
                <a:latin typeface="+mn-lt"/>
                <a:ea typeface="Times New Roman" panose="02020603050405020304" pitchFamily="18" charset="0"/>
                <a:cs typeface="Calibri" panose="020F0502020204030204" pitchFamily="34" charset="0"/>
              </a:rPr>
              <a:t>. </a:t>
            </a:r>
            <a:endParaRPr lang="fr-FR" sz="1800" i="1" dirty="0">
              <a:solidFill>
                <a:schemeClr val="tx1"/>
              </a:solidFill>
              <a:effectLst/>
              <a:latin typeface="+mn-lt"/>
              <a:ea typeface="Times New Roman" panose="02020603050405020304" pitchFamily="18" charset="0"/>
            </a:endParaRPr>
          </a:p>
          <a:p>
            <a:r>
              <a:rPr lang="fr-FR" sz="1800" dirty="0">
                <a:solidFill>
                  <a:schemeClr val="tx1"/>
                </a:solidFill>
                <a:effectLst/>
                <a:latin typeface="+mn-lt"/>
                <a:ea typeface="Times New Roman" panose="02020603050405020304" pitchFamily="18" charset="0"/>
                <a:cs typeface="Calibri" panose="020F0502020204030204" pitchFamily="34" charset="0"/>
              </a:rPr>
              <a:t> </a:t>
            </a:r>
            <a:endParaRPr lang="fr-FR" sz="180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cs typeface="Calibri" panose="020F0502020204030204" pitchFamily="34" charset="0"/>
              </a:rPr>
              <a:t>Le cas de figure est assez différent puisque seuls quelques mots (</a:t>
            </a:r>
            <a:r>
              <a:rPr lang="fr-FR" sz="1800" i="0" dirty="0">
                <a:solidFill>
                  <a:schemeClr val="tx1"/>
                </a:solidFill>
                <a:effectLst/>
                <a:latin typeface="+mn-lt"/>
                <a:ea typeface="Times New Roman" panose="02020603050405020304" pitchFamily="18" charset="0"/>
                <a:cs typeface="Calibri" panose="020F0502020204030204" pitchFamily="34" charset="0"/>
              </a:rPr>
              <a:t>emmener, emmêler, emménager, emmurer </a:t>
            </a:r>
            <a:r>
              <a:rPr lang="fr-FR" sz="1800" i="1" dirty="0">
                <a:solidFill>
                  <a:schemeClr val="tx1"/>
                </a:solidFill>
                <a:effectLst/>
                <a:latin typeface="+mn-lt"/>
                <a:ea typeface="Times New Roman" panose="02020603050405020304" pitchFamily="18" charset="0"/>
                <a:cs typeface="Calibri" panose="020F0502020204030204" pitchFamily="34" charset="0"/>
              </a:rPr>
              <a:t>et la famille du mot </a:t>
            </a:r>
            <a:r>
              <a:rPr lang="fr-FR" sz="1800" i="0" dirty="0">
                <a:solidFill>
                  <a:schemeClr val="tx1"/>
                </a:solidFill>
                <a:effectLst/>
                <a:latin typeface="+mn-lt"/>
                <a:ea typeface="Times New Roman" panose="02020603050405020304" pitchFamily="18" charset="0"/>
                <a:cs typeface="Calibri" panose="020F0502020204030204" pitchFamily="34" charset="0"/>
              </a:rPr>
              <a:t>emmerder</a:t>
            </a:r>
            <a:r>
              <a:rPr lang="fr-FR" sz="1800" i="1" dirty="0">
                <a:solidFill>
                  <a:schemeClr val="tx1"/>
                </a:solidFill>
                <a:effectLst/>
                <a:latin typeface="+mn-lt"/>
                <a:ea typeface="Times New Roman" panose="02020603050405020304" pitchFamily="18" charset="0"/>
                <a:cs typeface="Calibri" panose="020F0502020204030204" pitchFamily="34" charset="0"/>
              </a:rPr>
              <a:t>) se prononcent avec un [</a:t>
            </a:r>
            <a:r>
              <a:rPr lang="fr-FR" sz="1800" i="1" dirty="0">
                <a:solidFill>
                  <a:schemeClr val="tx1"/>
                </a:solidFill>
                <a:effectLst/>
                <a:latin typeface="+mn-lt"/>
                <a:ea typeface="Times New Roman" panose="02020603050405020304" pitchFamily="18" charset="0"/>
              </a:rPr>
              <a:t>ã] devant un </a:t>
            </a:r>
            <a:r>
              <a:rPr lang="fr-FR" sz="1800" b="1" i="0" dirty="0">
                <a:solidFill>
                  <a:schemeClr val="tx1"/>
                </a:solidFill>
                <a:effectLst/>
                <a:latin typeface="+mn-lt"/>
                <a:ea typeface="Times New Roman" panose="02020603050405020304" pitchFamily="18" charset="0"/>
              </a:rPr>
              <a:t>-m</a:t>
            </a:r>
            <a:r>
              <a:rPr lang="fr-FR" sz="1800" i="1" dirty="0">
                <a:solidFill>
                  <a:schemeClr val="tx1"/>
                </a:solidFill>
                <a:effectLst/>
                <a:latin typeface="+mn-lt"/>
                <a:ea typeface="Times New Roman" panose="02020603050405020304" pitchFamily="18" charset="0"/>
              </a:rPr>
              <a:t>. Dans le cas général, le problème orthographique n’est pas résolu par le repérage de la consonne qui suit : </a:t>
            </a:r>
            <a:r>
              <a:rPr lang="fr-FR" sz="1800" i="1" dirty="0">
                <a:solidFill>
                  <a:schemeClr val="tx1"/>
                </a:solidFill>
                <a:effectLst/>
                <a:latin typeface="+mn-lt"/>
                <a:ea typeface="Times New Roman" panose="02020603050405020304" pitchFamily="18" charset="0"/>
                <a:cs typeface="Calibri" panose="020F0502020204030204" pitchFamily="34" charset="0"/>
              </a:rPr>
              <a:t>voir le mot du linguiste du </a:t>
            </a:r>
            <a:r>
              <a:rPr lang="fr-FR" sz="1800" i="0" dirty="0">
                <a:solidFill>
                  <a:schemeClr val="tx1"/>
                </a:solidFill>
                <a:effectLst/>
                <a:latin typeface="+mn-lt"/>
                <a:ea typeface="Times New Roman" panose="02020603050405020304" pitchFamily="18" charset="0"/>
                <a:cs typeface="Calibri" panose="020F0502020204030204" pitchFamily="34" charset="0"/>
              </a:rPr>
              <a:t>Guide pédagogique</a:t>
            </a:r>
            <a:r>
              <a:rPr lang="fr-FR" sz="1800" i="1" dirty="0">
                <a:solidFill>
                  <a:schemeClr val="tx1"/>
                </a:solidFill>
                <a:effectLst/>
                <a:latin typeface="+mn-lt"/>
                <a:ea typeface="Times New Roman" panose="02020603050405020304" pitchFamily="18" charset="0"/>
                <a:cs typeface="Calibri" panose="020F0502020204030204" pitchFamily="34" charset="0"/>
              </a:rPr>
              <a:t>.</a:t>
            </a:r>
            <a:endParaRPr lang="fr-FR" sz="1800" i="1"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30</a:t>
            </a:fld>
            <a:endParaRPr lang="fr-FR"/>
          </a:p>
        </p:txBody>
      </p:sp>
    </p:spTree>
    <p:extLst>
      <p:ext uri="{BB962C8B-B14F-4D97-AF65-F5344CB8AC3E}">
        <p14:creationId xmlns:p14="http://schemas.microsoft.com/office/powerpoint/2010/main" val="3139213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d’entrainement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rPr>
              <a:t>L</a:t>
            </a:r>
            <a:r>
              <a:rPr lang="fr-FR" sz="1800" dirty="0">
                <a:solidFill>
                  <a:schemeClr val="tx1"/>
                </a:solidFill>
                <a:effectLst/>
                <a:latin typeface="+mn-lt"/>
                <a:ea typeface="Calibri" panose="020F0502020204030204" pitchFamily="34" charset="0"/>
                <a:cs typeface="Times New Roman" panose="02020603050405020304" pitchFamily="18" charset="0"/>
              </a:rPr>
              <a:t>ivret 1, page 4</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31</a:t>
            </a:fld>
            <a:endParaRPr lang="fr-FR"/>
          </a:p>
        </p:txBody>
      </p:sp>
    </p:spTree>
    <p:extLst>
      <p:ext uri="{BB962C8B-B14F-4D97-AF65-F5344CB8AC3E}">
        <p14:creationId xmlns:p14="http://schemas.microsoft.com/office/powerpoint/2010/main" val="1943786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1 : Lire</a:t>
            </a:r>
            <a:r>
              <a:rPr lang="fr-FR" sz="1800" b="0" dirty="0">
                <a:solidFill>
                  <a:schemeClr val="tx1"/>
                </a:solidFill>
                <a:latin typeface="+mn-lt"/>
              </a:rPr>
              <a:t> les phrases en amont</a:t>
            </a:r>
            <a:endParaRPr lang="fr-FR" sz="1800" b="1" dirty="0">
              <a:solidFill>
                <a:schemeClr val="tx1"/>
              </a:solidFill>
              <a:latin typeface="+mn-lt"/>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un timbre • une invitation • impossible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encore • emporter • trembler</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c.</a:t>
            </a:r>
            <a:r>
              <a:rPr lang="fr-FR" sz="1800" dirty="0">
                <a:solidFill>
                  <a:schemeClr val="tx1"/>
                </a:solidFill>
                <a:effectLst/>
                <a:latin typeface="+mn-lt"/>
                <a:ea typeface="Calibri" panose="020F0502020204030204" pitchFamily="34" charset="0"/>
                <a:cs typeface="Times New Roman" panose="02020603050405020304" pitchFamily="18" charset="0"/>
              </a:rPr>
              <a:t> un pont • un compagnon • un nombre</a:t>
            </a:r>
          </a:p>
          <a:p>
            <a:endParaRPr lang="fr-FR" sz="18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32</a:t>
            </a:fld>
            <a:endParaRPr lang="fr-FR"/>
          </a:p>
        </p:txBody>
      </p:sp>
    </p:spTree>
    <p:extLst>
      <p:ext uri="{BB962C8B-B14F-4D97-AF65-F5344CB8AC3E}">
        <p14:creationId xmlns:p14="http://schemas.microsoft.com/office/powerpoint/2010/main" val="1147193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i="1" dirty="0">
                <a:solidFill>
                  <a:schemeClr val="tx1"/>
                </a:solidFill>
                <a:latin typeface="+mn-lt"/>
              </a:rPr>
              <a:t>(Affichage avec le mémo)</a:t>
            </a:r>
          </a:p>
          <a:p>
            <a:r>
              <a:rPr lang="fr-FR" sz="1800" b="1" dirty="0">
                <a:solidFill>
                  <a:schemeClr val="tx1"/>
                </a:solidFill>
                <a:latin typeface="+mn-lt"/>
              </a:rPr>
              <a:t>Exercice 1 </a:t>
            </a:r>
            <a:r>
              <a:rPr lang="fr-FR" sz="1800" b="0" dirty="0">
                <a:solidFill>
                  <a:schemeClr val="tx1"/>
                </a:solidFill>
                <a:latin typeface="+mn-lt"/>
              </a:rPr>
              <a:t>: </a:t>
            </a:r>
            <a:r>
              <a:rPr lang="fr-FR" sz="1800" b="1" dirty="0">
                <a:solidFill>
                  <a:schemeClr val="tx1"/>
                </a:solidFill>
                <a:latin typeface="+mn-lt"/>
              </a:rPr>
              <a:t>Lire</a:t>
            </a:r>
            <a:r>
              <a:rPr lang="fr-FR" sz="1800" b="0" dirty="0">
                <a:solidFill>
                  <a:schemeClr val="tx1"/>
                </a:solidFill>
                <a:latin typeface="+mn-lt"/>
              </a:rPr>
              <a:t> les phrases en amont</a:t>
            </a:r>
            <a:endParaRPr lang="fr-FR" sz="1800" b="1" dirty="0">
              <a:solidFill>
                <a:schemeClr val="tx1"/>
              </a:solidFill>
              <a:latin typeface="+mn-lt"/>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un timbre • une invitation • impossible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encore • emporter • trembler</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c.</a:t>
            </a:r>
            <a:r>
              <a:rPr lang="fr-FR" sz="1800" dirty="0">
                <a:solidFill>
                  <a:schemeClr val="tx1"/>
                </a:solidFill>
                <a:effectLst/>
                <a:latin typeface="+mn-lt"/>
                <a:ea typeface="Calibri" panose="020F0502020204030204" pitchFamily="34" charset="0"/>
                <a:cs typeface="Times New Roman" panose="02020603050405020304" pitchFamily="18" charset="0"/>
              </a:rPr>
              <a:t> un pont • un compagnon • un nombre</a:t>
            </a:r>
          </a:p>
          <a:p>
            <a:endParaRPr lang="fr-FR" sz="1800" b="1"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33</a:t>
            </a:fld>
            <a:endParaRPr lang="fr-FR"/>
          </a:p>
        </p:txBody>
      </p:sp>
    </p:spTree>
    <p:extLst>
      <p:ext uri="{BB962C8B-B14F-4D97-AF65-F5344CB8AC3E}">
        <p14:creationId xmlns:p14="http://schemas.microsoft.com/office/powerpoint/2010/main" val="388629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2</a:t>
            </a: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a. </a:t>
            </a:r>
            <a:r>
              <a:rPr lang="fr-FR" sz="1800" dirty="0">
                <a:solidFill>
                  <a:schemeClr val="tx1"/>
                </a:solidFill>
                <a:effectLst/>
                <a:latin typeface="+mn-lt"/>
                <a:ea typeface="Calibri" panose="020F0502020204030204" pitchFamily="34" charset="0"/>
                <a:cs typeface="Times New Roman" panose="02020603050405020304" pitchFamily="18" charset="0"/>
              </a:rPr>
              <a:t>Les enfants montent à la corde.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b. </a:t>
            </a:r>
            <a:r>
              <a:rPr lang="fr-FR" sz="1800" dirty="0">
                <a:solidFill>
                  <a:schemeClr val="tx1"/>
                </a:solidFill>
                <a:effectLst/>
                <a:latin typeface="+mn-lt"/>
                <a:ea typeface="Calibri" panose="020F0502020204030204" pitchFamily="34" charset="0"/>
                <a:cs typeface="Times New Roman" panose="02020603050405020304" pitchFamily="18" charset="0"/>
              </a:rPr>
              <a:t>L’ambulance des pompiers sort en pleine tempête.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c. </a:t>
            </a:r>
            <a:r>
              <a:rPr lang="fr-FR" sz="1800" dirty="0">
                <a:solidFill>
                  <a:schemeClr val="tx1"/>
                </a:solidFill>
                <a:effectLst/>
                <a:latin typeface="+mn-lt"/>
                <a:ea typeface="Calibri" panose="020F0502020204030204" pitchFamily="34" charset="0"/>
                <a:cs typeface="Times New Roman" panose="02020603050405020304" pitchFamily="18" charset="0"/>
              </a:rPr>
              <a:t>Le mois de décembre ressemble au mois de janvier.</a:t>
            </a:r>
          </a:p>
          <a:p>
            <a:pPr marL="0" lvl="0" indent="0">
              <a:buClr>
                <a:srgbClr val="ED7D31"/>
              </a:buClr>
              <a:buFont typeface="+mj-lt"/>
              <a:buNone/>
            </a:pP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34</a:t>
            </a:fld>
            <a:endParaRPr lang="fr-FR"/>
          </a:p>
        </p:txBody>
      </p:sp>
    </p:spTree>
    <p:extLst>
      <p:ext uri="{BB962C8B-B14F-4D97-AF65-F5344CB8AC3E}">
        <p14:creationId xmlns:p14="http://schemas.microsoft.com/office/powerpoint/2010/main" val="3638591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chemeClr val="tx1"/>
                </a:solidFill>
                <a:latin typeface="+mn-lt"/>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2</a:t>
            </a: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a. </a:t>
            </a:r>
            <a:r>
              <a:rPr lang="fr-FR" sz="1800" dirty="0">
                <a:solidFill>
                  <a:schemeClr val="tx1"/>
                </a:solidFill>
                <a:effectLst/>
                <a:latin typeface="+mn-lt"/>
                <a:ea typeface="Calibri" panose="020F0502020204030204" pitchFamily="34" charset="0"/>
                <a:cs typeface="Times New Roman" panose="02020603050405020304" pitchFamily="18" charset="0"/>
              </a:rPr>
              <a:t>Les enfants montent à la corde.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b. </a:t>
            </a:r>
            <a:r>
              <a:rPr lang="fr-FR" sz="1800" dirty="0">
                <a:solidFill>
                  <a:schemeClr val="tx1"/>
                </a:solidFill>
                <a:effectLst/>
                <a:latin typeface="+mn-lt"/>
                <a:ea typeface="Calibri" panose="020F0502020204030204" pitchFamily="34" charset="0"/>
                <a:cs typeface="Times New Roman" panose="02020603050405020304" pitchFamily="18" charset="0"/>
              </a:rPr>
              <a:t>L’ambulance des pompiers sort en pleine tempête.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buClr>
                <a:srgbClr val="ED7D31"/>
              </a:buClr>
              <a:buFont typeface="+mj-lt"/>
              <a:buNone/>
            </a:pPr>
            <a:r>
              <a:rPr lang="fr-FR" sz="1800" b="1" dirty="0">
                <a:solidFill>
                  <a:schemeClr val="tx1"/>
                </a:solidFill>
                <a:effectLst/>
                <a:latin typeface="+mn-lt"/>
                <a:ea typeface="Calibri" panose="020F0502020204030204" pitchFamily="34" charset="0"/>
                <a:cs typeface="Times New Roman" panose="02020603050405020304" pitchFamily="18" charset="0"/>
              </a:rPr>
              <a:t>c. </a:t>
            </a:r>
            <a:r>
              <a:rPr lang="fr-FR" sz="1800" dirty="0">
                <a:solidFill>
                  <a:schemeClr val="tx1"/>
                </a:solidFill>
                <a:effectLst/>
                <a:latin typeface="+mn-lt"/>
                <a:ea typeface="Calibri" panose="020F0502020204030204" pitchFamily="34" charset="0"/>
                <a:cs typeface="Times New Roman" panose="02020603050405020304" pitchFamily="18" charset="0"/>
              </a:rPr>
              <a:t>Le mois de décembre ressemble au mois de janvier.</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35</a:t>
            </a:fld>
            <a:endParaRPr lang="fr-FR"/>
          </a:p>
        </p:txBody>
      </p:sp>
    </p:spTree>
    <p:extLst>
      <p:ext uri="{BB962C8B-B14F-4D97-AF65-F5344CB8AC3E}">
        <p14:creationId xmlns:p14="http://schemas.microsoft.com/office/powerpoint/2010/main" val="1195474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Calibri" panose="020F0502020204030204" pitchFamily="34" charset="0"/>
                <a:cs typeface="Times New Roman" panose="02020603050405020304" pitchFamily="18" charset="0"/>
              </a:rPr>
              <a:t>Les mots à dicter sont : </a:t>
            </a:r>
            <a:r>
              <a:rPr lang="fr-FR" sz="1800" dirty="0">
                <a:solidFill>
                  <a:schemeClr val="tx1"/>
                </a:solidFill>
                <a:effectLst/>
                <a:latin typeface="+mn-lt"/>
                <a:ea typeface="Calibri" panose="020F0502020204030204" pitchFamily="34" charset="0"/>
                <a:cs typeface="Times New Roman" panose="02020603050405020304" pitchFamily="18" charset="0"/>
              </a:rPr>
              <a:t>trompe, blonde, branche, chambre, lente, </a:t>
            </a:r>
            <a:r>
              <a:rPr lang="fr-FR" sz="1800" dirty="0">
                <a:solidFill>
                  <a:schemeClr val="tx1"/>
                </a:solidFill>
                <a:effectLst/>
                <a:highlight>
                  <a:srgbClr val="FFFF00"/>
                </a:highlight>
                <a:latin typeface="+mn-lt"/>
                <a:ea typeface="Calibri" panose="020F0502020204030204" pitchFamily="34" charset="0"/>
                <a:cs typeface="Times New Roman" panose="02020603050405020304" pitchFamily="18" charset="0"/>
              </a:rPr>
              <a:t>tempe </a:t>
            </a:r>
            <a:r>
              <a:rPr lang="fr-FR" sz="1800" dirty="0">
                <a:solidFill>
                  <a:schemeClr val="tx1"/>
                </a:solidFill>
                <a:effectLst/>
                <a:latin typeface="+mn-lt"/>
                <a:ea typeface="Calibri" panose="020F0502020204030204" pitchFamily="34" charset="0"/>
                <a:cs typeface="Times New Roman" panose="02020603050405020304" pitchFamily="18" charset="0"/>
              </a:rPr>
              <a:t>, simple, singe, pompe, manche, pente</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Calibri" panose="020F0502020204030204" pitchFamily="34" charset="0"/>
                <a:cs typeface="Times New Roman" panose="02020603050405020304" pitchFamily="18" charset="0"/>
              </a:rPr>
              <a:t>Dicter les mots en précisant chaque fois la graphie en question :</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on</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om</a:t>
            </a:r>
            <a:r>
              <a:rPr lang="fr-FR" sz="1800" i="1"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an</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err="1">
                <a:solidFill>
                  <a:schemeClr val="tx1"/>
                </a:solidFill>
                <a:effectLst/>
                <a:latin typeface="+mn-lt"/>
                <a:ea typeface="Calibri" panose="020F0502020204030204" pitchFamily="34" charset="0"/>
                <a:cs typeface="Times New Roman" panose="02020603050405020304" pitchFamily="18" charset="0"/>
              </a:rPr>
              <a:t>am</a:t>
            </a:r>
            <a:r>
              <a:rPr lang="fr-FR" sz="1800" i="1" dirty="0">
                <a:solidFill>
                  <a:schemeClr val="tx1"/>
                </a:solidFill>
                <a:effectLst/>
                <a:latin typeface="+mn-lt"/>
                <a:ea typeface="Calibri" panose="020F0502020204030204" pitchFamily="34" charset="0"/>
                <a:cs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S’écrit avec un -</a:t>
            </a:r>
            <a:r>
              <a:rPr lang="fr-FR" sz="1800" b="1" i="1" dirty="0">
                <a:solidFill>
                  <a:schemeClr val="tx1"/>
                </a:solidFill>
                <a:latin typeface="+mn-lt"/>
              </a:rPr>
              <a:t>n </a:t>
            </a:r>
            <a:r>
              <a:rPr lang="fr-FR" sz="1800" b="0" i="0" dirty="0">
                <a:solidFill>
                  <a:schemeClr val="tx1"/>
                </a:solidFill>
                <a:latin typeface="+mn-lt"/>
              </a:rPr>
              <a:t>:</a:t>
            </a:r>
            <a:r>
              <a:rPr lang="fr-FR" sz="1800" b="1" i="0" dirty="0">
                <a:solidFill>
                  <a:schemeClr val="tx1"/>
                </a:solidFill>
                <a:latin typeface="+mn-lt"/>
              </a:rPr>
              <a:t> </a:t>
            </a:r>
            <a:r>
              <a:rPr lang="fr-FR" sz="1800" b="0" i="0" dirty="0">
                <a:solidFill>
                  <a:schemeClr val="tx1"/>
                </a:solidFill>
                <a:latin typeface="+mn-lt"/>
              </a:rPr>
              <a:t>blonde, branche, lente, singe, manche, pente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solidFill>
                  <a:schemeClr val="tx1"/>
                </a:solidFill>
                <a:latin typeface="+mn-lt"/>
              </a:rPr>
              <a:t>S’écrit avec un -</a:t>
            </a:r>
            <a:r>
              <a:rPr lang="fr-FR" sz="1800" b="1" i="1" dirty="0">
                <a:solidFill>
                  <a:schemeClr val="tx1"/>
                </a:solidFill>
                <a:latin typeface="+mn-lt"/>
              </a:rPr>
              <a:t>m</a:t>
            </a:r>
            <a:r>
              <a:rPr lang="fr-FR" sz="1800" b="1" i="0" dirty="0">
                <a:solidFill>
                  <a:schemeClr val="tx1"/>
                </a:solidFill>
                <a:latin typeface="+mn-lt"/>
              </a:rPr>
              <a:t> </a:t>
            </a:r>
            <a:r>
              <a:rPr lang="fr-FR" sz="1800" b="0" i="0" dirty="0">
                <a:solidFill>
                  <a:schemeClr val="tx1"/>
                </a:solidFill>
                <a:latin typeface="+mn-lt"/>
              </a:rPr>
              <a:t>:</a:t>
            </a:r>
            <a:r>
              <a:rPr lang="fr-FR" sz="1800" b="1" i="0" dirty="0">
                <a:solidFill>
                  <a:schemeClr val="tx1"/>
                </a:solidFill>
                <a:latin typeface="+mn-lt"/>
              </a:rPr>
              <a:t> </a:t>
            </a:r>
            <a:r>
              <a:rPr lang="fr-FR" sz="1800" b="0" i="0" dirty="0">
                <a:solidFill>
                  <a:schemeClr val="tx1"/>
                </a:solidFill>
                <a:latin typeface="+mn-lt"/>
              </a:rPr>
              <a:t>trompe, chambre, tremble, simple, pompe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dirty="0">
              <a:solidFill>
                <a:schemeClr val="tx1"/>
              </a:solidFill>
              <a:latin typeface="+mn-lt"/>
            </a:endParaRPr>
          </a:p>
          <a:p>
            <a:pPr marL="0" lvl="0" indent="0">
              <a:buClr>
                <a:srgbClr val="ED7D31"/>
              </a:buClr>
              <a:buFont typeface="+mj-lt"/>
              <a:buNone/>
            </a:pPr>
            <a:endParaRPr lang="fr-FR" sz="1800" i="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36</a:t>
            </a:fld>
            <a:endParaRPr lang="fr-FR"/>
          </a:p>
        </p:txBody>
      </p:sp>
    </p:spTree>
    <p:extLst>
      <p:ext uri="{BB962C8B-B14F-4D97-AF65-F5344CB8AC3E}">
        <p14:creationId xmlns:p14="http://schemas.microsoft.com/office/powerpoint/2010/main" val="490556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solidFill>
                  <a:schemeClr val="tx1"/>
                </a:solidFill>
                <a:latin typeface="+mn-lt"/>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Calibri" panose="020F0502020204030204" pitchFamily="34" charset="0"/>
                <a:cs typeface="Times New Roman" panose="02020603050405020304" pitchFamily="18" charset="0"/>
              </a:rPr>
              <a:t>Les mots à dicter sont : </a:t>
            </a:r>
            <a:r>
              <a:rPr lang="fr-FR" sz="1800" dirty="0">
                <a:solidFill>
                  <a:schemeClr val="tx1"/>
                </a:solidFill>
                <a:effectLst/>
                <a:latin typeface="+mn-lt"/>
                <a:ea typeface="Calibri" panose="020F0502020204030204" pitchFamily="34" charset="0"/>
                <a:cs typeface="Times New Roman" panose="02020603050405020304" pitchFamily="18" charset="0"/>
              </a:rPr>
              <a:t>trompe, blonde, branche, chambre, lente, </a:t>
            </a:r>
            <a:r>
              <a:rPr lang="fr-FR" sz="1800" dirty="0">
                <a:solidFill>
                  <a:schemeClr val="tx1"/>
                </a:solidFill>
                <a:effectLst/>
                <a:highlight>
                  <a:srgbClr val="FFFF00"/>
                </a:highlight>
                <a:latin typeface="+mn-lt"/>
                <a:ea typeface="Calibri" panose="020F0502020204030204" pitchFamily="34" charset="0"/>
                <a:cs typeface="Times New Roman" panose="02020603050405020304" pitchFamily="18" charset="0"/>
              </a:rPr>
              <a:t>tempe </a:t>
            </a:r>
            <a:r>
              <a:rPr lang="fr-FR" sz="1800" dirty="0">
                <a:solidFill>
                  <a:schemeClr val="tx1"/>
                </a:solidFill>
                <a:effectLst/>
                <a:latin typeface="+mn-lt"/>
                <a:ea typeface="Calibri" panose="020F0502020204030204" pitchFamily="34" charset="0"/>
                <a:cs typeface="Times New Roman" panose="02020603050405020304" pitchFamily="18" charset="0"/>
              </a:rPr>
              <a:t>, simple, singe, pompe, manche, pente</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Calibri" panose="020F0502020204030204" pitchFamily="34" charset="0"/>
                <a:cs typeface="Times New Roman" panose="02020603050405020304" pitchFamily="18" charset="0"/>
              </a:rPr>
              <a:t>Dicter les mots en précisant chaque fois la graphie en question :</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on</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om</a:t>
            </a:r>
            <a:r>
              <a:rPr lang="fr-FR" sz="1800" i="1" dirty="0">
                <a:solidFill>
                  <a:schemeClr val="tx1"/>
                </a:solidFill>
                <a:effectLst/>
                <a:latin typeface="+mn-lt"/>
                <a:ea typeface="Calibri" panose="020F0502020204030204" pitchFamily="34" charset="0"/>
                <a:cs typeface="Times New Roman" panose="02020603050405020304" pitchFamily="18" charset="0"/>
              </a:rPr>
              <a: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an</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err="1">
                <a:solidFill>
                  <a:schemeClr val="tx1"/>
                </a:solidFill>
                <a:effectLst/>
                <a:latin typeface="+mn-lt"/>
                <a:ea typeface="Calibri" panose="020F0502020204030204" pitchFamily="34" charset="0"/>
                <a:cs typeface="Times New Roman" panose="02020603050405020304" pitchFamily="18" charset="0"/>
              </a:rPr>
              <a:t>am</a:t>
            </a:r>
            <a:r>
              <a:rPr lang="fr-FR" sz="1800" i="1" dirty="0">
                <a:solidFill>
                  <a:schemeClr val="tx1"/>
                </a:solidFill>
                <a:effectLst/>
                <a:latin typeface="+mn-lt"/>
                <a:ea typeface="Calibri" panose="020F0502020204030204" pitchFamily="34" charset="0"/>
                <a:cs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S’écrit avec un -</a:t>
            </a:r>
            <a:r>
              <a:rPr lang="fr-FR" sz="1800" b="1" i="1" dirty="0">
                <a:solidFill>
                  <a:schemeClr val="tx1"/>
                </a:solidFill>
                <a:latin typeface="+mn-lt"/>
              </a:rPr>
              <a:t>n </a:t>
            </a:r>
            <a:r>
              <a:rPr lang="fr-FR" sz="1800" b="0" i="0" dirty="0">
                <a:solidFill>
                  <a:schemeClr val="tx1"/>
                </a:solidFill>
                <a:latin typeface="+mn-lt"/>
              </a:rPr>
              <a:t>:</a:t>
            </a:r>
            <a:r>
              <a:rPr lang="fr-FR" sz="1800" b="1" i="0" dirty="0">
                <a:solidFill>
                  <a:schemeClr val="tx1"/>
                </a:solidFill>
                <a:latin typeface="+mn-lt"/>
              </a:rPr>
              <a:t> </a:t>
            </a:r>
            <a:r>
              <a:rPr lang="fr-FR" sz="1800" b="0" i="0" dirty="0">
                <a:solidFill>
                  <a:schemeClr val="tx1"/>
                </a:solidFill>
                <a:latin typeface="+mn-lt"/>
              </a:rPr>
              <a:t>blonde, branche, lente, singe, manche, pente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dirty="0">
                <a:solidFill>
                  <a:schemeClr val="tx1"/>
                </a:solidFill>
                <a:latin typeface="+mn-lt"/>
              </a:rPr>
              <a:t>S’écrit avec un -</a:t>
            </a:r>
            <a:r>
              <a:rPr lang="fr-FR" sz="1800" b="1" i="1" dirty="0">
                <a:solidFill>
                  <a:schemeClr val="tx1"/>
                </a:solidFill>
                <a:latin typeface="+mn-lt"/>
              </a:rPr>
              <a:t>m</a:t>
            </a:r>
            <a:r>
              <a:rPr lang="fr-FR" sz="1800" b="1" i="0" dirty="0">
                <a:solidFill>
                  <a:schemeClr val="tx1"/>
                </a:solidFill>
                <a:latin typeface="+mn-lt"/>
              </a:rPr>
              <a:t> </a:t>
            </a:r>
            <a:r>
              <a:rPr lang="fr-FR" sz="1800" b="0" i="0" dirty="0">
                <a:solidFill>
                  <a:schemeClr val="tx1"/>
                </a:solidFill>
                <a:latin typeface="+mn-lt"/>
              </a:rPr>
              <a:t>:</a:t>
            </a:r>
            <a:r>
              <a:rPr lang="fr-FR" sz="1800" b="1" i="0" dirty="0">
                <a:solidFill>
                  <a:schemeClr val="tx1"/>
                </a:solidFill>
                <a:latin typeface="+mn-lt"/>
              </a:rPr>
              <a:t> </a:t>
            </a:r>
            <a:r>
              <a:rPr lang="fr-FR" sz="1800" b="0" i="0" dirty="0">
                <a:solidFill>
                  <a:schemeClr val="tx1"/>
                </a:solidFill>
                <a:latin typeface="+mn-lt"/>
              </a:rPr>
              <a:t>trompe, chambre, tremble, simple, pompe</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37</a:t>
            </a:fld>
            <a:endParaRPr lang="fr-FR"/>
          </a:p>
        </p:txBody>
      </p:sp>
    </p:spTree>
    <p:extLst>
      <p:ext uri="{BB962C8B-B14F-4D97-AF65-F5344CB8AC3E}">
        <p14:creationId xmlns:p14="http://schemas.microsoft.com/office/powerpoint/2010/main" val="826113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rPr>
              <a:t>Livret 8, page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rPr>
              <a:t>Exercices 3 et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b="1" i="1" u="none" dirty="0">
                <a:solidFill>
                  <a:schemeClr val="tx1"/>
                </a:solidFill>
                <a:effectLst/>
                <a:latin typeface="+mn-lt"/>
                <a:ea typeface="Calibri" panose="020F0502020204030204" pitchFamily="34" charset="0"/>
              </a:rPr>
              <a:t>Connaissances </a:t>
            </a:r>
            <a:r>
              <a:rPr lang="fr-FR" sz="1800" b="1" i="1" u="none" dirty="0" err="1">
                <a:solidFill>
                  <a:schemeClr val="tx1"/>
                </a:solidFill>
                <a:effectLst/>
                <a:latin typeface="+mn-lt"/>
                <a:ea typeface="Calibri" panose="020F0502020204030204" pitchFamily="34" charset="0"/>
              </a:rPr>
              <a:t>rebrassées</a:t>
            </a:r>
            <a:r>
              <a:rPr lang="fr-FR" sz="1800" b="1" i="1" u="none" dirty="0">
                <a:solidFill>
                  <a:schemeClr val="tx1"/>
                </a:solidFill>
                <a:effectLst/>
                <a:latin typeface="+mn-lt"/>
                <a:ea typeface="Calibri" panose="020F0502020204030204" pitchFamily="34" charset="0"/>
              </a:rPr>
              <a:t> :</a:t>
            </a:r>
          </a:p>
          <a:p>
            <a:pPr algn="l"/>
            <a:r>
              <a:rPr lang="fr-FR" sz="1800" b="0" i="0" u="none" dirty="0">
                <a:solidFill>
                  <a:schemeClr val="tx1"/>
                </a:solidFill>
                <a:effectLst/>
                <a:latin typeface="+mn-lt"/>
                <a:ea typeface="Calibri" panose="020F0502020204030204" pitchFamily="34" charset="0"/>
              </a:rPr>
              <a:t>L’accord du verbe avec le sujet  </a:t>
            </a:r>
            <a:r>
              <a:rPr lang="fr-FR" sz="1800" cap="small" dirty="0">
                <a:solidFill>
                  <a:schemeClr val="tx1"/>
                </a:solidFill>
                <a:effectLst/>
                <a:latin typeface="+mn-lt"/>
                <a:ea typeface="Times New Roman" panose="02020603050405020304" pitchFamily="18" charset="0"/>
              </a:rPr>
              <a:t>•  </a:t>
            </a:r>
            <a:r>
              <a:rPr lang="fr-FR" sz="1800" b="0" i="0" u="none" dirty="0">
                <a:solidFill>
                  <a:schemeClr val="tx1"/>
                </a:solidFill>
                <a:effectLst/>
                <a:latin typeface="+mn-lt"/>
                <a:ea typeface="Calibri" panose="020F0502020204030204" pitchFamily="34" charset="0"/>
              </a:rPr>
              <a:t>L’accord au pluriel dans le groupe du nom  </a:t>
            </a:r>
            <a:r>
              <a:rPr lang="fr-FR" sz="1800" cap="small" dirty="0">
                <a:solidFill>
                  <a:schemeClr val="tx1"/>
                </a:solidFill>
                <a:effectLst/>
                <a:latin typeface="+mn-lt"/>
                <a:ea typeface="Times New Roman" panose="02020603050405020304" pitchFamily="18" charset="0"/>
              </a:rPr>
              <a:t>•  </a:t>
            </a:r>
            <a:r>
              <a:rPr lang="fr-FR" sz="1800" b="0" i="0" u="none" dirty="0">
                <a:solidFill>
                  <a:schemeClr val="tx1"/>
                </a:solidFill>
                <a:effectLst/>
                <a:latin typeface="+mn-lt"/>
                <a:ea typeface="Calibri" panose="020F0502020204030204" pitchFamily="34" charset="0"/>
              </a:rPr>
              <a:t>Le sort de -</a:t>
            </a:r>
            <a:r>
              <a:rPr lang="fr-FR" sz="1800" b="1" i="1" u="none" dirty="0">
                <a:solidFill>
                  <a:schemeClr val="tx1"/>
                </a:solidFill>
                <a:effectLst/>
                <a:latin typeface="+mn-lt"/>
                <a:ea typeface="Calibri" panose="020F0502020204030204" pitchFamily="34" charset="0"/>
              </a:rPr>
              <a:t>n</a:t>
            </a:r>
            <a:r>
              <a:rPr lang="fr-FR" sz="1800" b="0" i="0" u="none" dirty="0">
                <a:solidFill>
                  <a:schemeClr val="tx1"/>
                </a:solidFill>
                <a:effectLst/>
                <a:latin typeface="+mn-lt"/>
                <a:ea typeface="Calibri" panose="020F0502020204030204" pitchFamily="34" charset="0"/>
              </a:rPr>
              <a:t> devant -</a:t>
            </a:r>
            <a:r>
              <a:rPr lang="fr-FR" sz="1800" b="1" i="1" u="none" dirty="0">
                <a:solidFill>
                  <a:schemeClr val="tx1"/>
                </a:solidFill>
                <a:effectLst/>
                <a:latin typeface="+mn-lt"/>
                <a:ea typeface="Calibri" panose="020F0502020204030204" pitchFamily="34" charset="0"/>
              </a:rPr>
              <a:t>b</a:t>
            </a:r>
            <a:r>
              <a:rPr lang="fr-FR" sz="1800" b="0" i="0" u="none" dirty="0">
                <a:solidFill>
                  <a:schemeClr val="tx1"/>
                </a:solidFill>
                <a:effectLst/>
                <a:latin typeface="+mn-lt"/>
                <a:ea typeface="Calibri" panose="020F0502020204030204" pitchFamily="34" charset="0"/>
              </a:rPr>
              <a:t> ou -</a:t>
            </a:r>
            <a:r>
              <a:rPr lang="fr-FR" sz="1800" b="1" i="1" u="none" dirty="0">
                <a:solidFill>
                  <a:schemeClr val="tx1"/>
                </a:solidFill>
                <a:effectLst/>
                <a:latin typeface="+mn-lt"/>
                <a:ea typeface="Calibri" panose="020F0502020204030204" pitchFamily="34" charset="0"/>
              </a:rPr>
              <a:t>p</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38</a:t>
            </a:fld>
            <a:endParaRPr lang="fr-FR"/>
          </a:p>
        </p:txBody>
      </p:sp>
    </p:spTree>
    <p:extLst>
      <p:ext uri="{BB962C8B-B14F-4D97-AF65-F5344CB8AC3E}">
        <p14:creationId xmlns:p14="http://schemas.microsoft.com/office/powerpoint/2010/main" val="1799584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a:t>
            </a:r>
          </a:p>
          <a:p>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élève</a:t>
            </a:r>
            <a:r>
              <a:rPr lang="fr-FR" sz="1800" b="1" u="sng" dirty="0">
                <a:solidFill>
                  <a:schemeClr val="tx1"/>
                </a:solidFill>
                <a:effectLst/>
                <a:latin typeface="+mn-lt"/>
                <a:ea typeface="Calibri" panose="020F0502020204030204" pitchFamily="34" charset="0"/>
                <a:cs typeface="Times New Roman" panose="02020603050405020304" pitchFamily="18" charset="0"/>
              </a:rPr>
              <a:t>s</a:t>
            </a:r>
            <a:r>
              <a:rPr lang="fr-FR" sz="1800" dirty="0">
                <a:solidFill>
                  <a:schemeClr val="tx1"/>
                </a:solidFill>
                <a:effectLst/>
                <a:latin typeface="+mn-lt"/>
                <a:ea typeface="Calibri" panose="020F0502020204030204" pitchFamily="34" charset="0"/>
                <a:cs typeface="Times New Roman" panose="02020603050405020304" pitchFamily="18" charset="0"/>
              </a:rPr>
              <a:t> s’écrit avec </a:t>
            </a:r>
            <a:r>
              <a:rPr lang="fr-FR" sz="1800" b="1" dirty="0">
                <a:solidFill>
                  <a:schemeClr val="tx1"/>
                </a:solidFill>
                <a:effectLst/>
                <a:latin typeface="+mn-lt"/>
                <a:ea typeface="Calibri" panose="020F0502020204030204" pitchFamily="34" charset="0"/>
                <a:cs typeface="Times New Roman" panose="02020603050405020304" pitchFamily="18" charset="0"/>
              </a:rPr>
              <a:t>-s</a:t>
            </a:r>
            <a:r>
              <a:rPr lang="fr-FR" sz="1800" dirty="0">
                <a:solidFill>
                  <a:schemeClr val="tx1"/>
                </a:solidFill>
                <a:effectLst/>
                <a:latin typeface="+mn-lt"/>
                <a:ea typeface="Calibri" panose="020F0502020204030204" pitchFamily="34" charset="0"/>
                <a:cs typeface="Times New Roman" panose="02020603050405020304" pitchFamily="18" charset="0"/>
              </a:rPr>
              <a:t> parce qu’il est au pluriel.</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r>
              <a:rPr lang="fr-FR" sz="18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élèv</a:t>
            </a:r>
            <a:r>
              <a:rPr lang="fr-FR" sz="1800" b="1" u="sng" dirty="0">
                <a:solidFill>
                  <a:schemeClr val="tx1"/>
                </a:solidFill>
                <a:effectLst/>
                <a:latin typeface="+mn-lt"/>
                <a:ea typeface="Calibri" panose="020F0502020204030204" pitchFamily="34" charset="0"/>
                <a:cs typeface="Times New Roman" panose="02020603050405020304" pitchFamily="18" charset="0"/>
              </a:rPr>
              <a:t>ent</a:t>
            </a:r>
            <a:r>
              <a:rPr lang="fr-FR" sz="1800" dirty="0">
                <a:solidFill>
                  <a:schemeClr val="tx1"/>
                </a:solidFill>
                <a:effectLst/>
                <a:latin typeface="+mn-lt"/>
                <a:ea typeface="Calibri" panose="020F0502020204030204" pitchFamily="34" charset="0"/>
                <a:cs typeface="Times New Roman" panose="02020603050405020304" pitchFamily="18" charset="0"/>
              </a:rPr>
              <a:t> s’écrit avec </a:t>
            </a:r>
            <a:r>
              <a:rPr lang="fr-FR" sz="1800" b="1" dirty="0">
                <a:solidFill>
                  <a:schemeClr val="tx1"/>
                </a:solidFill>
                <a:effectLst/>
                <a:latin typeface="+mn-lt"/>
                <a:ea typeface="Calibri" panose="020F0502020204030204" pitchFamily="34" charset="0"/>
                <a:cs typeface="Times New Roman" panose="02020603050405020304" pitchFamily="18" charset="0"/>
              </a:rPr>
              <a:t>-ent</a:t>
            </a:r>
            <a:r>
              <a:rPr lang="fr-FR" sz="1800" dirty="0">
                <a:solidFill>
                  <a:schemeClr val="tx1"/>
                </a:solidFill>
                <a:effectLst/>
                <a:latin typeface="+mn-lt"/>
                <a:ea typeface="Calibri" panose="020F0502020204030204" pitchFamily="34" charset="0"/>
                <a:cs typeface="Times New Roman" panose="02020603050405020304" pitchFamily="18" charset="0"/>
              </a:rPr>
              <a:t> parce qu’il s’accorde avec </a:t>
            </a:r>
            <a:r>
              <a:rPr lang="fr-FR" sz="1800" b="1" dirty="0">
                <a:solidFill>
                  <a:schemeClr val="tx1"/>
                </a:solidFill>
                <a:effectLst/>
                <a:latin typeface="+mn-lt"/>
                <a:ea typeface="Calibri" panose="020F0502020204030204" pitchFamily="34" charset="0"/>
                <a:cs typeface="Times New Roman" panose="02020603050405020304" pitchFamily="18" charset="0"/>
              </a:rPr>
              <a:t>Les élèves de CE1</a:t>
            </a:r>
            <a:r>
              <a:rPr lang="fr-FR" sz="1800" b="0" dirty="0">
                <a:solidFill>
                  <a:schemeClr val="tx1"/>
                </a:solidFill>
                <a:effectLst/>
                <a:latin typeface="+mn-lt"/>
                <a:ea typeface="Calibri" panose="020F0502020204030204" pitchFamily="34" charset="0"/>
                <a:cs typeface="Times New Roman" panose="02020603050405020304" pitchFamily="18" charset="0"/>
              </a:rPr>
              <a:t>, qui est au pluriel.</a:t>
            </a:r>
            <a:endParaRPr lang="fr-FR" sz="1800" b="0" i="0" dirty="0">
              <a:solidFill>
                <a:schemeClr val="tx1"/>
              </a:solidFill>
              <a:effectLst/>
              <a:latin typeface="+mn-lt"/>
              <a:ea typeface="Calibri" panose="020F0502020204030204" pitchFamily="34" charset="0"/>
              <a:cs typeface="Times New Roman" panose="02020603050405020304" pitchFamily="18" charset="0"/>
            </a:endParaRPr>
          </a:p>
          <a:p>
            <a:endParaRPr lang="fr-FR" sz="1800" b="1" i="1" dirty="0">
              <a:solidFill>
                <a:schemeClr val="tx1"/>
              </a:solidFill>
              <a:effectLst/>
              <a:latin typeface="+mn-lt"/>
              <a:ea typeface="Calibri" panose="020F0502020204030204" pitchFamily="34" charset="0"/>
              <a:cs typeface="Times New Roman" panose="02020603050405020304" pitchFamily="18" charset="0"/>
            </a:endParaRPr>
          </a:p>
          <a:p>
            <a:r>
              <a:rPr lang="fr-FR" sz="1800" b="1" i="1" dirty="0">
                <a:solidFill>
                  <a:schemeClr val="tx1"/>
                </a:solidFill>
                <a:effectLst/>
                <a:latin typeface="+mn-lt"/>
                <a:ea typeface="Calibri" panose="020F0502020204030204" pitchFamily="34" charset="0"/>
                <a:cs typeface="Times New Roman" panose="02020603050405020304" pitchFamily="18" charset="0"/>
              </a:rPr>
              <a:t>L’objectif de la phase collective</a:t>
            </a:r>
            <a:r>
              <a:rPr lang="fr-FR" sz="1800" i="1" dirty="0">
                <a:solidFill>
                  <a:schemeClr val="tx1"/>
                </a:solidFill>
                <a:effectLst/>
                <a:latin typeface="+mn-lt"/>
                <a:ea typeface="Calibri" panose="020F0502020204030204" pitchFamily="34" charset="0"/>
                <a:cs typeface="Times New Roman" panose="02020603050405020304" pitchFamily="18" charset="0"/>
              </a:rPr>
              <a:t> est d’énoncer l’ensemble des justifications nécessaires : c’est un </a:t>
            </a:r>
            <a:r>
              <a:rPr lang="fr-FR" sz="1800" i="1" u="sng" dirty="0">
                <a:solidFill>
                  <a:schemeClr val="tx1"/>
                </a:solidFill>
                <a:effectLst/>
                <a:latin typeface="+mn-lt"/>
                <a:ea typeface="Calibri" panose="020F0502020204030204" pitchFamily="34" charset="0"/>
                <a:cs typeface="Times New Roman" panose="02020603050405020304" pitchFamily="18" charset="0"/>
              </a:rPr>
              <a:t>verbe</a:t>
            </a:r>
            <a:r>
              <a:rPr lang="fr-FR" sz="1800" i="1" dirty="0">
                <a:solidFill>
                  <a:schemeClr val="tx1"/>
                </a:solidFill>
                <a:effectLst/>
                <a:latin typeface="+mn-lt"/>
                <a:ea typeface="Calibri" panose="020F0502020204030204" pitchFamily="34" charset="0"/>
                <a:cs typeface="Times New Roman" panose="02020603050405020304" pitchFamily="18" charset="0"/>
              </a:rPr>
              <a:t> (dit ce qui se passe) qui </a:t>
            </a:r>
            <a:r>
              <a:rPr lang="fr-FR" sz="1800" i="1" u="sng" dirty="0">
                <a:solidFill>
                  <a:schemeClr val="tx1"/>
                </a:solidFill>
                <a:effectLst/>
                <a:latin typeface="+mn-lt"/>
                <a:ea typeface="Calibri" panose="020F0502020204030204" pitchFamily="34" charset="0"/>
                <a:cs typeface="Times New Roman" panose="02020603050405020304" pitchFamily="18" charset="0"/>
              </a:rPr>
              <a:t>s’accorde avec </a:t>
            </a:r>
            <a:r>
              <a:rPr lang="fr-FR" sz="1800" i="1" dirty="0">
                <a:solidFill>
                  <a:schemeClr val="tx1"/>
                </a:solidFill>
                <a:effectLst/>
                <a:latin typeface="+mn-lt"/>
                <a:ea typeface="Calibri" panose="020F0502020204030204" pitchFamily="34" charset="0"/>
                <a:cs typeface="Times New Roman" panose="02020603050405020304" pitchFamily="18" charset="0"/>
              </a:rPr>
              <a:t>la </a:t>
            </a:r>
            <a:r>
              <a:rPr lang="fr-FR" sz="1800" i="1" u="sng" dirty="0">
                <a:solidFill>
                  <a:schemeClr val="tx1"/>
                </a:solidFill>
                <a:effectLst/>
                <a:latin typeface="+mn-lt"/>
                <a:ea typeface="Calibri" panose="020F0502020204030204" pitchFamily="34" charset="0"/>
                <a:cs typeface="Times New Roman" panose="02020603050405020304" pitchFamily="18" charset="0"/>
              </a:rPr>
              <a:t>brique-sujet</a:t>
            </a:r>
            <a:r>
              <a:rPr lang="fr-FR" sz="1800" i="1" dirty="0">
                <a:solidFill>
                  <a:schemeClr val="tx1"/>
                </a:solidFill>
                <a:effectLst/>
                <a:latin typeface="+mn-lt"/>
                <a:ea typeface="Calibri" panose="020F0502020204030204" pitchFamily="34" charset="0"/>
                <a:cs typeface="Times New Roman" panose="02020603050405020304" pitchFamily="18" charset="0"/>
              </a:rPr>
              <a:t> (il s’écrit avec</a:t>
            </a:r>
            <a:r>
              <a:rPr lang="fr-FR" sz="1800" b="1" dirty="0">
                <a:solidFill>
                  <a:schemeClr val="tx1"/>
                </a:solidFill>
                <a:effectLst/>
                <a:latin typeface="+mn-lt"/>
                <a:ea typeface="Calibri" panose="020F0502020204030204" pitchFamily="34" charset="0"/>
                <a:cs typeface="Times New Roman" panose="02020603050405020304" pitchFamily="18" charset="0"/>
              </a:rPr>
              <a:t> -ent </a:t>
            </a:r>
            <a:r>
              <a:rPr lang="fr-FR" sz="1800" i="1" dirty="0">
                <a:solidFill>
                  <a:schemeClr val="tx1"/>
                </a:solidFill>
                <a:effectLst/>
                <a:latin typeface="+mn-lt"/>
                <a:ea typeface="Calibri" panose="020F0502020204030204" pitchFamily="34" charset="0"/>
                <a:cs typeface="Times New Roman" panose="02020603050405020304" pitchFamily="18" charset="0"/>
              </a:rPr>
              <a:t>parce que le verbe doit s’accorder avec le </a:t>
            </a:r>
            <a:r>
              <a:rPr lang="fr-FR" sz="1800" i="1" u="sng" dirty="0">
                <a:solidFill>
                  <a:schemeClr val="tx1"/>
                </a:solidFill>
                <a:effectLst/>
                <a:latin typeface="+mn-lt"/>
                <a:ea typeface="Calibri" panose="020F0502020204030204" pitchFamily="34" charset="0"/>
                <a:cs typeface="Times New Roman" panose="02020603050405020304" pitchFamily="18" charset="0"/>
              </a:rPr>
              <a:t>nom</a:t>
            </a:r>
            <a:r>
              <a:rPr lang="fr-FR" sz="1800" i="1" dirty="0">
                <a:solidFill>
                  <a:schemeClr val="tx1"/>
                </a:solidFill>
                <a:effectLst/>
                <a:latin typeface="+mn-lt"/>
                <a:ea typeface="Calibri" panose="020F0502020204030204" pitchFamily="34" charset="0"/>
                <a:cs typeface="Times New Roman" panose="02020603050405020304" pitchFamily="18" charset="0"/>
              </a:rPr>
              <a:t> chef de la brique-sujet, ici </a:t>
            </a:r>
            <a:r>
              <a:rPr lang="fr-FR" sz="1800" b="1" dirty="0">
                <a:solidFill>
                  <a:schemeClr val="tx1"/>
                </a:solidFill>
                <a:effectLst/>
                <a:latin typeface="+mn-lt"/>
                <a:ea typeface="Calibri" panose="020F0502020204030204" pitchFamily="34" charset="0"/>
                <a:cs typeface="Times New Roman" panose="02020603050405020304" pitchFamily="18" charset="0"/>
              </a:rPr>
              <a:t>les élèves</a:t>
            </a:r>
            <a:r>
              <a:rPr lang="fr-FR" sz="1800" i="1" dirty="0">
                <a:solidFill>
                  <a:schemeClr val="tx1"/>
                </a:solidFill>
                <a:effectLst/>
                <a:latin typeface="+mn-lt"/>
                <a:ea typeface="Calibri" panose="020F0502020204030204" pitchFamily="34" charset="0"/>
                <a:cs typeface="Times New Roman" panose="02020603050405020304" pitchFamily="18" charset="0"/>
              </a:rPr>
              <a:t> – au </a:t>
            </a:r>
            <a:r>
              <a:rPr lang="fr-FR" sz="1800" i="1" u="sng" dirty="0">
                <a:solidFill>
                  <a:schemeClr val="tx1"/>
                </a:solidFill>
                <a:effectLst/>
                <a:latin typeface="+mn-lt"/>
                <a:ea typeface="Calibri" panose="020F0502020204030204" pitchFamily="34" charset="0"/>
                <a:cs typeface="Times New Roman" panose="02020603050405020304" pitchFamily="18" charset="0"/>
              </a:rPr>
              <a:t>pluriel</a:t>
            </a:r>
            <a:r>
              <a:rPr lang="fr-FR" sz="1800" i="1" dirty="0">
                <a:solidFill>
                  <a:schemeClr val="tx1"/>
                </a:solidFill>
                <a:effectLst/>
                <a:latin typeface="+mn-lt"/>
                <a:ea typeface="Calibri" panose="020F0502020204030204" pitchFamily="34" charset="0"/>
                <a:cs typeface="Times New Roman" panose="02020603050405020304" pitchFamily="18" charset="0"/>
              </a:rPr>
              <a:t> –, comme dans </a:t>
            </a:r>
            <a:r>
              <a:rPr lang="fr-FR" sz="1800" b="1" dirty="0">
                <a:solidFill>
                  <a:schemeClr val="tx1"/>
                </a:solidFill>
                <a:effectLst/>
                <a:latin typeface="+mn-lt"/>
                <a:ea typeface="Calibri" panose="020F0502020204030204" pitchFamily="34" charset="0"/>
                <a:cs typeface="Times New Roman" panose="02020603050405020304" pitchFamily="18" charset="0"/>
              </a:rPr>
              <a:t>les éléphants boivent</a:t>
            </a:r>
            <a:r>
              <a:rPr lang="fr-FR" sz="1800" i="1" dirty="0">
                <a:solidFill>
                  <a:schemeClr val="tx1"/>
                </a:solidFill>
                <a:effectLst/>
                <a:latin typeface="+mn-lt"/>
                <a:ea typeface="Calibri" panose="020F0502020204030204" pitchFamily="34" charset="0"/>
                <a:cs typeface="Times New Roman" panose="02020603050405020304" pitchFamily="18" charset="0"/>
              </a:rPr>
              <a:t>).</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endParaRPr lang="fr-FR" sz="1800" i="0" dirty="0">
              <a:solidFill>
                <a:schemeClr val="tx1"/>
              </a:solidFill>
              <a:effectLst/>
              <a:latin typeface="+mn-lt"/>
              <a:ea typeface="Calibri" panose="020F0502020204030204" pitchFamily="34" charset="0"/>
              <a:cs typeface="Times New Roman" panose="02020603050405020304" pitchFamily="18" charset="0"/>
            </a:endParaRPr>
          </a:p>
          <a:p>
            <a:r>
              <a:rPr lang="fr-FR" sz="1800" i="1" dirty="0">
                <a:solidFill>
                  <a:schemeClr val="tx1"/>
                </a:solidFill>
                <a:effectLst/>
                <a:latin typeface="+mn-lt"/>
                <a:ea typeface="Calibri" panose="020F0502020204030204" pitchFamily="34" charset="0"/>
                <a:cs typeface="Times New Roman" panose="02020603050405020304" pitchFamily="18" charset="0"/>
              </a:rPr>
              <a:t>On pourra aussi rapprocher </a:t>
            </a:r>
            <a:r>
              <a:rPr lang="fr-FR" sz="1800" b="1" dirty="0">
                <a:solidFill>
                  <a:schemeClr val="tx1"/>
                </a:solidFill>
                <a:effectLst/>
                <a:latin typeface="+mn-lt"/>
                <a:ea typeface="Calibri" panose="020F0502020204030204" pitchFamily="34" charset="0"/>
                <a:cs typeface="Times New Roman" panose="02020603050405020304" pitchFamily="18" charset="0"/>
              </a:rPr>
              <a:t>élèves</a:t>
            </a:r>
            <a:r>
              <a:rPr lang="fr-FR" sz="1800" dirty="0">
                <a:solidFill>
                  <a:schemeClr val="tx1"/>
                </a:solidFill>
                <a:effectLst/>
                <a:latin typeface="+mn-lt"/>
                <a:ea typeface="Calibri" panose="020F0502020204030204" pitchFamily="34" charset="0"/>
                <a:cs typeface="Times New Roman" panose="02020603050405020304" pitchFamily="18" charset="0"/>
              </a:rPr>
              <a:t> / </a:t>
            </a:r>
            <a:r>
              <a:rPr lang="fr-FR" sz="1800" b="1" dirty="0">
                <a:solidFill>
                  <a:schemeClr val="tx1"/>
                </a:solidFill>
                <a:effectLst/>
                <a:latin typeface="+mn-lt"/>
                <a:ea typeface="Calibri" panose="020F0502020204030204" pitchFamily="34" charset="0"/>
                <a:cs typeface="Times New Roman" panose="02020603050405020304" pitchFamily="18" charset="0"/>
              </a:rPr>
              <a:t>élèvent</a:t>
            </a:r>
            <a:r>
              <a:rPr lang="fr-FR" sz="1800" i="1" dirty="0">
                <a:solidFill>
                  <a:schemeClr val="tx1"/>
                </a:solidFill>
                <a:effectLst/>
                <a:latin typeface="+mn-lt"/>
                <a:ea typeface="Calibri" panose="020F0502020204030204" pitchFamily="34" charset="0"/>
                <a:cs typeface="Times New Roman" panose="02020603050405020304" pitchFamily="18" charset="0"/>
              </a:rPr>
              <a:t> de </a:t>
            </a:r>
            <a:r>
              <a:rPr lang="fr-FR" sz="1800" b="1" dirty="0">
                <a:solidFill>
                  <a:schemeClr val="tx1"/>
                </a:solidFill>
                <a:effectLst/>
                <a:latin typeface="+mn-lt"/>
                <a:ea typeface="Calibri" panose="020F0502020204030204" pitchFamily="34" charset="0"/>
                <a:cs typeface="Times New Roman" panose="02020603050405020304" pitchFamily="18" charset="0"/>
              </a:rPr>
              <a:t>portes</a:t>
            </a:r>
            <a:r>
              <a:rPr lang="fr-FR" sz="1800" dirty="0">
                <a:solidFill>
                  <a:schemeClr val="tx1"/>
                </a:solidFill>
                <a:effectLst/>
                <a:latin typeface="+mn-lt"/>
                <a:ea typeface="Calibri" panose="020F0502020204030204" pitchFamily="34" charset="0"/>
                <a:cs typeface="Times New Roman" panose="02020603050405020304" pitchFamily="18" charset="0"/>
              </a:rPr>
              <a:t> / </a:t>
            </a:r>
            <a:r>
              <a:rPr lang="fr-FR" sz="1800" b="1" dirty="0">
                <a:solidFill>
                  <a:schemeClr val="tx1"/>
                </a:solidFill>
                <a:effectLst/>
                <a:latin typeface="+mn-lt"/>
                <a:ea typeface="Calibri" panose="020F0502020204030204" pitchFamily="34" charset="0"/>
                <a:cs typeface="Times New Roman" panose="02020603050405020304" pitchFamily="18" charset="0"/>
              </a:rPr>
              <a:t>portent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afin de revenir sur la distinction entre le nom et le verbe.</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39</a:t>
            </a:fld>
            <a:endParaRPr lang="fr-FR"/>
          </a:p>
        </p:txBody>
      </p:sp>
    </p:spTree>
    <p:extLst>
      <p:ext uri="{BB962C8B-B14F-4D97-AF65-F5344CB8AC3E}">
        <p14:creationId xmlns:p14="http://schemas.microsoft.com/office/powerpoint/2010/main" val="1604938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chemeClr val="tx1"/>
                </a:solidFill>
                <a:effectLst/>
                <a:latin typeface="+mn-lt"/>
                <a:ea typeface="Calibri" panose="020F0502020204030204" pitchFamily="34" charset="0"/>
                <a:cs typeface="Times New Roman" panose="02020603050405020304" pitchFamily="18" charset="0"/>
              </a:rPr>
              <a:t>« À votre avis, comment écrit-on ce mot </a:t>
            </a:r>
            <a:r>
              <a:rPr lang="fr-FR" sz="1800" i="1" dirty="0">
                <a:solidFill>
                  <a:schemeClr val="tx1"/>
                </a:solidFill>
                <a:effectLst/>
                <a:latin typeface="+mn-lt"/>
                <a:ea typeface="Calibri" panose="020F0502020204030204" pitchFamily="34" charset="0"/>
                <a:cs typeface="Times New Roman" panose="02020603050405020304" pitchFamily="18" charset="0"/>
              </a:rPr>
              <a:t>concombre</a:t>
            </a:r>
            <a:r>
              <a:rPr lang="fr-FR" sz="1800" dirty="0">
                <a:solidFill>
                  <a:schemeClr val="tx1"/>
                </a:solidFill>
                <a:effectLst/>
                <a:latin typeface="+mn-lt"/>
                <a:ea typeface="Calibri" panose="020F0502020204030204" pitchFamily="34" charset="0"/>
                <a:cs typeface="Times New Roman" panose="02020603050405020304" pitchFamily="18" charset="0"/>
              </a:rPr>
              <a:t>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probable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endParaRPr lang="fr-FR" sz="1800" b="0" i="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i="1" dirty="0">
                <a:solidFill>
                  <a:schemeClr val="tx1"/>
                </a:solidFill>
                <a:effectLst/>
                <a:latin typeface="+mn-lt"/>
                <a:ea typeface="Calibri" panose="020F0502020204030204" pitchFamily="34" charset="0"/>
                <a:cs typeface="Times New Roman" panose="02020603050405020304" pitchFamily="18" charset="0"/>
              </a:rPr>
              <a:t>c-o-n-c-o-n-b-r-e</a:t>
            </a:r>
            <a:endParaRPr lang="fr-FR" sz="1800" dirty="0">
              <a:solidFill>
                <a:schemeClr val="tx1"/>
              </a:solidFill>
              <a:effectLst/>
              <a:latin typeface="+mn-lt"/>
              <a:ea typeface="Calibri" panose="020F0502020204030204" pitchFamily="34" charset="0"/>
              <a:cs typeface="Times New Roman" panose="02020603050405020304" pitchFamily="18" charset="0"/>
            </a:endParaRPr>
          </a:p>
          <a:p>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4</a:t>
            </a:fld>
            <a:endParaRPr lang="fr-FR"/>
          </a:p>
        </p:txBody>
      </p:sp>
    </p:spTree>
    <p:extLst>
      <p:ext uri="{BB962C8B-B14F-4D97-AF65-F5344CB8AC3E}">
        <p14:creationId xmlns:p14="http://schemas.microsoft.com/office/powerpoint/2010/main" val="3079254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chemeClr val="tx1"/>
                </a:solidFill>
                <a:latin typeface="+mn-lt"/>
              </a:rPr>
              <a:t>(Affichage avec le mémo)</a:t>
            </a:r>
          </a:p>
          <a:p>
            <a:r>
              <a:rPr lang="fr-FR" sz="1200" b="1" dirty="0">
                <a:solidFill>
                  <a:schemeClr val="tx1"/>
                </a:solidFill>
                <a:latin typeface="+mn-lt"/>
              </a:rPr>
              <a:t>Exercice 3</a:t>
            </a:r>
          </a:p>
          <a:p>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a:t>
            </a:r>
            <a:r>
              <a:rPr lang="fr-FR" sz="1200" b="1" dirty="0">
                <a:solidFill>
                  <a:schemeClr val="tx1"/>
                </a:solidFill>
                <a:effectLst/>
                <a:latin typeface="+mn-lt"/>
                <a:ea typeface="Calibri" panose="020F0502020204030204" pitchFamily="34" charset="0"/>
                <a:cs typeface="Times New Roman" panose="02020603050405020304" pitchFamily="18" charset="0"/>
              </a:rPr>
              <a:t>élève</a:t>
            </a:r>
            <a:r>
              <a:rPr lang="fr-FR" sz="1200" b="1" u="sng" dirty="0">
                <a:solidFill>
                  <a:schemeClr val="tx1"/>
                </a:solidFill>
                <a:effectLst/>
                <a:latin typeface="+mn-lt"/>
                <a:ea typeface="Calibri" panose="020F0502020204030204" pitchFamily="34" charset="0"/>
                <a:cs typeface="Times New Roman" panose="02020603050405020304" pitchFamily="18" charset="0"/>
              </a:rPr>
              <a:t>s</a:t>
            </a:r>
            <a:r>
              <a:rPr lang="fr-FR" sz="1200" dirty="0">
                <a:solidFill>
                  <a:schemeClr val="tx1"/>
                </a:solidFill>
                <a:effectLst/>
                <a:latin typeface="+mn-lt"/>
                <a:ea typeface="Calibri" panose="020F0502020204030204" pitchFamily="34" charset="0"/>
                <a:cs typeface="Times New Roman" panose="02020603050405020304" pitchFamily="18" charset="0"/>
              </a:rPr>
              <a:t> s’écrit avec </a:t>
            </a:r>
            <a:r>
              <a:rPr lang="fr-FR" sz="1200" b="1" dirty="0">
                <a:solidFill>
                  <a:schemeClr val="tx1"/>
                </a:solidFill>
                <a:effectLst/>
                <a:latin typeface="+mn-lt"/>
                <a:ea typeface="Calibri" panose="020F0502020204030204" pitchFamily="34" charset="0"/>
                <a:cs typeface="Times New Roman" panose="02020603050405020304" pitchFamily="18" charset="0"/>
              </a:rPr>
              <a:t>-s</a:t>
            </a:r>
            <a:r>
              <a:rPr lang="fr-FR" sz="1200" dirty="0">
                <a:solidFill>
                  <a:schemeClr val="tx1"/>
                </a:solidFill>
                <a:effectLst/>
                <a:latin typeface="+mn-lt"/>
                <a:ea typeface="Calibri" panose="020F0502020204030204" pitchFamily="34" charset="0"/>
                <a:cs typeface="Times New Roman" panose="02020603050405020304" pitchFamily="18" charset="0"/>
              </a:rPr>
              <a:t> parce qu’il est au pluriel.</a:t>
            </a:r>
            <a:endParaRPr lang="fr-FR" sz="1200" i="1" dirty="0">
              <a:solidFill>
                <a:schemeClr val="tx1"/>
              </a:solidFill>
              <a:effectLst/>
              <a:latin typeface="+mn-lt"/>
              <a:ea typeface="Calibri" panose="020F0502020204030204" pitchFamily="34" charset="0"/>
              <a:cs typeface="Times New Roman" panose="02020603050405020304" pitchFamily="18" charset="0"/>
            </a:endParaRPr>
          </a:p>
          <a:p>
            <a:r>
              <a:rPr lang="fr-FR" sz="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fr-FR" sz="1200" dirty="0">
                <a:solidFill>
                  <a:schemeClr val="tx1"/>
                </a:solidFill>
                <a:effectLst/>
                <a:latin typeface="+mn-lt"/>
                <a:ea typeface="Calibri" panose="020F0502020204030204" pitchFamily="34" charset="0"/>
                <a:cs typeface="Times New Roman" panose="02020603050405020304" pitchFamily="18" charset="0"/>
              </a:rPr>
              <a:t> </a:t>
            </a:r>
            <a:r>
              <a:rPr lang="fr-FR" sz="1200" b="1" dirty="0">
                <a:solidFill>
                  <a:schemeClr val="tx1"/>
                </a:solidFill>
                <a:effectLst/>
                <a:latin typeface="+mn-lt"/>
                <a:ea typeface="Calibri" panose="020F0502020204030204" pitchFamily="34" charset="0"/>
                <a:cs typeface="Times New Roman" panose="02020603050405020304" pitchFamily="18" charset="0"/>
              </a:rPr>
              <a:t>élèv</a:t>
            </a:r>
            <a:r>
              <a:rPr lang="fr-FR" sz="1200" b="1" u="sng" dirty="0">
                <a:solidFill>
                  <a:schemeClr val="tx1"/>
                </a:solidFill>
                <a:effectLst/>
                <a:latin typeface="+mn-lt"/>
                <a:ea typeface="Calibri" panose="020F0502020204030204" pitchFamily="34" charset="0"/>
                <a:cs typeface="Times New Roman" panose="02020603050405020304" pitchFamily="18" charset="0"/>
              </a:rPr>
              <a:t>ent</a:t>
            </a:r>
            <a:r>
              <a:rPr lang="fr-FR" sz="1200" dirty="0">
                <a:solidFill>
                  <a:schemeClr val="tx1"/>
                </a:solidFill>
                <a:effectLst/>
                <a:latin typeface="+mn-lt"/>
                <a:ea typeface="Calibri" panose="020F0502020204030204" pitchFamily="34" charset="0"/>
                <a:cs typeface="Times New Roman" panose="02020603050405020304" pitchFamily="18" charset="0"/>
              </a:rPr>
              <a:t> s’écrit avec </a:t>
            </a:r>
            <a:r>
              <a:rPr lang="fr-FR" sz="1200" b="1" dirty="0">
                <a:solidFill>
                  <a:schemeClr val="tx1"/>
                </a:solidFill>
                <a:effectLst/>
                <a:latin typeface="+mn-lt"/>
                <a:ea typeface="Calibri" panose="020F0502020204030204" pitchFamily="34" charset="0"/>
                <a:cs typeface="Times New Roman" panose="02020603050405020304" pitchFamily="18" charset="0"/>
              </a:rPr>
              <a:t>-ent</a:t>
            </a:r>
            <a:r>
              <a:rPr lang="fr-FR" sz="1200" dirty="0">
                <a:solidFill>
                  <a:schemeClr val="tx1"/>
                </a:solidFill>
                <a:effectLst/>
                <a:latin typeface="+mn-lt"/>
                <a:ea typeface="Calibri" panose="020F0502020204030204" pitchFamily="34" charset="0"/>
                <a:cs typeface="Times New Roman" panose="02020603050405020304" pitchFamily="18" charset="0"/>
              </a:rPr>
              <a:t> parce qu’il s’accorde avec </a:t>
            </a:r>
            <a:r>
              <a:rPr lang="fr-FR" sz="1200" b="1" dirty="0">
                <a:solidFill>
                  <a:schemeClr val="tx1"/>
                </a:solidFill>
                <a:effectLst/>
                <a:latin typeface="+mn-lt"/>
                <a:ea typeface="Calibri" panose="020F0502020204030204" pitchFamily="34" charset="0"/>
                <a:cs typeface="Times New Roman" panose="02020603050405020304" pitchFamily="18" charset="0"/>
              </a:rPr>
              <a:t>Les élèves de CE1</a:t>
            </a:r>
            <a:r>
              <a:rPr lang="fr-FR" sz="1200" b="0" dirty="0">
                <a:solidFill>
                  <a:schemeClr val="tx1"/>
                </a:solidFill>
                <a:effectLst/>
                <a:latin typeface="+mn-lt"/>
                <a:ea typeface="Calibri" panose="020F0502020204030204" pitchFamily="34" charset="0"/>
                <a:cs typeface="Times New Roman" panose="02020603050405020304" pitchFamily="18" charset="0"/>
              </a:rPr>
              <a:t>, qui est au pluriel.</a:t>
            </a:r>
            <a:endParaRPr lang="fr-FR" sz="1200" b="0" i="0" dirty="0">
              <a:solidFill>
                <a:schemeClr val="tx1"/>
              </a:solidFill>
              <a:effectLst/>
              <a:latin typeface="+mn-lt"/>
              <a:ea typeface="Calibri" panose="020F0502020204030204" pitchFamily="34" charset="0"/>
              <a:cs typeface="Times New Roman" panose="02020603050405020304" pitchFamily="18" charset="0"/>
            </a:endParaRPr>
          </a:p>
          <a:p>
            <a:endParaRPr lang="fr-FR" sz="1200" b="1" i="1" dirty="0">
              <a:solidFill>
                <a:schemeClr val="tx1"/>
              </a:solidFill>
              <a:effectLst/>
              <a:latin typeface="+mn-lt"/>
              <a:ea typeface="Calibri" panose="020F0502020204030204" pitchFamily="34" charset="0"/>
              <a:cs typeface="Times New Roman" panose="02020603050405020304" pitchFamily="18" charset="0"/>
            </a:endParaRPr>
          </a:p>
          <a:p>
            <a:r>
              <a:rPr lang="fr-FR" sz="1200" b="1" i="1" dirty="0">
                <a:solidFill>
                  <a:schemeClr val="tx1"/>
                </a:solidFill>
                <a:effectLst/>
                <a:latin typeface="+mn-lt"/>
                <a:ea typeface="Calibri" panose="020F0502020204030204" pitchFamily="34" charset="0"/>
                <a:cs typeface="Times New Roman" panose="02020603050405020304" pitchFamily="18" charset="0"/>
              </a:rPr>
              <a:t>L’objectif de la phase collective</a:t>
            </a:r>
            <a:r>
              <a:rPr lang="fr-FR" sz="1200" i="1" dirty="0">
                <a:solidFill>
                  <a:schemeClr val="tx1"/>
                </a:solidFill>
                <a:effectLst/>
                <a:latin typeface="+mn-lt"/>
                <a:ea typeface="Calibri" panose="020F0502020204030204" pitchFamily="34" charset="0"/>
                <a:cs typeface="Times New Roman" panose="02020603050405020304" pitchFamily="18" charset="0"/>
              </a:rPr>
              <a:t> est d’énoncer l’ensemble des justifications nécessaires : c’est un </a:t>
            </a:r>
            <a:r>
              <a:rPr lang="fr-FR" sz="1200" i="1" u="sng" dirty="0">
                <a:solidFill>
                  <a:schemeClr val="tx1"/>
                </a:solidFill>
                <a:effectLst/>
                <a:latin typeface="+mn-lt"/>
                <a:ea typeface="Calibri" panose="020F0502020204030204" pitchFamily="34" charset="0"/>
                <a:cs typeface="Times New Roman" panose="02020603050405020304" pitchFamily="18" charset="0"/>
              </a:rPr>
              <a:t>verbe</a:t>
            </a:r>
            <a:r>
              <a:rPr lang="fr-FR" sz="1200" i="1" dirty="0">
                <a:solidFill>
                  <a:schemeClr val="tx1"/>
                </a:solidFill>
                <a:effectLst/>
                <a:latin typeface="+mn-lt"/>
                <a:ea typeface="Calibri" panose="020F0502020204030204" pitchFamily="34" charset="0"/>
                <a:cs typeface="Times New Roman" panose="02020603050405020304" pitchFamily="18" charset="0"/>
              </a:rPr>
              <a:t> (dit ce qui se passe) qui </a:t>
            </a:r>
            <a:r>
              <a:rPr lang="fr-FR" sz="1200" i="1" u="sng" dirty="0">
                <a:solidFill>
                  <a:schemeClr val="tx1"/>
                </a:solidFill>
                <a:effectLst/>
                <a:latin typeface="+mn-lt"/>
                <a:ea typeface="Calibri" panose="020F0502020204030204" pitchFamily="34" charset="0"/>
                <a:cs typeface="Times New Roman" panose="02020603050405020304" pitchFamily="18" charset="0"/>
              </a:rPr>
              <a:t>s’accorde avec </a:t>
            </a:r>
            <a:r>
              <a:rPr lang="fr-FR" sz="1200" i="1" dirty="0">
                <a:solidFill>
                  <a:schemeClr val="tx1"/>
                </a:solidFill>
                <a:effectLst/>
                <a:latin typeface="+mn-lt"/>
                <a:ea typeface="Calibri" panose="020F0502020204030204" pitchFamily="34" charset="0"/>
                <a:cs typeface="Times New Roman" panose="02020603050405020304" pitchFamily="18" charset="0"/>
              </a:rPr>
              <a:t>la </a:t>
            </a:r>
            <a:r>
              <a:rPr lang="fr-FR" sz="1200" i="1" u="sng" dirty="0">
                <a:solidFill>
                  <a:schemeClr val="tx1"/>
                </a:solidFill>
                <a:effectLst/>
                <a:latin typeface="+mn-lt"/>
                <a:ea typeface="Calibri" panose="020F0502020204030204" pitchFamily="34" charset="0"/>
                <a:cs typeface="Times New Roman" panose="02020603050405020304" pitchFamily="18" charset="0"/>
              </a:rPr>
              <a:t>brique-sujet</a:t>
            </a:r>
            <a:r>
              <a:rPr lang="fr-FR" sz="1200" i="1" dirty="0">
                <a:solidFill>
                  <a:schemeClr val="tx1"/>
                </a:solidFill>
                <a:effectLst/>
                <a:latin typeface="+mn-lt"/>
                <a:ea typeface="Calibri" panose="020F0502020204030204" pitchFamily="34" charset="0"/>
                <a:cs typeface="Times New Roman" panose="02020603050405020304" pitchFamily="18" charset="0"/>
              </a:rPr>
              <a:t> (il s’écrit avec</a:t>
            </a:r>
            <a:r>
              <a:rPr lang="fr-FR" sz="1200" b="1" dirty="0">
                <a:solidFill>
                  <a:schemeClr val="tx1"/>
                </a:solidFill>
                <a:effectLst/>
                <a:latin typeface="+mn-lt"/>
                <a:ea typeface="Calibri" panose="020F0502020204030204" pitchFamily="34" charset="0"/>
                <a:cs typeface="Times New Roman" panose="02020603050405020304" pitchFamily="18" charset="0"/>
              </a:rPr>
              <a:t> -ent </a:t>
            </a:r>
            <a:r>
              <a:rPr lang="fr-FR" sz="1200" i="1" dirty="0">
                <a:solidFill>
                  <a:schemeClr val="tx1"/>
                </a:solidFill>
                <a:effectLst/>
                <a:latin typeface="+mn-lt"/>
                <a:ea typeface="Calibri" panose="020F0502020204030204" pitchFamily="34" charset="0"/>
                <a:cs typeface="Times New Roman" panose="02020603050405020304" pitchFamily="18" charset="0"/>
              </a:rPr>
              <a:t>parce que le verbe doit s’accorder avec le </a:t>
            </a:r>
            <a:r>
              <a:rPr lang="fr-FR" sz="1200" i="1" u="sng" dirty="0">
                <a:solidFill>
                  <a:schemeClr val="tx1"/>
                </a:solidFill>
                <a:effectLst/>
                <a:latin typeface="+mn-lt"/>
                <a:ea typeface="Calibri" panose="020F0502020204030204" pitchFamily="34" charset="0"/>
                <a:cs typeface="Times New Roman" panose="02020603050405020304" pitchFamily="18" charset="0"/>
              </a:rPr>
              <a:t>nom</a:t>
            </a:r>
            <a:r>
              <a:rPr lang="fr-FR" sz="1200" i="1" dirty="0">
                <a:solidFill>
                  <a:schemeClr val="tx1"/>
                </a:solidFill>
                <a:effectLst/>
                <a:latin typeface="+mn-lt"/>
                <a:ea typeface="Calibri" panose="020F0502020204030204" pitchFamily="34" charset="0"/>
                <a:cs typeface="Times New Roman" panose="02020603050405020304" pitchFamily="18" charset="0"/>
              </a:rPr>
              <a:t> chef de la brique-sujet, ici </a:t>
            </a:r>
            <a:r>
              <a:rPr lang="fr-FR" sz="1200" b="1" dirty="0">
                <a:solidFill>
                  <a:schemeClr val="tx1"/>
                </a:solidFill>
                <a:effectLst/>
                <a:latin typeface="+mn-lt"/>
                <a:ea typeface="Calibri" panose="020F0502020204030204" pitchFamily="34" charset="0"/>
                <a:cs typeface="Times New Roman" panose="02020603050405020304" pitchFamily="18" charset="0"/>
              </a:rPr>
              <a:t>les élèves</a:t>
            </a:r>
            <a:r>
              <a:rPr lang="fr-FR" sz="1200" i="1" dirty="0">
                <a:solidFill>
                  <a:schemeClr val="tx1"/>
                </a:solidFill>
                <a:effectLst/>
                <a:latin typeface="+mn-lt"/>
                <a:ea typeface="Calibri" panose="020F0502020204030204" pitchFamily="34" charset="0"/>
                <a:cs typeface="Times New Roman" panose="02020603050405020304" pitchFamily="18" charset="0"/>
              </a:rPr>
              <a:t> – au </a:t>
            </a:r>
            <a:r>
              <a:rPr lang="fr-FR" sz="1200" i="1" u="sng" dirty="0">
                <a:solidFill>
                  <a:schemeClr val="tx1"/>
                </a:solidFill>
                <a:effectLst/>
                <a:latin typeface="+mn-lt"/>
                <a:ea typeface="Calibri" panose="020F0502020204030204" pitchFamily="34" charset="0"/>
                <a:cs typeface="Times New Roman" panose="02020603050405020304" pitchFamily="18" charset="0"/>
              </a:rPr>
              <a:t>pluriel</a:t>
            </a:r>
            <a:r>
              <a:rPr lang="fr-FR" sz="1200" i="1" dirty="0">
                <a:solidFill>
                  <a:schemeClr val="tx1"/>
                </a:solidFill>
                <a:effectLst/>
                <a:latin typeface="+mn-lt"/>
                <a:ea typeface="Calibri" panose="020F0502020204030204" pitchFamily="34" charset="0"/>
                <a:cs typeface="Times New Roman" panose="02020603050405020304" pitchFamily="18" charset="0"/>
              </a:rPr>
              <a:t> –, comme dans </a:t>
            </a:r>
            <a:r>
              <a:rPr lang="fr-FR" sz="1200" b="1" dirty="0">
                <a:solidFill>
                  <a:schemeClr val="tx1"/>
                </a:solidFill>
                <a:effectLst/>
                <a:latin typeface="+mn-lt"/>
                <a:ea typeface="Calibri" panose="020F0502020204030204" pitchFamily="34" charset="0"/>
                <a:cs typeface="Times New Roman" panose="02020603050405020304" pitchFamily="18" charset="0"/>
              </a:rPr>
              <a:t>les éléphants boivent</a:t>
            </a:r>
            <a:r>
              <a:rPr lang="fr-FR" sz="1200" i="1" dirty="0">
                <a:solidFill>
                  <a:schemeClr val="tx1"/>
                </a:solidFill>
                <a:effectLst/>
                <a:latin typeface="+mn-lt"/>
                <a:ea typeface="Calibri" panose="020F0502020204030204" pitchFamily="34" charset="0"/>
                <a:cs typeface="Times New Roman" panose="02020603050405020304" pitchFamily="18" charset="0"/>
              </a:rPr>
              <a:t>).</a:t>
            </a:r>
            <a:endParaRPr lang="fr-FR" sz="1200" i="0" dirty="0">
              <a:solidFill>
                <a:schemeClr val="tx1"/>
              </a:solidFill>
              <a:effectLst/>
              <a:latin typeface="+mn-lt"/>
              <a:ea typeface="Calibri" panose="020F0502020204030204" pitchFamily="34" charset="0"/>
              <a:cs typeface="Times New Roman" panose="02020603050405020304" pitchFamily="18" charset="0"/>
            </a:endParaRPr>
          </a:p>
          <a:p>
            <a:endParaRPr lang="fr-FR" sz="1200" i="0" dirty="0">
              <a:solidFill>
                <a:schemeClr val="tx1"/>
              </a:solidFill>
              <a:effectLst/>
              <a:latin typeface="+mn-lt"/>
              <a:ea typeface="Calibri" panose="020F0502020204030204" pitchFamily="34" charset="0"/>
              <a:cs typeface="Times New Roman" panose="02020603050405020304" pitchFamily="18" charset="0"/>
            </a:endParaRPr>
          </a:p>
          <a:p>
            <a:r>
              <a:rPr lang="fr-FR" sz="1200" i="1" dirty="0">
                <a:solidFill>
                  <a:schemeClr val="tx1"/>
                </a:solidFill>
                <a:effectLst/>
                <a:latin typeface="+mn-lt"/>
                <a:ea typeface="Calibri" panose="020F0502020204030204" pitchFamily="34" charset="0"/>
                <a:cs typeface="Times New Roman" panose="02020603050405020304" pitchFamily="18" charset="0"/>
              </a:rPr>
              <a:t>On pourra aussi rapprocher </a:t>
            </a:r>
            <a:r>
              <a:rPr lang="fr-FR" sz="1200" b="1" dirty="0">
                <a:solidFill>
                  <a:schemeClr val="tx1"/>
                </a:solidFill>
                <a:effectLst/>
                <a:latin typeface="+mn-lt"/>
                <a:ea typeface="Calibri" panose="020F0502020204030204" pitchFamily="34" charset="0"/>
                <a:cs typeface="Times New Roman" panose="02020603050405020304" pitchFamily="18" charset="0"/>
              </a:rPr>
              <a:t>élèves</a:t>
            </a:r>
            <a:r>
              <a:rPr lang="fr-FR" sz="1200" dirty="0">
                <a:solidFill>
                  <a:schemeClr val="tx1"/>
                </a:solidFill>
                <a:effectLst/>
                <a:latin typeface="+mn-lt"/>
                <a:ea typeface="Calibri" panose="020F0502020204030204" pitchFamily="34" charset="0"/>
                <a:cs typeface="Times New Roman" panose="02020603050405020304" pitchFamily="18" charset="0"/>
              </a:rPr>
              <a:t> / </a:t>
            </a:r>
            <a:r>
              <a:rPr lang="fr-FR" sz="1200" b="1" dirty="0">
                <a:solidFill>
                  <a:schemeClr val="tx1"/>
                </a:solidFill>
                <a:effectLst/>
                <a:latin typeface="+mn-lt"/>
                <a:ea typeface="Calibri" panose="020F0502020204030204" pitchFamily="34" charset="0"/>
                <a:cs typeface="Times New Roman" panose="02020603050405020304" pitchFamily="18" charset="0"/>
              </a:rPr>
              <a:t>élèvent</a:t>
            </a:r>
            <a:r>
              <a:rPr lang="fr-FR" sz="1200" i="1" dirty="0">
                <a:solidFill>
                  <a:schemeClr val="tx1"/>
                </a:solidFill>
                <a:effectLst/>
                <a:latin typeface="+mn-lt"/>
                <a:ea typeface="Calibri" panose="020F0502020204030204" pitchFamily="34" charset="0"/>
                <a:cs typeface="Times New Roman" panose="02020603050405020304" pitchFamily="18" charset="0"/>
              </a:rPr>
              <a:t> de </a:t>
            </a:r>
            <a:r>
              <a:rPr lang="fr-FR" sz="1200" b="1" dirty="0">
                <a:solidFill>
                  <a:schemeClr val="tx1"/>
                </a:solidFill>
                <a:effectLst/>
                <a:latin typeface="+mn-lt"/>
                <a:ea typeface="Calibri" panose="020F0502020204030204" pitchFamily="34" charset="0"/>
                <a:cs typeface="Times New Roman" panose="02020603050405020304" pitchFamily="18" charset="0"/>
              </a:rPr>
              <a:t>portes</a:t>
            </a:r>
            <a:r>
              <a:rPr lang="fr-FR" sz="1200" dirty="0">
                <a:solidFill>
                  <a:schemeClr val="tx1"/>
                </a:solidFill>
                <a:effectLst/>
                <a:latin typeface="+mn-lt"/>
                <a:ea typeface="Calibri" panose="020F0502020204030204" pitchFamily="34" charset="0"/>
                <a:cs typeface="Times New Roman" panose="02020603050405020304" pitchFamily="18" charset="0"/>
              </a:rPr>
              <a:t> / </a:t>
            </a:r>
            <a:r>
              <a:rPr lang="fr-FR" sz="1200" b="1" dirty="0">
                <a:solidFill>
                  <a:schemeClr val="tx1"/>
                </a:solidFill>
                <a:effectLst/>
                <a:latin typeface="+mn-lt"/>
                <a:ea typeface="Calibri" panose="020F0502020204030204" pitchFamily="34" charset="0"/>
                <a:cs typeface="Times New Roman" panose="02020603050405020304" pitchFamily="18" charset="0"/>
              </a:rPr>
              <a:t>portent</a:t>
            </a:r>
            <a:r>
              <a:rPr lang="fr-FR" sz="1200" dirty="0">
                <a:solidFill>
                  <a:schemeClr val="tx1"/>
                </a:solidFill>
                <a:effectLst/>
                <a:latin typeface="+mn-lt"/>
                <a:ea typeface="Calibri" panose="020F0502020204030204" pitchFamily="34" charset="0"/>
                <a:cs typeface="Times New Roman" panose="02020603050405020304" pitchFamily="18" charset="0"/>
              </a:rPr>
              <a:t> </a:t>
            </a:r>
            <a:r>
              <a:rPr lang="fr-FR" sz="1200" i="1" dirty="0">
                <a:solidFill>
                  <a:schemeClr val="tx1"/>
                </a:solidFill>
                <a:effectLst/>
                <a:latin typeface="+mn-lt"/>
                <a:ea typeface="Calibri" panose="020F0502020204030204" pitchFamily="34" charset="0"/>
                <a:cs typeface="Times New Roman" panose="02020603050405020304" pitchFamily="18" charset="0"/>
              </a:rPr>
              <a:t>afin de revenir sur la distinction entre le nom et le verbe.</a:t>
            </a:r>
            <a:endParaRPr lang="fr-FR"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40</a:t>
            </a:fld>
            <a:endParaRPr lang="fr-FR"/>
          </a:p>
        </p:txBody>
      </p:sp>
    </p:spTree>
    <p:extLst>
      <p:ext uri="{BB962C8B-B14F-4D97-AF65-F5344CB8AC3E}">
        <p14:creationId xmlns:p14="http://schemas.microsoft.com/office/powerpoint/2010/main" val="2792183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4 </a:t>
            </a:r>
            <a:r>
              <a:rPr lang="fr-FR" sz="1800" b="0" dirty="0">
                <a:solidFill>
                  <a:schemeClr val="tx1"/>
                </a:solidFill>
                <a:latin typeface="+mn-lt"/>
              </a:rPr>
              <a:t>: </a:t>
            </a:r>
            <a:r>
              <a:rPr lang="fr-FR" sz="1800" b="0" dirty="0">
                <a:solidFill>
                  <a:schemeClr val="tx1"/>
                </a:solidFill>
                <a:effectLst/>
                <a:latin typeface="+mn-lt"/>
                <a:ea typeface="Calibri" panose="020F0502020204030204" pitchFamily="34" charset="0"/>
                <a:cs typeface="Times New Roman" panose="02020603050405020304" pitchFamily="18" charset="0"/>
              </a:rPr>
              <a:t>Dictée :</a:t>
            </a:r>
          </a:p>
          <a:p>
            <a:r>
              <a:rPr lang="fr-FR" sz="1800" b="1" dirty="0">
                <a:solidFill>
                  <a:schemeClr val="tx1"/>
                </a:solidFill>
                <a:effectLst/>
                <a:latin typeface="+mn-lt"/>
                <a:ea typeface="Calibri" panose="020F0502020204030204" pitchFamily="34" charset="0"/>
                <a:cs typeface="Times New Roman" panose="02020603050405020304" pitchFamily="18" charset="0"/>
              </a:rPr>
              <a:t>a.</a:t>
            </a:r>
            <a:r>
              <a:rPr lang="fr-FR" sz="1800" dirty="0">
                <a:solidFill>
                  <a:schemeClr val="tx1"/>
                </a:solidFill>
                <a:effectLst/>
                <a:latin typeface="+mn-lt"/>
                <a:ea typeface="Calibri" panose="020F0502020204030204" pitchFamily="34" charset="0"/>
                <a:cs typeface="Times New Roman" panose="02020603050405020304" pitchFamily="18" charset="0"/>
              </a:rPr>
              <a:t> Les joueurs tombent.</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b.</a:t>
            </a:r>
            <a:r>
              <a:rPr lang="fr-FR" sz="1800" dirty="0">
                <a:solidFill>
                  <a:schemeClr val="tx1"/>
                </a:solidFill>
                <a:effectLst/>
                <a:latin typeface="+mn-lt"/>
                <a:ea typeface="Calibri" panose="020F0502020204030204" pitchFamily="34" charset="0"/>
                <a:cs typeface="Times New Roman" panose="02020603050405020304" pitchFamily="18" charset="0"/>
              </a:rPr>
              <a:t> Plein de pompiers regardent l’incendie. </a:t>
            </a:r>
            <a:r>
              <a:rPr lang="fr-FR" sz="1800" i="1" dirty="0">
                <a:solidFill>
                  <a:schemeClr val="tx1"/>
                </a:solidFill>
                <a:effectLst/>
                <a:latin typeface="+mn-lt"/>
                <a:ea typeface="Calibri" panose="020F0502020204030204" pitchFamily="34" charset="0"/>
                <a:cs typeface="Times New Roman" panose="02020603050405020304" pitchFamily="18" charset="0"/>
              </a:rPr>
              <a:t>(Donner le mot</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dirty="0">
                <a:solidFill>
                  <a:schemeClr val="tx1"/>
                </a:solidFill>
                <a:effectLst/>
                <a:latin typeface="+mn-lt"/>
                <a:ea typeface="Calibri" panose="020F0502020204030204" pitchFamily="34" charset="0"/>
                <a:cs typeface="Times New Roman" panose="02020603050405020304" pitchFamily="18" charset="0"/>
              </a:rPr>
              <a:t>incendie</a:t>
            </a:r>
            <a:r>
              <a:rPr lang="fr-FR" sz="1800" i="1" dirty="0">
                <a:solidFill>
                  <a:schemeClr val="tx1"/>
                </a:solidFill>
                <a:effectLst/>
                <a:latin typeface="+mn-lt"/>
                <a:ea typeface="Calibri" panose="020F0502020204030204" pitchFamily="34" charset="0"/>
                <a:cs typeface="Times New Roman" panose="02020603050405020304" pitchFamily="18" charset="0"/>
              </a:rPr>
              <a:t>.)</a:t>
            </a:r>
            <a:endParaRPr lang="fr-FR" sz="1800" i="0" dirty="0">
              <a:solidFill>
                <a:schemeClr val="tx1"/>
              </a:solidFill>
              <a:effectLst/>
              <a:latin typeface="+mn-lt"/>
              <a:ea typeface="Calibri" panose="020F0502020204030204" pitchFamily="34" charset="0"/>
              <a:cs typeface="Times New Roman" panose="02020603050405020304" pitchFamily="18" charset="0"/>
            </a:endParaRPr>
          </a:p>
          <a:p>
            <a:endParaRPr lang="fr-FR" sz="1800" i="0" dirty="0">
              <a:solidFill>
                <a:schemeClr val="tx1"/>
              </a:solidFill>
              <a:effectLst/>
              <a:latin typeface="+mn-lt"/>
              <a:ea typeface="Times New Roman" panose="02020603050405020304" pitchFamily="18" charset="0"/>
              <a:cs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Proposer les deux dictées sur deux jours consécutifs car elles sont liées.</a:t>
            </a:r>
            <a:endParaRPr lang="fr-FR" sz="1800" i="0" dirty="0">
              <a:solidFill>
                <a:schemeClr val="tx1"/>
              </a:solidFill>
              <a:effectLst/>
              <a:latin typeface="+mn-lt"/>
              <a:ea typeface="Times New Roman" panose="02020603050405020304" pitchFamily="18" charset="0"/>
            </a:endParaRPr>
          </a:p>
          <a:p>
            <a:r>
              <a:rPr lang="fr-FR" sz="1800" i="1" dirty="0">
                <a:solidFill>
                  <a:schemeClr val="tx1"/>
                </a:solidFill>
                <a:effectLst/>
                <a:latin typeface="+mn-lt"/>
                <a:ea typeface="Times New Roman" panose="02020603050405020304" pitchFamily="18" charset="0"/>
              </a:rPr>
              <a:t>Choisir une modalité de la dictée parmi celles proposées dans l’introduction du </a:t>
            </a:r>
            <a:r>
              <a:rPr lang="fr-FR" sz="1800" i="0" dirty="0">
                <a:solidFill>
                  <a:schemeClr val="tx1"/>
                </a:solidFill>
                <a:effectLst/>
                <a:latin typeface="+mn-lt"/>
                <a:ea typeface="Times New Roman" panose="02020603050405020304" pitchFamily="18" charset="0"/>
              </a:rPr>
              <a:t>Guide</a:t>
            </a:r>
            <a:r>
              <a:rPr lang="fr-FR" sz="1800" i="1" dirty="0">
                <a:solidFill>
                  <a:schemeClr val="tx1"/>
                </a:solidFill>
                <a:effectLst/>
                <a:latin typeface="+mn-lt"/>
                <a:ea typeface="Times New Roman" panose="02020603050405020304" pitchFamily="18" charset="0"/>
              </a:rPr>
              <a:t>.</a:t>
            </a:r>
            <a:endParaRPr lang="fr-FR" sz="18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41</a:t>
            </a:fld>
            <a:endParaRPr lang="fr-FR"/>
          </a:p>
        </p:txBody>
      </p:sp>
    </p:spTree>
    <p:extLst>
      <p:ext uri="{BB962C8B-B14F-4D97-AF65-F5344CB8AC3E}">
        <p14:creationId xmlns:p14="http://schemas.microsoft.com/office/powerpoint/2010/main" val="12398702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chemeClr val="tx1"/>
                </a:solidFill>
                <a:latin typeface="+mn-lt"/>
              </a:rPr>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Exercice 4</a:t>
            </a:r>
            <a:r>
              <a:rPr lang="fr-FR" sz="1200" b="0" dirty="0">
                <a:solidFill>
                  <a:schemeClr val="tx1"/>
                </a:solidFill>
                <a:latin typeface="+mn-lt"/>
              </a:rPr>
              <a:t> </a:t>
            </a:r>
            <a:r>
              <a:rPr lang="fr-FR" sz="1200" b="0">
                <a:solidFill>
                  <a:schemeClr val="tx1"/>
                </a:solidFill>
                <a:latin typeface="+mn-lt"/>
              </a:rPr>
              <a:t>: </a:t>
            </a:r>
            <a:r>
              <a:rPr lang="fr-FR" sz="1200" b="0">
                <a:solidFill>
                  <a:schemeClr val="tx1"/>
                </a:solidFill>
                <a:effectLst/>
                <a:latin typeface="+mn-lt"/>
                <a:ea typeface="Calibri" panose="020F0502020204030204" pitchFamily="34" charset="0"/>
                <a:cs typeface="Times New Roman" panose="02020603050405020304" pitchFamily="18" charset="0"/>
              </a:rPr>
              <a:t>Dictée :</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r>
              <a:rPr lang="fr-FR" sz="1200" b="1" dirty="0">
                <a:solidFill>
                  <a:schemeClr val="tx1"/>
                </a:solidFill>
                <a:effectLst/>
                <a:latin typeface="+mn-lt"/>
                <a:ea typeface="Calibri" panose="020F0502020204030204" pitchFamily="34" charset="0"/>
                <a:cs typeface="Times New Roman" panose="02020603050405020304" pitchFamily="18" charset="0"/>
              </a:rPr>
              <a:t>a.</a:t>
            </a:r>
            <a:r>
              <a:rPr lang="fr-FR" sz="1200" dirty="0">
                <a:solidFill>
                  <a:schemeClr val="tx1"/>
                </a:solidFill>
                <a:effectLst/>
                <a:latin typeface="+mn-lt"/>
                <a:ea typeface="Calibri" panose="020F0502020204030204" pitchFamily="34" charset="0"/>
                <a:cs typeface="Times New Roman" panose="02020603050405020304" pitchFamily="18" charset="0"/>
              </a:rPr>
              <a:t> Les joueurs tombent.</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r>
              <a:rPr lang="fr-FR" sz="1200" b="1" dirty="0">
                <a:solidFill>
                  <a:schemeClr val="tx1"/>
                </a:solidFill>
                <a:effectLst/>
                <a:latin typeface="+mn-lt"/>
                <a:ea typeface="Calibri" panose="020F0502020204030204" pitchFamily="34" charset="0"/>
                <a:cs typeface="Times New Roman" panose="02020603050405020304" pitchFamily="18" charset="0"/>
              </a:rPr>
              <a:t>b.</a:t>
            </a:r>
            <a:r>
              <a:rPr lang="fr-FR" sz="1200" dirty="0">
                <a:solidFill>
                  <a:schemeClr val="tx1"/>
                </a:solidFill>
                <a:effectLst/>
                <a:latin typeface="+mn-lt"/>
                <a:ea typeface="Calibri" panose="020F0502020204030204" pitchFamily="34" charset="0"/>
                <a:cs typeface="Times New Roman" panose="02020603050405020304" pitchFamily="18" charset="0"/>
              </a:rPr>
              <a:t> Plein de pompiers regardent l’incendie. </a:t>
            </a:r>
            <a:r>
              <a:rPr lang="fr-FR" sz="1200" i="1" dirty="0">
                <a:solidFill>
                  <a:schemeClr val="tx1"/>
                </a:solidFill>
                <a:effectLst/>
                <a:latin typeface="+mn-lt"/>
                <a:ea typeface="Calibri" panose="020F0502020204030204" pitchFamily="34" charset="0"/>
                <a:cs typeface="Times New Roman" panose="02020603050405020304" pitchFamily="18" charset="0"/>
              </a:rPr>
              <a:t>(Donner le mot</a:t>
            </a:r>
            <a:r>
              <a:rPr lang="fr-FR" sz="1200" dirty="0">
                <a:solidFill>
                  <a:schemeClr val="tx1"/>
                </a:solidFill>
                <a:effectLst/>
                <a:latin typeface="+mn-lt"/>
                <a:ea typeface="Calibri" panose="020F0502020204030204" pitchFamily="34" charset="0"/>
                <a:cs typeface="Times New Roman" panose="02020603050405020304" pitchFamily="18" charset="0"/>
              </a:rPr>
              <a:t> </a:t>
            </a:r>
            <a:r>
              <a:rPr lang="fr-FR" sz="1200" b="1" dirty="0">
                <a:solidFill>
                  <a:schemeClr val="tx1"/>
                </a:solidFill>
                <a:effectLst/>
                <a:latin typeface="+mn-lt"/>
                <a:ea typeface="Calibri" panose="020F0502020204030204" pitchFamily="34" charset="0"/>
                <a:cs typeface="Times New Roman" panose="02020603050405020304" pitchFamily="18" charset="0"/>
              </a:rPr>
              <a:t>incendie</a:t>
            </a:r>
            <a:r>
              <a:rPr lang="fr-FR" sz="1200" i="1" dirty="0">
                <a:solidFill>
                  <a:schemeClr val="tx1"/>
                </a:solidFill>
                <a:effectLst/>
                <a:latin typeface="+mn-lt"/>
                <a:ea typeface="Calibri" panose="020F0502020204030204" pitchFamily="34" charset="0"/>
                <a:cs typeface="Times New Roman" panose="02020603050405020304" pitchFamily="18" charset="0"/>
              </a:rPr>
              <a:t>.)</a:t>
            </a:r>
            <a:endParaRPr lang="fr-FR" sz="1200" i="0" dirty="0">
              <a:solidFill>
                <a:schemeClr val="tx1"/>
              </a:solidFill>
              <a:effectLst/>
              <a:latin typeface="+mn-lt"/>
              <a:ea typeface="Calibri" panose="020F0502020204030204" pitchFamily="34" charset="0"/>
              <a:cs typeface="Times New Roman" panose="02020603050405020304" pitchFamily="18" charset="0"/>
            </a:endParaRPr>
          </a:p>
          <a:p>
            <a:endParaRPr lang="fr-FR" sz="1200" i="0" dirty="0">
              <a:solidFill>
                <a:schemeClr val="tx1"/>
              </a:solidFill>
              <a:effectLst/>
              <a:latin typeface="+mn-lt"/>
              <a:ea typeface="Times New Roman" panose="02020603050405020304" pitchFamily="18" charset="0"/>
              <a:cs typeface="Times New Roman" panose="02020603050405020304" pitchFamily="18" charset="0"/>
            </a:endParaRPr>
          </a:p>
          <a:p>
            <a:r>
              <a:rPr lang="fr-FR" sz="1200" i="1" dirty="0">
                <a:solidFill>
                  <a:schemeClr val="tx1"/>
                </a:solidFill>
                <a:effectLst/>
                <a:latin typeface="+mn-lt"/>
                <a:ea typeface="Times New Roman" panose="02020603050405020304" pitchFamily="18" charset="0"/>
              </a:rPr>
              <a:t>Proposer les deux dictées sur deux jours consécutifs car elles sont liées.</a:t>
            </a:r>
            <a:endParaRPr lang="fr-FR" sz="1200" i="0" dirty="0">
              <a:solidFill>
                <a:schemeClr val="tx1"/>
              </a:solidFill>
              <a:effectLst/>
              <a:latin typeface="+mn-lt"/>
              <a:ea typeface="Times New Roman" panose="02020603050405020304" pitchFamily="18" charset="0"/>
            </a:endParaRPr>
          </a:p>
          <a:p>
            <a:r>
              <a:rPr lang="fr-FR" sz="1200" i="1" dirty="0">
                <a:solidFill>
                  <a:schemeClr val="tx1"/>
                </a:solidFill>
                <a:effectLst/>
                <a:latin typeface="+mn-lt"/>
                <a:ea typeface="Times New Roman" panose="02020603050405020304" pitchFamily="18" charset="0"/>
              </a:rPr>
              <a:t>Choisir une modalité de la dictée parmi celles dans l’introduction du </a:t>
            </a:r>
            <a:r>
              <a:rPr lang="fr-FR" sz="1200" i="0" dirty="0">
                <a:solidFill>
                  <a:schemeClr val="tx1"/>
                </a:solidFill>
                <a:effectLst/>
                <a:latin typeface="+mn-lt"/>
                <a:ea typeface="Times New Roman" panose="02020603050405020304" pitchFamily="18" charset="0"/>
              </a:rPr>
              <a:t>Guide</a:t>
            </a:r>
            <a:r>
              <a:rPr lang="fr-FR" sz="1200" i="1" dirty="0">
                <a:solidFill>
                  <a:schemeClr val="tx1"/>
                </a:solidFill>
                <a:effectLst/>
                <a:latin typeface="+mn-lt"/>
                <a:ea typeface="Times New Roman" panose="02020603050405020304" pitchFamily="18" charset="0"/>
              </a:rPr>
              <a:t>.</a:t>
            </a:r>
            <a:endParaRPr lang="fr-FR" sz="1200" dirty="0">
              <a:solidFill>
                <a:schemeClr val="tx1"/>
              </a:solidFill>
              <a:effectLst/>
              <a:latin typeface="+mn-lt"/>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42</a:t>
            </a:fld>
            <a:endParaRPr lang="fr-FR"/>
          </a:p>
        </p:txBody>
      </p:sp>
    </p:spTree>
    <p:extLst>
      <p:ext uri="{BB962C8B-B14F-4D97-AF65-F5344CB8AC3E}">
        <p14:creationId xmlns:p14="http://schemas.microsoft.com/office/powerpoint/2010/main" val="4732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Eh bien, il s’écrit </a:t>
            </a:r>
            <a:r>
              <a:rPr lang="fr-FR" sz="1800" i="1" dirty="0">
                <a:solidFill>
                  <a:schemeClr val="tx1"/>
                </a:solidFill>
                <a:effectLst/>
                <a:latin typeface="+mn-lt"/>
                <a:ea typeface="Calibri" panose="020F0502020204030204" pitchFamily="34" charset="0"/>
                <a:cs typeface="Times New Roman" panose="02020603050405020304" pitchFamily="18" charset="0"/>
              </a:rPr>
              <a:t>c-o-n-c-o-</a:t>
            </a:r>
            <a:r>
              <a:rPr lang="fr-FR" sz="1800" b="1" i="1" dirty="0">
                <a:solidFill>
                  <a:schemeClr val="tx1"/>
                </a:solidFill>
                <a:effectLst/>
                <a:latin typeface="+mn-lt"/>
                <a:ea typeface="Calibri" panose="020F0502020204030204" pitchFamily="34" charset="0"/>
                <a:cs typeface="Times New Roman" panose="02020603050405020304" pitchFamily="18" charset="0"/>
              </a:rPr>
              <a:t>m</a:t>
            </a:r>
            <a:r>
              <a:rPr lang="fr-FR" sz="1800" i="1" dirty="0">
                <a:solidFill>
                  <a:schemeClr val="tx1"/>
                </a:solidFill>
                <a:effectLst/>
                <a:latin typeface="+mn-lt"/>
                <a:ea typeface="Calibri" panose="020F0502020204030204" pitchFamily="34" charset="0"/>
                <a:cs typeface="Times New Roman" panose="02020603050405020304" pitchFamily="18" charset="0"/>
              </a:rPr>
              <a:t>-b-r-e</a:t>
            </a:r>
            <a:r>
              <a:rPr lang="fr-FR" sz="1800" dirty="0">
                <a:solidFill>
                  <a:schemeClr val="tx1"/>
                </a:solidFill>
                <a:effectLst/>
                <a:latin typeface="+mn-lt"/>
                <a:ea typeface="Calibri" panose="020F0502020204030204" pitchFamily="34" charset="0"/>
                <a:cs typeface="Times New Roman" panose="02020603050405020304" pitchFamily="18" charset="0"/>
              </a:rPr>
              <a:t>. On entend deux fois le même son-voyelle, c’est presque la même syllabe, mais on ne l’écrit pas tout à fait pareil. Est-ce que quelqu’un sait pourquoi ? »</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Calibri" panose="020F0502020204030204" pitchFamily="34" charset="0"/>
                <a:cs typeface="Times New Roman" panose="02020603050405020304" pitchFamily="18" charset="0"/>
              </a:rPr>
              <a:t>    </a:t>
            </a:r>
          </a:p>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Calibri" panose="020F0502020204030204" pitchFamily="34" charset="0"/>
                <a:cs typeface="Times New Roman" panose="02020603050405020304" pitchFamily="18" charset="0"/>
              </a:rPr>
              <a:t>Et noter</a:t>
            </a:r>
            <a:r>
              <a:rPr lang="fr-FR" sz="1800" dirty="0">
                <a:solidFill>
                  <a:schemeClr val="tx1"/>
                </a:solidFill>
                <a:effectLst/>
                <a:latin typeface="+mn-lt"/>
                <a:ea typeface="Calibri" panose="020F0502020204030204" pitchFamily="34" charset="0"/>
                <a:cs typeface="Times New Roman" panose="02020603050405020304" pitchFamily="18" charset="0"/>
              </a:rPr>
              <a:t> les hypothèses au tableau. Puis, </a:t>
            </a:r>
            <a:r>
              <a:rPr lang="fr-FR" sz="1800" b="1" dirty="0">
                <a:solidFill>
                  <a:schemeClr val="tx1"/>
                </a:solidFill>
                <a:effectLst/>
                <a:latin typeface="+mn-lt"/>
                <a:ea typeface="Calibri" panose="020F0502020204030204" pitchFamily="34" charset="0"/>
                <a:cs typeface="Times New Roman" panose="02020603050405020304" pitchFamily="18" charset="0"/>
              </a:rPr>
              <a:t>annoncer</a:t>
            </a:r>
            <a:r>
              <a:rPr lang="fr-FR" sz="1800" dirty="0">
                <a:solidFill>
                  <a:schemeClr val="tx1"/>
                </a:solidFill>
                <a:effectLst/>
                <a:latin typeface="+mn-lt"/>
                <a:ea typeface="Calibri" panose="020F0502020204030204" pitchFamily="34" charset="0"/>
                <a:cs typeface="Times New Roman" panose="02020603050405020304" pitchFamily="18" charset="0"/>
              </a:rPr>
              <a:t> : « La classe y reviendra. »</a:t>
            </a:r>
          </a:p>
          <a:p>
            <a:endParaRPr lang="fr-FR"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5</a:t>
            </a:fld>
            <a:endParaRPr lang="fr-FR"/>
          </a:p>
        </p:txBody>
      </p:sp>
    </p:spTree>
    <p:extLst>
      <p:ext uri="{BB962C8B-B14F-4D97-AF65-F5344CB8AC3E}">
        <p14:creationId xmlns:p14="http://schemas.microsoft.com/office/powerpoint/2010/main" val="2248492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PHASE 2 : </a:t>
            </a:r>
            <a:r>
              <a:rPr lang="fr-FR" sz="1800" b="1" i="1" dirty="0">
                <a:solidFill>
                  <a:schemeClr val="tx1"/>
                </a:solidFill>
                <a:latin typeface="+mn-lt"/>
              </a:rPr>
              <a:t>Classement</a:t>
            </a:r>
            <a:r>
              <a:rPr lang="fr-FR" sz="1800" b="1" dirty="0">
                <a:solidFill>
                  <a:schemeClr val="tx1"/>
                </a:solidFill>
                <a:latin typeface="+mn-lt"/>
              </a:rPr>
              <a:t>. Élaborer la règle</a:t>
            </a:r>
          </a:p>
          <a:p>
            <a:endParaRPr lang="fr-FR" sz="1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Le mot </a:t>
            </a:r>
            <a:r>
              <a:rPr lang="fr-FR" sz="1800" i="1" dirty="0">
                <a:solidFill>
                  <a:schemeClr val="tx1"/>
                </a:solidFill>
                <a:effectLst/>
                <a:latin typeface="+mn-lt"/>
                <a:ea typeface="Calibri" panose="020F0502020204030204" pitchFamily="34" charset="0"/>
                <a:cs typeface="Times New Roman" panose="02020603050405020304" pitchFamily="18" charset="0"/>
              </a:rPr>
              <a:t>concombre</a:t>
            </a:r>
            <a:r>
              <a:rPr lang="fr-FR" sz="1800" dirty="0">
                <a:solidFill>
                  <a:schemeClr val="tx1"/>
                </a:solidFill>
                <a:effectLst/>
                <a:latin typeface="+mn-lt"/>
                <a:ea typeface="Calibri" panose="020F0502020204030204" pitchFamily="34" charset="0"/>
                <a:cs typeface="Times New Roman" panose="02020603050405020304" pitchFamily="18" charset="0"/>
              </a:rPr>
              <a:t> va nous servir de modèle pour trouver l’orthographe d’autres mots. Votre travail va être de deviner le plus vite possible la "petite règle" en vous appuyant sur les exemples que je vais vous donner. »</a:t>
            </a: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6</a:t>
            </a:fld>
            <a:endParaRPr lang="fr-FR"/>
          </a:p>
        </p:txBody>
      </p:sp>
    </p:spTree>
    <p:extLst>
      <p:ext uri="{BB962C8B-B14F-4D97-AF65-F5344CB8AC3E}">
        <p14:creationId xmlns:p14="http://schemas.microsoft.com/office/powerpoint/2010/main" val="258950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Maintenant, je vous donne les mots </a:t>
            </a:r>
            <a:r>
              <a:rPr lang="fr-FR" sz="1800" i="1" dirty="0">
                <a:solidFill>
                  <a:schemeClr val="tx1"/>
                </a:solidFill>
                <a:effectLst/>
                <a:latin typeface="+mn-lt"/>
                <a:ea typeface="Calibri" panose="020F0502020204030204" pitchFamily="34" charset="0"/>
                <a:cs typeface="Times New Roman" panose="02020603050405020304" pitchFamily="18" charset="0"/>
              </a:rPr>
              <a:t>concours</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confiture</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i="1" dirty="0">
                <a:solidFill>
                  <a:schemeClr val="tx1"/>
                </a:solidFill>
                <a:effectLst/>
                <a:latin typeface="+mn-lt"/>
                <a:ea typeface="Calibri" panose="020F0502020204030204" pitchFamily="34" charset="0"/>
                <a:cs typeface="Times New Roman" panose="02020603050405020304" pitchFamily="18" charset="0"/>
              </a:rPr>
              <a:t>raconter</a:t>
            </a:r>
            <a:r>
              <a:rPr lang="fr-FR" sz="1800" dirty="0">
                <a:solidFill>
                  <a:schemeClr val="tx1"/>
                </a:solidFill>
                <a:effectLst/>
                <a:latin typeface="+mn-lt"/>
                <a:ea typeface="Calibri" panose="020F0502020204030204" pitchFamily="34" charset="0"/>
                <a:cs typeface="Times New Roman" panose="02020603050405020304" pitchFamily="18" charset="0"/>
              </a:rPr>
              <a:t>. Je les mets dans la première colonne.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7</a:t>
            </a:fld>
            <a:endParaRPr lang="fr-FR"/>
          </a:p>
        </p:txBody>
      </p:sp>
    </p:spTree>
    <p:extLst>
      <p:ext uri="{BB962C8B-B14F-4D97-AF65-F5344CB8AC3E}">
        <p14:creationId xmlns:p14="http://schemas.microsoft.com/office/powerpoint/2010/main" val="336718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rgbClr val="000000"/>
                </a:solidFill>
                <a:effectLst/>
                <a:latin typeface="+mn-lt"/>
                <a:ea typeface="Calibri" panose="020F0502020204030204" pitchFamily="34" charset="0"/>
                <a:cs typeface="Times New Roman" panose="02020603050405020304" pitchFamily="18" charset="0"/>
              </a:rPr>
              <a:t>« </a:t>
            </a:r>
            <a:r>
              <a:rPr lang="fr-FR" sz="1800" dirty="0">
                <a:solidFill>
                  <a:srgbClr val="0070C0"/>
                </a:solidFill>
                <a:effectLst/>
                <a:latin typeface="+mn-lt"/>
                <a:ea typeface="Calibri" panose="020F0502020204030204" pitchFamily="34" charset="0"/>
                <a:cs typeface="Times New Roman" panose="02020603050405020304" pitchFamily="18" charset="0"/>
              </a:rPr>
              <a:t>Je vous donne les mots </a:t>
            </a:r>
            <a:r>
              <a:rPr lang="fr-FR" sz="1800" i="1" dirty="0">
                <a:solidFill>
                  <a:srgbClr val="0070C0"/>
                </a:solidFill>
                <a:effectLst/>
                <a:latin typeface="+mn-lt"/>
                <a:ea typeface="Calibri" panose="020F0502020204030204" pitchFamily="34" charset="0"/>
                <a:cs typeface="Times New Roman" panose="02020603050405020304" pitchFamily="18" charset="0"/>
              </a:rPr>
              <a:t>combinaison</a:t>
            </a:r>
            <a:r>
              <a:rPr lang="fr-FR" sz="1800" dirty="0">
                <a:solidFill>
                  <a:srgbClr val="0070C0"/>
                </a:solidFill>
                <a:effectLst/>
                <a:latin typeface="+mn-lt"/>
                <a:ea typeface="Calibri" panose="020F0502020204030204" pitchFamily="34" charset="0"/>
                <a:cs typeface="Times New Roman" panose="02020603050405020304" pitchFamily="18" charset="0"/>
              </a:rPr>
              <a:t> et </a:t>
            </a:r>
            <a:r>
              <a:rPr lang="fr-FR" sz="1800" i="1" dirty="0">
                <a:solidFill>
                  <a:srgbClr val="0070C0"/>
                </a:solidFill>
                <a:effectLst/>
                <a:latin typeface="+mn-lt"/>
                <a:ea typeface="Calibri" panose="020F0502020204030204" pitchFamily="34" charset="0"/>
                <a:cs typeface="Times New Roman" panose="02020603050405020304" pitchFamily="18" charset="0"/>
              </a:rPr>
              <a:t>pompier</a:t>
            </a:r>
            <a:r>
              <a:rPr lang="fr-FR" sz="1800" dirty="0">
                <a:solidFill>
                  <a:srgbClr val="0070C0"/>
                </a:solidFill>
                <a:effectLst/>
                <a:latin typeface="+mn-lt"/>
                <a:ea typeface="Calibri" panose="020F0502020204030204" pitchFamily="34" charset="0"/>
                <a:cs typeface="Times New Roman" panose="02020603050405020304" pitchFamily="18" charset="0"/>
              </a:rPr>
              <a:t>. Je les mets dans la seconde colonne. Savez-vous pourquoi ? Regardez bien les consonnes qui sont après le </a:t>
            </a:r>
            <a:r>
              <a:rPr lang="fr-FR" sz="1800" b="1" i="1" dirty="0">
                <a:solidFill>
                  <a:srgbClr val="0070C0"/>
                </a:solidFill>
                <a:effectLst/>
                <a:latin typeface="+mn-lt"/>
                <a:ea typeface="Calibri" panose="020F0502020204030204" pitchFamily="34" charset="0"/>
                <a:cs typeface="Times New Roman" panose="02020603050405020304" pitchFamily="18" charset="0"/>
              </a:rPr>
              <a:t>-m</a:t>
            </a:r>
            <a:r>
              <a:rPr lang="fr-FR" sz="1800" dirty="0">
                <a:solidFill>
                  <a:srgbClr val="0070C0"/>
                </a:solidFill>
                <a:effectLst/>
                <a:latin typeface="+mn-lt"/>
                <a:ea typeface="Calibri" panose="020F0502020204030204" pitchFamily="34" charset="0"/>
                <a:cs typeface="Times New Roman" panose="02020603050405020304" pitchFamily="18" charset="0"/>
              </a:rPr>
              <a:t>… »</a:t>
            </a:r>
            <a:endParaRPr lang="fr-FR" sz="18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8</a:t>
            </a:fld>
            <a:endParaRPr lang="fr-FR"/>
          </a:p>
        </p:txBody>
      </p:sp>
    </p:spTree>
    <p:extLst>
      <p:ext uri="{BB962C8B-B14F-4D97-AF65-F5344CB8AC3E}">
        <p14:creationId xmlns:p14="http://schemas.microsoft.com/office/powerpoint/2010/main" val="61877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Maintenant, je vais vous dire d’autres mots. Vous allez essayer de deviner où il faut que je l’écrive. Vous allez bien regarder s’il y a des mots qui peuvent vous aider, et si vous ne devinez pas, ce n’est pas grave.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montagne</a:t>
            </a:r>
            <a:r>
              <a:rPr lang="fr-FR" sz="1800" i="0" dirty="0">
                <a:solidFill>
                  <a:schemeClr val="tx1"/>
                </a:solidFill>
                <a:effectLst/>
                <a:latin typeface="+mn-lt"/>
                <a:ea typeface="Calibri" panose="020F0502020204030204" pitchFamily="34" charset="0"/>
                <a:cs typeface="Times New Roman" panose="02020603050405020304" pitchFamily="18" charset="0"/>
              </a:rPr>
              <a:t> (comme </a:t>
            </a:r>
            <a:r>
              <a:rPr lang="fr-FR" sz="1800" i="1" dirty="0">
                <a:solidFill>
                  <a:schemeClr val="tx1"/>
                </a:solidFill>
                <a:effectLst/>
                <a:latin typeface="+mn-lt"/>
                <a:ea typeface="Calibri" panose="020F0502020204030204" pitchFamily="34" charset="0"/>
                <a:cs typeface="Times New Roman" panose="02020603050405020304" pitchFamily="18" charset="0"/>
              </a:rPr>
              <a:t>raconter</a:t>
            </a:r>
            <a:r>
              <a:rPr lang="fr-FR" sz="1800" i="0" dirty="0">
                <a:solidFill>
                  <a:schemeClr val="tx1"/>
                </a:solidFill>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Times New Roman" panose="02020603050405020304" pitchFamily="18" charset="0"/>
              </a:rPr>
              <a:t>« Où dois-je le placer ? Pourquoi est-ce que vous le mettez là ? » ou « Pourquoi est-ce que je le mets là ? »</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B5B8549-1808-4777-A82F-B3DAA03F7D52}" type="slidenum">
              <a:rPr lang="fr-FR" smtClean="0"/>
              <a:t>9</a:t>
            </a:fld>
            <a:endParaRPr lang="fr-FR"/>
          </a:p>
        </p:txBody>
      </p:sp>
    </p:spTree>
    <p:extLst>
      <p:ext uri="{BB962C8B-B14F-4D97-AF65-F5344CB8AC3E}">
        <p14:creationId xmlns:p14="http://schemas.microsoft.com/office/powerpoint/2010/main" val="1778373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6499017E-B364-769D-06C2-8337962B4D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91559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D1BF4-90AA-4CFE-A2ED-1512FDA16842}" type="datetimeFigureOut">
              <a:rPr lang="fr-FR" smtClean="0"/>
              <a:t>05/09/2023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13590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FD1BF4-90AA-4CFE-A2ED-1512FDA16842}"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261810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1FD1BF4-90AA-4CFE-A2ED-1512FDA16842}"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3051875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FD1BF4-90AA-4CFE-A2ED-1512FDA16842}"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5373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FD1BF4-90AA-4CFE-A2ED-1512FDA16842}"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201535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62556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334640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1FD1BF4-90AA-4CFE-A2ED-1512FDA16842}"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90314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FD1BF4-90AA-4CFE-A2ED-1512FDA16842}"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57616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1FD1BF4-90AA-4CFE-A2ED-1512FDA16842}" type="datetimeFigureOut">
              <a:rPr lang="fr-FR" smtClean="0"/>
              <a:t>05/09/2023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230750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1FD1BF4-90AA-4CFE-A2ED-1512FDA16842}" type="datetimeFigureOut">
              <a:rPr lang="fr-FR" smtClean="0"/>
              <a:t>05/09/2023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517913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1FD1BF4-90AA-4CFE-A2ED-1512FDA16842}" type="datetimeFigureOut">
              <a:rPr lang="fr-FR" smtClean="0"/>
              <a:t>05/09/2023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99019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1FD1BF4-90AA-4CFE-A2ED-1512FDA16842}" type="datetimeFigureOut">
              <a:rPr lang="fr-FR" smtClean="0"/>
              <a:t>05/09/2023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A2E1D9E-A729-4783-A93A-69A023D08457}" type="slidenum">
              <a:rPr lang="fr-FR" smtClean="0"/>
              <a:t>‹N°›</a:t>
            </a:fld>
            <a:endParaRPr lang="fr-FR"/>
          </a:p>
        </p:txBody>
      </p:sp>
    </p:spTree>
    <p:extLst>
      <p:ext uri="{BB962C8B-B14F-4D97-AF65-F5344CB8AC3E}">
        <p14:creationId xmlns:p14="http://schemas.microsoft.com/office/powerpoint/2010/main" val="245513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D1BF4-90AA-4CFE-A2ED-1512FDA16842}" type="datetimeFigureOut">
              <a:rPr lang="fr-FR" smtClean="0"/>
              <a:t>05/09/2023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E1D9E-A729-4783-A93A-69A023D08457}" type="slidenum">
              <a:rPr lang="fr-FR" smtClean="0"/>
              <a:t>‹N°›</a:t>
            </a:fld>
            <a:endParaRPr lang="fr-FR"/>
          </a:p>
        </p:txBody>
      </p:sp>
    </p:spTree>
    <p:extLst>
      <p:ext uri="{BB962C8B-B14F-4D97-AF65-F5344CB8AC3E}">
        <p14:creationId xmlns:p14="http://schemas.microsoft.com/office/powerpoint/2010/main" val="24053292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view.genial.ly/63d1288b5da15a0017f110fa"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hyperlink" Target="https://view.genial.ly/64ca5b8e9afbf700173b9ccf"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Visage humain, capture d’écran, personne&#10;&#10;Description générée automatiquement">
            <a:extLst>
              <a:ext uri="{FF2B5EF4-FFF2-40B4-BE49-F238E27FC236}">
                <a16:creationId xmlns:a16="http://schemas.microsoft.com/office/drawing/2014/main" id="{5068B2AE-2FF8-3729-F86D-69E269469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7762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5C8DB4EE-6F21-8A88-D516-7EAA03B4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934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FC32FA74-0157-0CC7-3271-4683C296F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8621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2813F4E8-4562-1C69-D7F2-3A0AAEAF8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74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FEE9B59-8891-907E-49F5-A15C2014FE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413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5E0CEEC3-3345-9C2A-6D11-C0987223C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2787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 affichage&#10;&#10;Description générée automatiquement">
            <a:extLst>
              <a:ext uri="{FF2B5EF4-FFF2-40B4-BE49-F238E27FC236}">
                <a16:creationId xmlns:a16="http://schemas.microsoft.com/office/drawing/2014/main" id="{936910D1-48A6-84BE-F870-F01ECB5FBA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7455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capture d’écran, Police, affichage&#10;&#10;Description générée automatiquement">
            <a:extLst>
              <a:ext uri="{FF2B5EF4-FFF2-40B4-BE49-F238E27FC236}">
                <a16:creationId xmlns:a16="http://schemas.microsoft.com/office/drawing/2014/main" id="{F3D806A9-51EB-FE4C-21F1-6604B6EDC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304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ZoneTexte 22">
            <a:hlinkClick r:id="rId3" tooltip="activité interactive en ligne"/>
            <a:extLst>
              <a:ext uri="{FF2B5EF4-FFF2-40B4-BE49-F238E27FC236}">
                <a16:creationId xmlns:a16="http://schemas.microsoft.com/office/drawing/2014/main" id="{824DD831-3D4A-2541-79A0-BD19EC87E033}"/>
              </a:ext>
            </a:extLst>
          </p:cNvPr>
          <p:cNvSpPr txBox="1"/>
          <p:nvPr/>
        </p:nvSpPr>
        <p:spPr>
          <a:xfrm>
            <a:off x="6155036" y="595880"/>
            <a:ext cx="2448130" cy="408623"/>
          </a:xfrm>
          <a:prstGeom prst="roundRect">
            <a:avLst/>
          </a:prstGeom>
          <a:solidFill>
            <a:srgbClr val="F37033"/>
          </a:solidFill>
          <a:ln>
            <a:solidFill>
              <a:srgbClr val="F37033"/>
            </a:solidFill>
          </a:ln>
        </p:spPr>
        <p:txBody>
          <a:bodyPr wrap="square" rtlCol="0">
            <a:spAutoFit/>
          </a:bodyPr>
          <a:lstStyle/>
          <a:p>
            <a:pPr algn="ctr"/>
            <a:r>
              <a:rPr lang="fr-FR" b="1" dirty="0">
                <a:solidFill>
                  <a:schemeClr val="bg1"/>
                </a:solidFill>
                <a:hlinkClick r:id="rId4">
                  <a:extLst>
                    <a:ext uri="{A12FA001-AC4F-418D-AE19-62706E023703}">
                      <ahyp:hlinkClr xmlns:ahyp="http://schemas.microsoft.com/office/drawing/2018/hyperlinkcolor" val="tx"/>
                    </a:ext>
                  </a:extLst>
                </a:hlinkClick>
              </a:rPr>
              <a:t>Faire l’activité en ligne</a:t>
            </a:r>
            <a:endParaRPr lang="fr-FR" b="1" dirty="0">
              <a:solidFill>
                <a:schemeClr val="bg1"/>
              </a:solidFill>
            </a:endParaRPr>
          </a:p>
        </p:txBody>
      </p:sp>
      <p:pic>
        <p:nvPicPr>
          <p:cNvPr id="26" name="Image 25">
            <a:extLst>
              <a:ext uri="{FF2B5EF4-FFF2-40B4-BE49-F238E27FC236}">
                <a16:creationId xmlns:a16="http://schemas.microsoft.com/office/drawing/2014/main" id="{F6A65C10-F0A6-1CEA-0F59-7FD7E450A1DA}"/>
              </a:ext>
            </a:extLst>
          </p:cNvPr>
          <p:cNvPicPr>
            <a:picLocks noChangeAspect="1"/>
          </p:cNvPicPr>
          <p:nvPr/>
        </p:nvPicPr>
        <p:blipFill>
          <a:blip r:embed="rId5"/>
          <a:stretch>
            <a:fillRect/>
          </a:stretch>
        </p:blipFill>
        <p:spPr>
          <a:xfrm>
            <a:off x="1144129" y="1237224"/>
            <a:ext cx="2167652" cy="747284"/>
          </a:xfrm>
          <a:prstGeom prst="rect">
            <a:avLst/>
          </a:prstGeom>
        </p:spPr>
      </p:pic>
      <p:pic>
        <p:nvPicPr>
          <p:cNvPr id="28" name="Image 27">
            <a:extLst>
              <a:ext uri="{FF2B5EF4-FFF2-40B4-BE49-F238E27FC236}">
                <a16:creationId xmlns:a16="http://schemas.microsoft.com/office/drawing/2014/main" id="{03CEED95-1417-035D-1185-0FB53A3CE01C}"/>
              </a:ext>
            </a:extLst>
          </p:cNvPr>
          <p:cNvPicPr>
            <a:picLocks noChangeAspect="1"/>
          </p:cNvPicPr>
          <p:nvPr/>
        </p:nvPicPr>
        <p:blipFill>
          <a:blip r:embed="rId6"/>
          <a:stretch>
            <a:fillRect/>
          </a:stretch>
        </p:blipFill>
        <p:spPr>
          <a:xfrm>
            <a:off x="1217762" y="1859430"/>
            <a:ext cx="2029855" cy="747284"/>
          </a:xfrm>
          <a:prstGeom prst="rect">
            <a:avLst/>
          </a:prstGeom>
        </p:spPr>
      </p:pic>
      <p:pic>
        <p:nvPicPr>
          <p:cNvPr id="30" name="Image 29">
            <a:extLst>
              <a:ext uri="{FF2B5EF4-FFF2-40B4-BE49-F238E27FC236}">
                <a16:creationId xmlns:a16="http://schemas.microsoft.com/office/drawing/2014/main" id="{4B6A7828-DB6F-99C2-1ED5-550B470F9E59}"/>
              </a:ext>
            </a:extLst>
          </p:cNvPr>
          <p:cNvPicPr>
            <a:picLocks noChangeAspect="1"/>
          </p:cNvPicPr>
          <p:nvPr/>
        </p:nvPicPr>
        <p:blipFill>
          <a:blip r:embed="rId7"/>
          <a:stretch>
            <a:fillRect/>
          </a:stretch>
        </p:blipFill>
        <p:spPr>
          <a:xfrm>
            <a:off x="1217762" y="2479548"/>
            <a:ext cx="2029852" cy="747283"/>
          </a:xfrm>
          <a:prstGeom prst="rect">
            <a:avLst/>
          </a:prstGeom>
        </p:spPr>
      </p:pic>
      <p:pic>
        <p:nvPicPr>
          <p:cNvPr id="32" name="Image 31">
            <a:extLst>
              <a:ext uri="{FF2B5EF4-FFF2-40B4-BE49-F238E27FC236}">
                <a16:creationId xmlns:a16="http://schemas.microsoft.com/office/drawing/2014/main" id="{02BF1DE5-16DE-282D-C4D5-E0BF150348C3}"/>
              </a:ext>
            </a:extLst>
          </p:cNvPr>
          <p:cNvPicPr>
            <a:picLocks noChangeAspect="1"/>
          </p:cNvPicPr>
          <p:nvPr/>
        </p:nvPicPr>
        <p:blipFill>
          <a:blip r:embed="rId8"/>
          <a:stretch>
            <a:fillRect/>
          </a:stretch>
        </p:blipFill>
        <p:spPr>
          <a:xfrm>
            <a:off x="3540046" y="2479548"/>
            <a:ext cx="2029852" cy="747283"/>
          </a:xfrm>
          <a:prstGeom prst="rect">
            <a:avLst/>
          </a:prstGeom>
        </p:spPr>
      </p:pic>
      <p:pic>
        <p:nvPicPr>
          <p:cNvPr id="38" name="Image 37">
            <a:extLst>
              <a:ext uri="{FF2B5EF4-FFF2-40B4-BE49-F238E27FC236}">
                <a16:creationId xmlns:a16="http://schemas.microsoft.com/office/drawing/2014/main" id="{C5ED55E5-EE7C-2228-D443-3889E53BF921}"/>
              </a:ext>
            </a:extLst>
          </p:cNvPr>
          <p:cNvPicPr>
            <a:picLocks noChangeAspect="1"/>
          </p:cNvPicPr>
          <p:nvPr/>
        </p:nvPicPr>
        <p:blipFill>
          <a:blip r:embed="rId9"/>
          <a:stretch>
            <a:fillRect/>
          </a:stretch>
        </p:blipFill>
        <p:spPr>
          <a:xfrm>
            <a:off x="3428748" y="1851758"/>
            <a:ext cx="2252448" cy="747283"/>
          </a:xfrm>
          <a:prstGeom prst="rect">
            <a:avLst/>
          </a:prstGeom>
        </p:spPr>
      </p:pic>
      <p:pic>
        <p:nvPicPr>
          <p:cNvPr id="40" name="Image 39">
            <a:extLst>
              <a:ext uri="{FF2B5EF4-FFF2-40B4-BE49-F238E27FC236}">
                <a16:creationId xmlns:a16="http://schemas.microsoft.com/office/drawing/2014/main" id="{33475FB2-629D-D188-8FEA-557361864565}"/>
              </a:ext>
            </a:extLst>
          </p:cNvPr>
          <p:cNvPicPr>
            <a:picLocks noChangeAspect="1"/>
          </p:cNvPicPr>
          <p:nvPr/>
        </p:nvPicPr>
        <p:blipFill>
          <a:blip r:embed="rId10"/>
          <a:stretch>
            <a:fillRect/>
          </a:stretch>
        </p:blipFill>
        <p:spPr>
          <a:xfrm>
            <a:off x="3557074" y="1249210"/>
            <a:ext cx="2029852" cy="747283"/>
          </a:xfrm>
          <a:prstGeom prst="rect">
            <a:avLst/>
          </a:prstGeom>
        </p:spPr>
      </p:pic>
      <p:pic>
        <p:nvPicPr>
          <p:cNvPr id="42" name="Image 41">
            <a:extLst>
              <a:ext uri="{FF2B5EF4-FFF2-40B4-BE49-F238E27FC236}">
                <a16:creationId xmlns:a16="http://schemas.microsoft.com/office/drawing/2014/main" id="{B612D5B8-DAB8-B223-A7D2-48489CA0D125}"/>
              </a:ext>
            </a:extLst>
          </p:cNvPr>
          <p:cNvPicPr>
            <a:picLocks noChangeAspect="1"/>
          </p:cNvPicPr>
          <p:nvPr/>
        </p:nvPicPr>
        <p:blipFill>
          <a:blip r:embed="rId11"/>
          <a:stretch>
            <a:fillRect/>
          </a:stretch>
        </p:blipFill>
        <p:spPr>
          <a:xfrm>
            <a:off x="5926489" y="1249210"/>
            <a:ext cx="2029852" cy="747283"/>
          </a:xfrm>
          <a:prstGeom prst="rect">
            <a:avLst/>
          </a:prstGeom>
        </p:spPr>
      </p:pic>
      <p:pic>
        <p:nvPicPr>
          <p:cNvPr id="45" name="Image 44">
            <a:extLst>
              <a:ext uri="{FF2B5EF4-FFF2-40B4-BE49-F238E27FC236}">
                <a16:creationId xmlns:a16="http://schemas.microsoft.com/office/drawing/2014/main" id="{D47CBD53-1521-0B72-5B1E-87ECBCB9F54F}"/>
              </a:ext>
            </a:extLst>
          </p:cNvPr>
          <p:cNvPicPr>
            <a:picLocks noChangeAspect="1"/>
          </p:cNvPicPr>
          <p:nvPr/>
        </p:nvPicPr>
        <p:blipFill>
          <a:blip r:embed="rId12"/>
          <a:stretch>
            <a:fillRect/>
          </a:stretch>
        </p:blipFill>
        <p:spPr>
          <a:xfrm>
            <a:off x="5926489" y="1851758"/>
            <a:ext cx="2029852" cy="747283"/>
          </a:xfrm>
          <a:prstGeom prst="rect">
            <a:avLst/>
          </a:prstGeom>
        </p:spPr>
      </p:pic>
      <p:pic>
        <p:nvPicPr>
          <p:cNvPr id="48" name="Image 47">
            <a:extLst>
              <a:ext uri="{FF2B5EF4-FFF2-40B4-BE49-F238E27FC236}">
                <a16:creationId xmlns:a16="http://schemas.microsoft.com/office/drawing/2014/main" id="{6BFF09B1-44D5-AB9D-57F8-08AFD4121DD8}"/>
              </a:ext>
            </a:extLst>
          </p:cNvPr>
          <p:cNvPicPr>
            <a:picLocks noChangeAspect="1"/>
          </p:cNvPicPr>
          <p:nvPr/>
        </p:nvPicPr>
        <p:blipFill>
          <a:blip r:embed="rId13"/>
          <a:stretch>
            <a:fillRect/>
          </a:stretch>
        </p:blipFill>
        <p:spPr>
          <a:xfrm>
            <a:off x="5919472" y="2479548"/>
            <a:ext cx="2029850" cy="747282"/>
          </a:xfrm>
          <a:prstGeom prst="rect">
            <a:avLst/>
          </a:prstGeom>
        </p:spPr>
      </p:pic>
      <p:pic>
        <p:nvPicPr>
          <p:cNvPr id="7" name="Image 6">
            <a:extLst>
              <a:ext uri="{FF2B5EF4-FFF2-40B4-BE49-F238E27FC236}">
                <a16:creationId xmlns:a16="http://schemas.microsoft.com/office/drawing/2014/main" id="{4105855E-E8F0-7496-1A66-7A9D3AC56B8F}"/>
              </a:ext>
            </a:extLst>
          </p:cNvPr>
          <p:cNvPicPr>
            <a:picLocks noChangeAspect="1"/>
          </p:cNvPicPr>
          <p:nvPr/>
        </p:nvPicPr>
        <p:blipFill>
          <a:blip r:embed="rId14"/>
          <a:stretch>
            <a:fillRect/>
          </a:stretch>
        </p:blipFill>
        <p:spPr>
          <a:xfrm>
            <a:off x="534052" y="3184049"/>
            <a:ext cx="8090093" cy="3097036"/>
          </a:xfrm>
          <a:prstGeom prst="rect">
            <a:avLst/>
          </a:prstGeom>
        </p:spPr>
      </p:pic>
    </p:spTree>
    <p:extLst>
      <p:ext uri="{BB962C8B-B14F-4D97-AF65-F5344CB8AC3E}">
        <p14:creationId xmlns:p14="http://schemas.microsoft.com/office/powerpoint/2010/main" val="73127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Une image contenant texte, capture d’écran, affichage, Police&#10;&#10;Description générée automatiquement">
            <a:extLst>
              <a:ext uri="{FF2B5EF4-FFF2-40B4-BE49-F238E27FC236}">
                <a16:creationId xmlns:a16="http://schemas.microsoft.com/office/drawing/2014/main" id="{3993961A-498F-111F-E40D-41B6C7164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763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1E02834C-1A3A-8FA4-9B72-032DAC5E3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7841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37D5952A-A62F-D7EC-58EB-F29D490D0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1575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0AB9CD95-2D40-0AF1-4285-75032E9001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7808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9F81BF28-E13A-BF2A-5229-4932561E72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073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217AEA45-308E-6AC9-B986-C93FE54763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7008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A0A12FBF-D16A-DF5E-C7E7-9CC7AB9A6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7957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3E75F8B1-7EA8-56F1-2F46-4E12E835E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3761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affichage&#10;&#10;Description générée automatiquement">
            <a:extLst>
              <a:ext uri="{FF2B5EF4-FFF2-40B4-BE49-F238E27FC236}">
                <a16:creationId xmlns:a16="http://schemas.microsoft.com/office/drawing/2014/main" id="{A6BE8418-5A4C-9CE9-120B-FCE6F4B7F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2540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8B32826D-6D48-1C66-A0BE-90CC15D9A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2212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affichage, Police&#10;&#10;Description générée automatiquement">
            <a:extLst>
              <a:ext uri="{FF2B5EF4-FFF2-40B4-BE49-F238E27FC236}">
                <a16:creationId xmlns:a16="http://schemas.microsoft.com/office/drawing/2014/main" id="{78418ABB-2D90-5BBF-395A-16B2B74A9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9851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338A5F38-BFB4-D297-6B95-97EFA5C116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0132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Page web&#10;&#10;Description générée automatiquement">
            <a:extLst>
              <a:ext uri="{FF2B5EF4-FFF2-40B4-BE49-F238E27FC236}">
                <a16:creationId xmlns:a16="http://schemas.microsoft.com/office/drawing/2014/main" id="{DFAA7EA9-98C6-E744-EA20-B1B9344749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222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oncombre, légume, courgette, texte&#10;&#10;Description générée automatiquement">
            <a:extLst>
              <a:ext uri="{FF2B5EF4-FFF2-40B4-BE49-F238E27FC236}">
                <a16:creationId xmlns:a16="http://schemas.microsoft.com/office/drawing/2014/main" id="{F60168F4-3B19-172B-54AF-79613F434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716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Police, Page web&#10;&#10;Description générée automatiquement">
            <a:extLst>
              <a:ext uri="{FF2B5EF4-FFF2-40B4-BE49-F238E27FC236}">
                <a16:creationId xmlns:a16="http://schemas.microsoft.com/office/drawing/2014/main" id="{6296EB00-70AF-6A88-175B-F21D3861F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024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dessin humoristique, capture d’écran, clipart&#10;&#10;Description générée automatiquement">
            <a:extLst>
              <a:ext uri="{FF2B5EF4-FFF2-40B4-BE49-F238E27FC236}">
                <a16:creationId xmlns:a16="http://schemas.microsoft.com/office/drawing/2014/main" id="{72B8D9DB-086D-474F-07A3-7C0A259B7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2371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C758116E-B6AE-C482-8E08-BE0D909DD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741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9EC1D7AC-3639-3227-2D51-3C200368FB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3458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F8CD3286-DBDC-35E7-5E0B-F956526AA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1021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6234F2BB-1D41-3FF8-3E1A-48A56703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357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BCD29920-CFF8-C625-A166-B4AF74E0F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9890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nombre, Police&#10;&#10;Description générée automatiquement">
            <a:extLst>
              <a:ext uri="{FF2B5EF4-FFF2-40B4-BE49-F238E27FC236}">
                <a16:creationId xmlns:a16="http://schemas.microsoft.com/office/drawing/2014/main" id="{7A9641B7-FF59-9E82-976C-0D22D31A2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92918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graphisme&#10;&#10;Description générée automatiquement">
            <a:extLst>
              <a:ext uri="{FF2B5EF4-FFF2-40B4-BE49-F238E27FC236}">
                <a16:creationId xmlns:a16="http://schemas.microsoft.com/office/drawing/2014/main" id="{C2D69182-922F-E641-FDDA-9D5FEF7EE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2590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logiciel&#10;&#10;Description générée automatiquement">
            <a:extLst>
              <a:ext uri="{FF2B5EF4-FFF2-40B4-BE49-F238E27FC236}">
                <a16:creationId xmlns:a16="http://schemas.microsoft.com/office/drawing/2014/main" id="{A9FC6DF0-0E90-765A-2313-B717B6459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982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concombre, légume, courgette, texte&#10;&#10;Description générée automatiquement">
            <a:extLst>
              <a:ext uri="{FF2B5EF4-FFF2-40B4-BE49-F238E27FC236}">
                <a16:creationId xmlns:a16="http://schemas.microsoft.com/office/drawing/2014/main" id="{B3C16DD0-997B-4C95-D68B-196084061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03094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age web, logiciel&#10;&#10;Description générée automatiquement">
            <a:extLst>
              <a:ext uri="{FF2B5EF4-FFF2-40B4-BE49-F238E27FC236}">
                <a16:creationId xmlns:a16="http://schemas.microsoft.com/office/drawing/2014/main" id="{A2ADCD16-EC46-F205-DA2B-2AF13B2CCA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630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10;&#10;Description générée automatiquement">
            <a:extLst>
              <a:ext uri="{FF2B5EF4-FFF2-40B4-BE49-F238E27FC236}">
                <a16:creationId xmlns:a16="http://schemas.microsoft.com/office/drawing/2014/main" id="{3F2B99B4-49C8-ED0F-5629-D2B64D4DC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2724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logiciel, Page web&#10;&#10;Description générée automatiquement">
            <a:extLst>
              <a:ext uri="{FF2B5EF4-FFF2-40B4-BE49-F238E27FC236}">
                <a16:creationId xmlns:a16="http://schemas.microsoft.com/office/drawing/2014/main" id="{280A96E4-DADD-21E1-1007-392422CD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3399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conception&#10;&#10;Description générée automatiquement">
            <a:extLst>
              <a:ext uri="{FF2B5EF4-FFF2-40B4-BE49-F238E27FC236}">
                <a16:creationId xmlns:a16="http://schemas.microsoft.com/office/drawing/2014/main" id="{6CD06A72-8866-FF37-F51F-4C71C7D65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4765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Rectangle, ligne&#10;&#10;Description générée automatiquement">
            <a:extLst>
              <a:ext uri="{FF2B5EF4-FFF2-40B4-BE49-F238E27FC236}">
                <a16:creationId xmlns:a16="http://schemas.microsoft.com/office/drawing/2014/main" id="{5719BD04-FDDB-6479-00EF-4A9761829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472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B3AF6F93-8CD6-1807-6AFA-52A090F209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196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A051BE0C-323C-4C5D-B1CE-88BC3E321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762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Rectangle&#10;&#10;Description générée automatiquement">
            <a:extLst>
              <a:ext uri="{FF2B5EF4-FFF2-40B4-BE49-F238E27FC236}">
                <a16:creationId xmlns:a16="http://schemas.microsoft.com/office/drawing/2014/main" id="{D23CE8C8-72CB-7C75-67B6-955A4FDAC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389732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ée un document." ma:contentTypeScope="" ma:versionID="79965398089a9ed3dc0e1e27a4a0c699">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36194f758198d38e89fba16a2ce54d58"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64B766-AA5C-4F9A-8E8E-A69F0EF00C5E}"/>
</file>

<file path=customXml/itemProps2.xml><?xml version="1.0" encoding="utf-8"?>
<ds:datastoreItem xmlns:ds="http://schemas.openxmlformats.org/officeDocument/2006/customXml" ds:itemID="{407B2647-DC83-40C8-A6C3-30070EF93EB0}">
  <ds:schemaRefs>
    <ds:schemaRef ds:uri="http://schemas.microsoft.com/office/2006/documentManagement/types"/>
    <ds:schemaRef ds:uri="85c0154b-c1f1-454a-9cce-58d1a683144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78930844-7ca7-4771-ad53-9658c2095a47"/>
    <ds:schemaRef ds:uri="http://www.w3.org/XML/1998/namespace"/>
    <ds:schemaRef ds:uri="http://purl.org/dc/dcmitype/"/>
  </ds:schemaRefs>
</ds:datastoreItem>
</file>

<file path=customXml/itemProps3.xml><?xml version="1.0" encoding="utf-8"?>
<ds:datastoreItem xmlns:ds="http://schemas.openxmlformats.org/officeDocument/2006/customXml" ds:itemID="{AA5DE9FD-3FE2-47B6-88C8-390941EE0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407</TotalTime>
  <Words>1952</Words>
  <Application>Microsoft Office PowerPoint</Application>
  <PresentationFormat>Affichage à l'écran (4:3)</PresentationFormat>
  <Paragraphs>200</Paragraphs>
  <Slides>42</Slides>
  <Notes>42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42</vt:i4>
      </vt:variant>
    </vt:vector>
  </HeadingPairs>
  <TitlesOfParts>
    <vt:vector size="51" baseType="lpstr">
      <vt:lpstr>Arial</vt:lpstr>
      <vt:lpstr>Calibri</vt:lpstr>
      <vt:lpstr>Calibri Light</vt:lpstr>
      <vt:lpstr>Helvetica</vt:lpstr>
      <vt:lpstr>Source Sans Pro</vt:lpstr>
      <vt:lpstr>Symbol</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BELLEMIN SANDRA</cp:lastModifiedBy>
  <cp:revision>3</cp:revision>
  <dcterms:created xsi:type="dcterms:W3CDTF">2023-02-17T15:09:00Z</dcterms:created>
  <dcterms:modified xsi:type="dcterms:W3CDTF">2023-09-05T12:42:51Z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