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7" r:id="rId5"/>
    <p:sldId id="258" r:id="rId6"/>
    <p:sldId id="278" r:id="rId7"/>
    <p:sldId id="259" r:id="rId8"/>
    <p:sldId id="279" r:id="rId9"/>
    <p:sldId id="286" r:id="rId10"/>
    <p:sldId id="260" r:id="rId11"/>
    <p:sldId id="262" r:id="rId12"/>
    <p:sldId id="263" r:id="rId13"/>
    <p:sldId id="280" r:id="rId14"/>
    <p:sldId id="281" r:id="rId15"/>
    <p:sldId id="265" r:id="rId16"/>
    <p:sldId id="266" r:id="rId17"/>
    <p:sldId id="267" r:id="rId18"/>
    <p:sldId id="268" r:id="rId19"/>
    <p:sldId id="282" r:id="rId20"/>
    <p:sldId id="269" r:id="rId21"/>
    <p:sldId id="271" r:id="rId22"/>
    <p:sldId id="272" r:id="rId23"/>
    <p:sldId id="273" r:id="rId24"/>
    <p:sldId id="283" r:id="rId25"/>
    <p:sldId id="284" r:id="rId26"/>
    <p:sldId id="287" r:id="rId27"/>
    <p:sldId id="275" r:id="rId28"/>
    <p:sldId id="276" r:id="rId29"/>
    <p:sldId id="285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B4380C"/>
    <a:srgbClr val="00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A25EA-97C1-44EE-8FF3-84A9379FE9CB}" v="27" dt="2023-09-04T09:57:37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59881" autoAdjust="0"/>
  </p:normalViewPr>
  <p:slideViewPr>
    <p:cSldViewPr snapToGrid="0">
      <p:cViewPr varScale="1">
        <p:scale>
          <a:sx n="67" d="100"/>
          <a:sy n="67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38BA25EA-97C1-44EE-8FF3-84A9379FE9CB}"/>
    <pc:docChg chg="custSel modSld">
      <pc:chgData name="BELLEMIN SANDRA" userId="5fe4e071-d3f4-40df-970f-ee8fcf898346" providerId="ADAL" clId="{38BA25EA-97C1-44EE-8FF3-84A9379FE9CB}" dt="2023-09-04T09:57:37.989" v="131" actId="962"/>
      <pc:docMkLst>
        <pc:docMk/>
      </pc:docMkLst>
      <pc:sldChg chg="addSp delSp modSp mod modClrScheme chgLayout">
        <pc:chgData name="BELLEMIN SANDRA" userId="5fe4e071-d3f4-40df-970f-ee8fcf898346" providerId="ADAL" clId="{38BA25EA-97C1-44EE-8FF3-84A9379FE9CB}" dt="2023-09-04T09:55:11.003" v="30" actId="962"/>
        <pc:sldMkLst>
          <pc:docMk/>
          <pc:sldMk cId="732700918" sldId="257"/>
        </pc:sldMkLst>
        <pc:spChg chg="del">
          <ac:chgData name="BELLEMIN SANDRA" userId="5fe4e071-d3f4-40df-970f-ee8fcf898346" providerId="ADAL" clId="{38BA25EA-97C1-44EE-8FF3-84A9379FE9CB}" dt="2023-09-04T09:55:00.557" v="27" actId="478"/>
          <ac:spMkLst>
            <pc:docMk/>
            <pc:sldMk cId="732700918" sldId="257"/>
            <ac:spMk id="3" creationId="{0966E1F7-31A9-2BD4-2D6E-242E8EF91344}"/>
          </ac:spMkLst>
        </pc:spChg>
        <pc:spChg chg="del">
          <ac:chgData name="BELLEMIN SANDRA" userId="5fe4e071-d3f4-40df-970f-ee8fcf898346" providerId="ADAL" clId="{38BA25EA-97C1-44EE-8FF3-84A9379FE9CB}" dt="2023-09-04T09:55:00.557" v="27" actId="478"/>
          <ac:spMkLst>
            <pc:docMk/>
            <pc:sldMk cId="732700918" sldId="257"/>
            <ac:spMk id="5" creationId="{CD779149-35EF-C323-A768-A9A5A6427FDE}"/>
          </ac:spMkLst>
        </pc:spChg>
        <pc:picChg chg="add mod">
          <ac:chgData name="BELLEMIN SANDRA" userId="5fe4e071-d3f4-40df-970f-ee8fcf898346" providerId="ADAL" clId="{38BA25EA-97C1-44EE-8FF3-84A9379FE9CB}" dt="2023-09-04T09:55:11.003" v="30" actId="962"/>
          <ac:picMkLst>
            <pc:docMk/>
            <pc:sldMk cId="732700918" sldId="257"/>
            <ac:picMk id="4" creationId="{F68474A1-B9E3-DED0-3FBA-C782AC9C1353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14.275" v="34" actId="962"/>
        <pc:sldMkLst>
          <pc:docMk/>
          <pc:sldMk cId="747552708" sldId="258"/>
        </pc:sldMkLst>
        <pc:picChg chg="del">
          <ac:chgData name="BELLEMIN SANDRA" userId="5fe4e071-d3f4-40df-970f-ee8fcf898346" providerId="ADAL" clId="{38BA25EA-97C1-44EE-8FF3-84A9379FE9CB}" dt="2023-09-04T09:55:12.718" v="31" actId="478"/>
          <ac:picMkLst>
            <pc:docMk/>
            <pc:sldMk cId="747552708" sldId="258"/>
            <ac:picMk id="2" creationId="{C76E112B-08BE-D359-3283-A11325F76CFA}"/>
          </ac:picMkLst>
        </pc:picChg>
        <pc:picChg chg="add mod">
          <ac:chgData name="BELLEMIN SANDRA" userId="5fe4e071-d3f4-40df-970f-ee8fcf898346" providerId="ADAL" clId="{38BA25EA-97C1-44EE-8FF3-84A9379FE9CB}" dt="2023-09-04T09:55:14.275" v="34" actId="962"/>
          <ac:picMkLst>
            <pc:docMk/>
            <pc:sldMk cId="747552708" sldId="258"/>
            <ac:picMk id="4" creationId="{6064768C-910A-E715-5C65-5E38117632C4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22.801" v="42" actId="962"/>
        <pc:sldMkLst>
          <pc:docMk/>
          <pc:sldMk cId="662187219" sldId="259"/>
        </pc:sldMkLst>
        <pc:spChg chg="del">
          <ac:chgData name="BELLEMIN SANDRA" userId="5fe4e071-d3f4-40df-970f-ee8fcf898346" providerId="ADAL" clId="{38BA25EA-97C1-44EE-8FF3-84A9379FE9CB}" dt="2023-09-04T09:55:18.893" v="39" actId="478"/>
          <ac:spMkLst>
            <pc:docMk/>
            <pc:sldMk cId="662187219" sldId="259"/>
            <ac:spMk id="2" creationId="{E6435A2E-8531-8526-F797-B93B12417DB2}"/>
          </ac:spMkLst>
        </pc:spChg>
        <pc:picChg chg="add mod">
          <ac:chgData name="BELLEMIN SANDRA" userId="5fe4e071-d3f4-40df-970f-ee8fcf898346" providerId="ADAL" clId="{38BA25EA-97C1-44EE-8FF3-84A9379FE9CB}" dt="2023-09-04T09:55:22.801" v="42" actId="962"/>
          <ac:picMkLst>
            <pc:docMk/>
            <pc:sldMk cId="662187219" sldId="259"/>
            <ac:picMk id="4" creationId="{3C04048D-501A-F1E8-7297-58AB21F4495B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41.794" v="54" actId="962"/>
        <pc:sldMkLst>
          <pc:docMk/>
          <pc:sldMk cId="1028832011" sldId="260"/>
        </pc:sldMkLst>
        <pc:picChg chg="del">
          <ac:chgData name="BELLEMIN SANDRA" userId="5fe4e071-d3f4-40df-970f-ee8fcf898346" providerId="ADAL" clId="{38BA25EA-97C1-44EE-8FF3-84A9379FE9CB}" dt="2023-09-04T09:55:38.437" v="51" actId="478"/>
          <ac:picMkLst>
            <pc:docMk/>
            <pc:sldMk cId="1028832011" sldId="260"/>
            <ac:picMk id="3" creationId="{79631701-3464-DA06-4666-5D5C509C1621}"/>
          </ac:picMkLst>
        </pc:picChg>
        <pc:picChg chg="add mod">
          <ac:chgData name="BELLEMIN SANDRA" userId="5fe4e071-d3f4-40df-970f-ee8fcf898346" providerId="ADAL" clId="{38BA25EA-97C1-44EE-8FF3-84A9379FE9CB}" dt="2023-09-04T09:55:41.794" v="54" actId="962"/>
          <ac:picMkLst>
            <pc:docMk/>
            <pc:sldMk cId="1028832011" sldId="260"/>
            <ac:picMk id="4" creationId="{12780DA4-161E-A256-998E-CC49BB71F25A}"/>
          </ac:picMkLst>
        </pc:picChg>
        <pc:picChg chg="del">
          <ac:chgData name="BELLEMIN SANDRA" userId="5fe4e071-d3f4-40df-970f-ee8fcf898346" providerId="ADAL" clId="{38BA25EA-97C1-44EE-8FF3-84A9379FE9CB}" dt="2023-09-04T09:55:38.437" v="51" actId="478"/>
          <ac:picMkLst>
            <pc:docMk/>
            <pc:sldMk cId="1028832011" sldId="260"/>
            <ac:picMk id="5" creationId="{48D99B99-D55E-48DD-5023-C598718B252B}"/>
          </ac:picMkLst>
        </pc:picChg>
        <pc:picChg chg="del">
          <ac:chgData name="BELLEMIN SANDRA" userId="5fe4e071-d3f4-40df-970f-ee8fcf898346" providerId="ADAL" clId="{38BA25EA-97C1-44EE-8FF3-84A9379FE9CB}" dt="2023-09-04T09:55:38.437" v="51" actId="478"/>
          <ac:picMkLst>
            <pc:docMk/>
            <pc:sldMk cId="1028832011" sldId="260"/>
            <ac:picMk id="7" creationId="{F98EAC64-0A74-35DF-CE16-D4972363C935}"/>
          </ac:picMkLst>
        </pc:picChg>
        <pc:picChg chg="del">
          <ac:chgData name="BELLEMIN SANDRA" userId="5fe4e071-d3f4-40df-970f-ee8fcf898346" providerId="ADAL" clId="{38BA25EA-97C1-44EE-8FF3-84A9379FE9CB}" dt="2023-09-04T09:55:38.437" v="51" actId="478"/>
          <ac:picMkLst>
            <pc:docMk/>
            <pc:sldMk cId="1028832011" sldId="260"/>
            <ac:picMk id="9" creationId="{6CA5AD13-2D9E-8A2F-A0F9-CD3AFFA3FC7E}"/>
          </ac:picMkLst>
        </pc:picChg>
        <pc:picChg chg="del">
          <ac:chgData name="BELLEMIN SANDRA" userId="5fe4e071-d3f4-40df-970f-ee8fcf898346" providerId="ADAL" clId="{38BA25EA-97C1-44EE-8FF3-84A9379FE9CB}" dt="2023-09-04T09:55:38.437" v="51" actId="478"/>
          <ac:picMkLst>
            <pc:docMk/>
            <pc:sldMk cId="1028832011" sldId="260"/>
            <ac:picMk id="11" creationId="{9C99A1A3-5AD3-4B7C-63B7-843DF173F387}"/>
          </ac:picMkLst>
        </pc:picChg>
        <pc:picChg chg="del">
          <ac:chgData name="BELLEMIN SANDRA" userId="5fe4e071-d3f4-40df-970f-ee8fcf898346" providerId="ADAL" clId="{38BA25EA-97C1-44EE-8FF3-84A9379FE9CB}" dt="2023-09-04T09:55:38.437" v="51" actId="478"/>
          <ac:picMkLst>
            <pc:docMk/>
            <pc:sldMk cId="1028832011" sldId="260"/>
            <ac:picMk id="13" creationId="{4EB94502-64F7-0CA1-A2E8-40FB89DF3026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52.438" v="58" actId="962"/>
        <pc:sldMkLst>
          <pc:docMk/>
          <pc:sldMk cId="3970605509" sldId="262"/>
        </pc:sldMkLst>
        <pc:picChg chg="del">
          <ac:chgData name="BELLEMIN SANDRA" userId="5fe4e071-d3f4-40df-970f-ee8fcf898346" providerId="ADAL" clId="{38BA25EA-97C1-44EE-8FF3-84A9379FE9CB}" dt="2023-09-04T09:55:50.078" v="55" actId="478"/>
          <ac:picMkLst>
            <pc:docMk/>
            <pc:sldMk cId="3970605509" sldId="262"/>
            <ac:picMk id="2" creationId="{782F540A-B79B-2765-075A-61476FA60471}"/>
          </ac:picMkLst>
        </pc:picChg>
        <pc:picChg chg="del">
          <ac:chgData name="BELLEMIN SANDRA" userId="5fe4e071-d3f4-40df-970f-ee8fcf898346" providerId="ADAL" clId="{38BA25EA-97C1-44EE-8FF3-84A9379FE9CB}" dt="2023-09-04T09:55:50.078" v="55" actId="478"/>
          <ac:picMkLst>
            <pc:docMk/>
            <pc:sldMk cId="3970605509" sldId="262"/>
            <ac:picMk id="3" creationId="{1BC2AFAC-9B28-F60B-8650-0C7905B7CB9C}"/>
          </ac:picMkLst>
        </pc:picChg>
        <pc:picChg chg="add mod">
          <ac:chgData name="BELLEMIN SANDRA" userId="5fe4e071-d3f4-40df-970f-ee8fcf898346" providerId="ADAL" clId="{38BA25EA-97C1-44EE-8FF3-84A9379FE9CB}" dt="2023-09-04T09:55:52.438" v="58" actId="962"/>
          <ac:picMkLst>
            <pc:docMk/>
            <pc:sldMk cId="3970605509" sldId="262"/>
            <ac:picMk id="5" creationId="{6BBCFAE6-D419-56B7-F2C9-DD048AA4CB89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57.101" v="61" actId="27614"/>
        <pc:sldMkLst>
          <pc:docMk/>
          <pc:sldMk cId="3435907914" sldId="263"/>
        </pc:sldMkLst>
        <pc:picChg chg="del">
          <ac:chgData name="BELLEMIN SANDRA" userId="5fe4e071-d3f4-40df-970f-ee8fcf898346" providerId="ADAL" clId="{38BA25EA-97C1-44EE-8FF3-84A9379FE9CB}" dt="2023-09-04T09:55:55.205" v="59" actId="478"/>
          <ac:picMkLst>
            <pc:docMk/>
            <pc:sldMk cId="3435907914" sldId="263"/>
            <ac:picMk id="2" creationId="{717C73A0-6274-B55C-99F6-F7EBA1262505}"/>
          </ac:picMkLst>
        </pc:picChg>
        <pc:picChg chg="del">
          <ac:chgData name="BELLEMIN SANDRA" userId="5fe4e071-d3f4-40df-970f-ee8fcf898346" providerId="ADAL" clId="{38BA25EA-97C1-44EE-8FF3-84A9379FE9CB}" dt="2023-09-04T09:55:55.205" v="59" actId="478"/>
          <ac:picMkLst>
            <pc:docMk/>
            <pc:sldMk cId="3435907914" sldId="263"/>
            <ac:picMk id="3" creationId="{A85EED09-22B4-FC84-CB65-1C6942F8ABD9}"/>
          </ac:picMkLst>
        </pc:picChg>
        <pc:picChg chg="add mod">
          <ac:chgData name="BELLEMIN SANDRA" userId="5fe4e071-d3f4-40df-970f-ee8fcf898346" providerId="ADAL" clId="{38BA25EA-97C1-44EE-8FF3-84A9379FE9CB}" dt="2023-09-04T09:55:57.101" v="61" actId="27614"/>
          <ac:picMkLst>
            <pc:docMk/>
            <pc:sldMk cId="3435907914" sldId="263"/>
            <ac:picMk id="5" creationId="{34BD655D-7726-D7C4-B09A-3E130BC55770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17.901" v="74" actId="962"/>
        <pc:sldMkLst>
          <pc:docMk/>
          <pc:sldMk cId="1592053759" sldId="265"/>
        </pc:sldMkLst>
        <pc:picChg chg="del">
          <ac:chgData name="BELLEMIN SANDRA" userId="5fe4e071-d3f4-40df-970f-ee8fcf898346" providerId="ADAL" clId="{38BA25EA-97C1-44EE-8FF3-84A9379FE9CB}" dt="2023-09-04T09:56:16.164" v="71" actId="478"/>
          <ac:picMkLst>
            <pc:docMk/>
            <pc:sldMk cId="1592053759" sldId="265"/>
            <ac:picMk id="3" creationId="{0672FFE2-D70B-6518-9520-4EB9DCDA7DD8}"/>
          </ac:picMkLst>
        </pc:picChg>
        <pc:picChg chg="del">
          <ac:chgData name="BELLEMIN SANDRA" userId="5fe4e071-d3f4-40df-970f-ee8fcf898346" providerId="ADAL" clId="{38BA25EA-97C1-44EE-8FF3-84A9379FE9CB}" dt="2023-09-04T09:56:16.164" v="71" actId="478"/>
          <ac:picMkLst>
            <pc:docMk/>
            <pc:sldMk cId="1592053759" sldId="265"/>
            <ac:picMk id="4" creationId="{051BE7E0-F9EC-6891-2188-526AD04F4D79}"/>
          </ac:picMkLst>
        </pc:picChg>
        <pc:picChg chg="add mod">
          <ac:chgData name="BELLEMIN SANDRA" userId="5fe4e071-d3f4-40df-970f-ee8fcf898346" providerId="ADAL" clId="{38BA25EA-97C1-44EE-8FF3-84A9379FE9CB}" dt="2023-09-04T09:56:17.901" v="74" actId="962"/>
          <ac:picMkLst>
            <pc:docMk/>
            <pc:sldMk cId="1592053759" sldId="265"/>
            <ac:picMk id="5" creationId="{76630C32-24BD-80F8-7820-6E7220E0F9DA}"/>
          </ac:picMkLst>
        </pc:picChg>
        <pc:picChg chg="del">
          <ac:chgData name="BELLEMIN SANDRA" userId="5fe4e071-d3f4-40df-970f-ee8fcf898346" providerId="ADAL" clId="{38BA25EA-97C1-44EE-8FF3-84A9379FE9CB}" dt="2023-09-04T09:56:16.164" v="71" actId="478"/>
          <ac:picMkLst>
            <pc:docMk/>
            <pc:sldMk cId="1592053759" sldId="265"/>
            <ac:picMk id="6" creationId="{7C4CD2FF-DF51-807C-CFFF-A0E4E1642945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23.073" v="78" actId="962"/>
        <pc:sldMkLst>
          <pc:docMk/>
          <pc:sldMk cId="3024349713" sldId="266"/>
        </pc:sldMkLst>
        <pc:spChg chg="del">
          <ac:chgData name="BELLEMIN SANDRA" userId="5fe4e071-d3f4-40df-970f-ee8fcf898346" providerId="ADAL" clId="{38BA25EA-97C1-44EE-8FF3-84A9379FE9CB}" dt="2023-09-04T09:56:21.246" v="75" actId="478"/>
          <ac:spMkLst>
            <pc:docMk/>
            <pc:sldMk cId="3024349713" sldId="266"/>
            <ac:spMk id="2" creationId="{DDBF555C-7F6B-AD95-520E-BB9238E9861F}"/>
          </ac:spMkLst>
        </pc:spChg>
        <pc:spChg chg="del">
          <ac:chgData name="BELLEMIN SANDRA" userId="5fe4e071-d3f4-40df-970f-ee8fcf898346" providerId="ADAL" clId="{38BA25EA-97C1-44EE-8FF3-84A9379FE9CB}" dt="2023-09-04T09:56:21.246" v="75" actId="478"/>
          <ac:spMkLst>
            <pc:docMk/>
            <pc:sldMk cId="3024349713" sldId="266"/>
            <ac:spMk id="5" creationId="{FCF64585-2BE9-E71B-DA62-26B81F15F9AE}"/>
          </ac:spMkLst>
        </pc:spChg>
        <pc:picChg chg="del">
          <ac:chgData name="BELLEMIN SANDRA" userId="5fe4e071-d3f4-40df-970f-ee8fcf898346" providerId="ADAL" clId="{38BA25EA-97C1-44EE-8FF3-84A9379FE9CB}" dt="2023-09-04T09:56:21.246" v="75" actId="478"/>
          <ac:picMkLst>
            <pc:docMk/>
            <pc:sldMk cId="3024349713" sldId="266"/>
            <ac:picMk id="4" creationId="{B477DF3F-4E88-B4C6-1912-34D0BB5F6D70}"/>
          </ac:picMkLst>
        </pc:picChg>
        <pc:picChg chg="add mod">
          <ac:chgData name="BELLEMIN SANDRA" userId="5fe4e071-d3f4-40df-970f-ee8fcf898346" providerId="ADAL" clId="{38BA25EA-97C1-44EE-8FF3-84A9379FE9CB}" dt="2023-09-04T09:56:23.073" v="78" actId="962"/>
          <ac:picMkLst>
            <pc:docMk/>
            <pc:sldMk cId="3024349713" sldId="266"/>
            <ac:picMk id="6" creationId="{482302CF-DDC5-B358-8D73-5CF628C27778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30.262" v="82" actId="962"/>
        <pc:sldMkLst>
          <pc:docMk/>
          <pc:sldMk cId="2044024484" sldId="267"/>
        </pc:sldMkLst>
        <pc:spChg chg="del">
          <ac:chgData name="BELLEMIN SANDRA" userId="5fe4e071-d3f4-40df-970f-ee8fcf898346" providerId="ADAL" clId="{38BA25EA-97C1-44EE-8FF3-84A9379FE9CB}" dt="2023-09-04T09:56:26.517" v="79" actId="478"/>
          <ac:spMkLst>
            <pc:docMk/>
            <pc:sldMk cId="2044024484" sldId="267"/>
            <ac:spMk id="3" creationId="{A3499EF2-D1DB-498E-C738-F9CFD4DEF309}"/>
          </ac:spMkLst>
        </pc:spChg>
        <pc:spChg chg="del">
          <ac:chgData name="BELLEMIN SANDRA" userId="5fe4e071-d3f4-40df-970f-ee8fcf898346" providerId="ADAL" clId="{38BA25EA-97C1-44EE-8FF3-84A9379FE9CB}" dt="2023-09-04T09:56:26.517" v="79" actId="478"/>
          <ac:spMkLst>
            <pc:docMk/>
            <pc:sldMk cId="2044024484" sldId="267"/>
            <ac:spMk id="4" creationId="{C62B0E5D-4C58-F673-700D-05D17E64FF5E}"/>
          </ac:spMkLst>
        </pc:spChg>
        <pc:picChg chg="del">
          <ac:chgData name="BELLEMIN SANDRA" userId="5fe4e071-d3f4-40df-970f-ee8fcf898346" providerId="ADAL" clId="{38BA25EA-97C1-44EE-8FF3-84A9379FE9CB}" dt="2023-09-04T09:56:26.517" v="79" actId="478"/>
          <ac:picMkLst>
            <pc:docMk/>
            <pc:sldMk cId="2044024484" sldId="267"/>
            <ac:picMk id="2" creationId="{1151E319-9BC5-1761-9610-B259C84DCACD}"/>
          </ac:picMkLst>
        </pc:picChg>
        <pc:picChg chg="add mod">
          <ac:chgData name="BELLEMIN SANDRA" userId="5fe4e071-d3f4-40df-970f-ee8fcf898346" providerId="ADAL" clId="{38BA25EA-97C1-44EE-8FF3-84A9379FE9CB}" dt="2023-09-04T09:56:30.262" v="82" actId="962"/>
          <ac:picMkLst>
            <pc:docMk/>
            <pc:sldMk cId="2044024484" sldId="267"/>
            <ac:picMk id="6" creationId="{CBCDC376-EEF8-028F-3593-71BF6C82EE19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37.181" v="86" actId="962"/>
        <pc:sldMkLst>
          <pc:docMk/>
          <pc:sldMk cId="1227370535" sldId="268"/>
        </pc:sldMkLst>
        <pc:spChg chg="del">
          <ac:chgData name="BELLEMIN SANDRA" userId="5fe4e071-d3f4-40df-970f-ee8fcf898346" providerId="ADAL" clId="{38BA25EA-97C1-44EE-8FF3-84A9379FE9CB}" dt="2023-09-04T09:56:35.285" v="83" actId="478"/>
          <ac:spMkLst>
            <pc:docMk/>
            <pc:sldMk cId="1227370535" sldId="268"/>
            <ac:spMk id="3" creationId="{23C6703A-B3BC-D03A-F2A9-9034329D5DB2}"/>
          </ac:spMkLst>
        </pc:spChg>
        <pc:spChg chg="del">
          <ac:chgData name="BELLEMIN SANDRA" userId="5fe4e071-d3f4-40df-970f-ee8fcf898346" providerId="ADAL" clId="{38BA25EA-97C1-44EE-8FF3-84A9379FE9CB}" dt="2023-09-04T09:56:35.285" v="83" actId="478"/>
          <ac:spMkLst>
            <pc:docMk/>
            <pc:sldMk cId="1227370535" sldId="268"/>
            <ac:spMk id="6" creationId="{2D7CE125-3E38-039C-CA48-2F5CA747364D}"/>
          </ac:spMkLst>
        </pc:spChg>
        <pc:picChg chg="del">
          <ac:chgData name="BELLEMIN SANDRA" userId="5fe4e071-d3f4-40df-970f-ee8fcf898346" providerId="ADAL" clId="{38BA25EA-97C1-44EE-8FF3-84A9379FE9CB}" dt="2023-09-04T09:56:35.285" v="83" actId="478"/>
          <ac:picMkLst>
            <pc:docMk/>
            <pc:sldMk cId="1227370535" sldId="268"/>
            <ac:picMk id="2" creationId="{3FD00C22-5E95-F6A4-ACD2-9D9FBDF0E040}"/>
          </ac:picMkLst>
        </pc:picChg>
        <pc:picChg chg="add mod">
          <ac:chgData name="BELLEMIN SANDRA" userId="5fe4e071-d3f4-40df-970f-ee8fcf898346" providerId="ADAL" clId="{38BA25EA-97C1-44EE-8FF3-84A9379FE9CB}" dt="2023-09-04T09:56:37.181" v="86" actId="962"/>
          <ac:picMkLst>
            <pc:docMk/>
            <pc:sldMk cId="1227370535" sldId="268"/>
            <ac:picMk id="5" creationId="{08893A0C-165B-B11A-124F-ABCBBAB9055A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46.597" v="93" actId="27614"/>
        <pc:sldMkLst>
          <pc:docMk/>
          <pc:sldMk cId="3686349631" sldId="269"/>
        </pc:sldMkLst>
        <pc:picChg chg="del">
          <ac:chgData name="BELLEMIN SANDRA" userId="5fe4e071-d3f4-40df-970f-ee8fcf898346" providerId="ADAL" clId="{38BA25EA-97C1-44EE-8FF3-84A9379FE9CB}" dt="2023-09-04T09:56:44.725" v="91" actId="478"/>
          <ac:picMkLst>
            <pc:docMk/>
            <pc:sldMk cId="3686349631" sldId="269"/>
            <ac:picMk id="2" creationId="{EB222D05-BB0E-1F39-8DAD-22E71DBA17FB}"/>
          </ac:picMkLst>
        </pc:picChg>
        <pc:picChg chg="add mod">
          <ac:chgData name="BELLEMIN SANDRA" userId="5fe4e071-d3f4-40df-970f-ee8fcf898346" providerId="ADAL" clId="{38BA25EA-97C1-44EE-8FF3-84A9379FE9CB}" dt="2023-09-04T09:56:46.597" v="93" actId="27614"/>
          <ac:picMkLst>
            <pc:docMk/>
            <pc:sldMk cId="3686349631" sldId="269"/>
            <ac:picMk id="4" creationId="{14631304-FB57-443A-5336-39B811C2E7B5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50.373" v="96" actId="27614"/>
        <pc:sldMkLst>
          <pc:docMk/>
          <pc:sldMk cId="2378914359" sldId="271"/>
        </pc:sldMkLst>
        <pc:picChg chg="del">
          <ac:chgData name="BELLEMIN SANDRA" userId="5fe4e071-d3f4-40df-970f-ee8fcf898346" providerId="ADAL" clId="{38BA25EA-97C1-44EE-8FF3-84A9379FE9CB}" dt="2023-09-04T09:56:47.140" v="94" actId="478"/>
          <ac:picMkLst>
            <pc:docMk/>
            <pc:sldMk cId="2378914359" sldId="271"/>
            <ac:picMk id="2" creationId="{E7741039-2E54-DE7D-DA77-ED936F7C317F}"/>
          </ac:picMkLst>
        </pc:picChg>
        <pc:picChg chg="add mod">
          <ac:chgData name="BELLEMIN SANDRA" userId="5fe4e071-d3f4-40df-970f-ee8fcf898346" providerId="ADAL" clId="{38BA25EA-97C1-44EE-8FF3-84A9379FE9CB}" dt="2023-09-04T09:56:50.373" v="96" actId="27614"/>
          <ac:picMkLst>
            <pc:docMk/>
            <pc:sldMk cId="2378914359" sldId="271"/>
            <ac:picMk id="4" creationId="{0D2CBFD9-9A4C-8535-AE85-05D11369222F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55.002" v="100" actId="962"/>
        <pc:sldMkLst>
          <pc:docMk/>
          <pc:sldMk cId="1117103585" sldId="272"/>
        </pc:sldMkLst>
        <pc:picChg chg="del">
          <ac:chgData name="BELLEMIN SANDRA" userId="5fe4e071-d3f4-40df-970f-ee8fcf898346" providerId="ADAL" clId="{38BA25EA-97C1-44EE-8FF3-84A9379FE9CB}" dt="2023-09-04T09:56:51.054" v="97" actId="478"/>
          <ac:picMkLst>
            <pc:docMk/>
            <pc:sldMk cId="1117103585" sldId="272"/>
            <ac:picMk id="2" creationId="{3A8E0AF8-7BE9-8B8D-A927-804652DA0ECC}"/>
          </ac:picMkLst>
        </pc:picChg>
        <pc:picChg chg="add mod">
          <ac:chgData name="BELLEMIN SANDRA" userId="5fe4e071-d3f4-40df-970f-ee8fcf898346" providerId="ADAL" clId="{38BA25EA-97C1-44EE-8FF3-84A9379FE9CB}" dt="2023-09-04T09:56:55.002" v="100" actId="962"/>
          <ac:picMkLst>
            <pc:docMk/>
            <pc:sldMk cId="1117103585" sldId="272"/>
            <ac:picMk id="4" creationId="{4F24E932-F280-67F9-DF75-A64614F2C802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01.303" v="104" actId="962"/>
        <pc:sldMkLst>
          <pc:docMk/>
          <pc:sldMk cId="3433373702" sldId="273"/>
        </pc:sldMkLst>
        <pc:grpChg chg="del">
          <ac:chgData name="BELLEMIN SANDRA" userId="5fe4e071-d3f4-40df-970f-ee8fcf898346" providerId="ADAL" clId="{38BA25EA-97C1-44EE-8FF3-84A9379FE9CB}" dt="2023-09-04T09:56:59.582" v="101" actId="478"/>
          <ac:grpSpMkLst>
            <pc:docMk/>
            <pc:sldMk cId="3433373702" sldId="273"/>
            <ac:grpSpMk id="2" creationId="{DA1825CF-7DF1-BB5E-2CD1-AB4C8CFB3876}"/>
          </ac:grpSpMkLst>
        </pc:grpChg>
        <pc:picChg chg="add mod">
          <ac:chgData name="BELLEMIN SANDRA" userId="5fe4e071-d3f4-40df-970f-ee8fcf898346" providerId="ADAL" clId="{38BA25EA-97C1-44EE-8FF3-84A9379FE9CB}" dt="2023-09-04T09:57:01.303" v="104" actId="962"/>
          <ac:picMkLst>
            <pc:docMk/>
            <pc:sldMk cId="3433373702" sldId="273"/>
            <ac:picMk id="10" creationId="{6BA86930-5FAD-7531-A86D-8001BE0FE98F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19.495" v="120" actId="962"/>
        <pc:sldMkLst>
          <pc:docMk/>
          <pc:sldMk cId="2488372072" sldId="275"/>
        </pc:sldMkLst>
        <pc:spChg chg="del">
          <ac:chgData name="BELLEMIN SANDRA" userId="5fe4e071-d3f4-40df-970f-ee8fcf898346" providerId="ADAL" clId="{38BA25EA-97C1-44EE-8FF3-84A9379FE9CB}" dt="2023-09-04T09:57:17.710" v="117" actId="478"/>
          <ac:spMkLst>
            <pc:docMk/>
            <pc:sldMk cId="2488372072" sldId="275"/>
            <ac:spMk id="2" creationId="{3BC7DA90-A8DA-F922-B2CF-E52737E4F24C}"/>
          </ac:spMkLst>
        </pc:spChg>
        <pc:spChg chg="del">
          <ac:chgData name="BELLEMIN SANDRA" userId="5fe4e071-d3f4-40df-970f-ee8fcf898346" providerId="ADAL" clId="{38BA25EA-97C1-44EE-8FF3-84A9379FE9CB}" dt="2023-09-04T09:57:17.710" v="117" actId="478"/>
          <ac:spMkLst>
            <pc:docMk/>
            <pc:sldMk cId="2488372072" sldId="275"/>
            <ac:spMk id="3" creationId="{BA7CD0E7-0DE3-DC6F-5A3B-2F99280B13FD}"/>
          </ac:spMkLst>
        </pc:spChg>
        <pc:picChg chg="del">
          <ac:chgData name="BELLEMIN SANDRA" userId="5fe4e071-d3f4-40df-970f-ee8fcf898346" providerId="ADAL" clId="{38BA25EA-97C1-44EE-8FF3-84A9379FE9CB}" dt="2023-09-04T09:57:17.710" v="117" actId="478"/>
          <ac:picMkLst>
            <pc:docMk/>
            <pc:sldMk cId="2488372072" sldId="275"/>
            <ac:picMk id="4" creationId="{17962257-D716-AC5F-2815-66840EBAD9CB}"/>
          </ac:picMkLst>
        </pc:picChg>
        <pc:picChg chg="add mod">
          <ac:chgData name="BELLEMIN SANDRA" userId="5fe4e071-d3f4-40df-970f-ee8fcf898346" providerId="ADAL" clId="{38BA25EA-97C1-44EE-8FF3-84A9379FE9CB}" dt="2023-09-04T09:57:19.495" v="120" actId="962"/>
          <ac:picMkLst>
            <pc:docMk/>
            <pc:sldMk cId="2488372072" sldId="275"/>
            <ac:picMk id="6" creationId="{4E02E5AA-2219-6B35-BE68-9AA15570F9E2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25.949" v="124" actId="962"/>
        <pc:sldMkLst>
          <pc:docMk/>
          <pc:sldMk cId="4052684273" sldId="276"/>
        </pc:sldMkLst>
        <pc:spChg chg="del">
          <ac:chgData name="BELLEMIN SANDRA" userId="5fe4e071-d3f4-40df-970f-ee8fcf898346" providerId="ADAL" clId="{38BA25EA-97C1-44EE-8FF3-84A9379FE9CB}" dt="2023-09-04T09:57:23.350" v="121" actId="478"/>
          <ac:spMkLst>
            <pc:docMk/>
            <pc:sldMk cId="4052684273" sldId="276"/>
            <ac:spMk id="2" creationId="{F5836009-C615-3293-D618-BA733FC450F7}"/>
          </ac:spMkLst>
        </pc:spChg>
        <pc:spChg chg="del">
          <ac:chgData name="BELLEMIN SANDRA" userId="5fe4e071-d3f4-40df-970f-ee8fcf898346" providerId="ADAL" clId="{38BA25EA-97C1-44EE-8FF3-84A9379FE9CB}" dt="2023-09-04T09:57:23.350" v="121" actId="478"/>
          <ac:spMkLst>
            <pc:docMk/>
            <pc:sldMk cId="4052684273" sldId="276"/>
            <ac:spMk id="3" creationId="{EBFD531F-1029-0370-842F-15D4C59D3CFD}"/>
          </ac:spMkLst>
        </pc:spChg>
        <pc:graphicFrameChg chg="del">
          <ac:chgData name="BELLEMIN SANDRA" userId="5fe4e071-d3f4-40df-970f-ee8fcf898346" providerId="ADAL" clId="{38BA25EA-97C1-44EE-8FF3-84A9379FE9CB}" dt="2023-09-04T09:57:23.350" v="121" actId="478"/>
          <ac:graphicFrameMkLst>
            <pc:docMk/>
            <pc:sldMk cId="4052684273" sldId="276"/>
            <ac:graphicFrameMk id="6" creationId="{848C14F5-AB35-38FE-0EE2-BBE104190CA7}"/>
          </ac:graphicFrameMkLst>
        </pc:graphicFrameChg>
        <pc:picChg chg="del">
          <ac:chgData name="BELLEMIN SANDRA" userId="5fe4e071-d3f4-40df-970f-ee8fcf898346" providerId="ADAL" clId="{38BA25EA-97C1-44EE-8FF3-84A9379FE9CB}" dt="2023-09-04T09:57:23.350" v="121" actId="478"/>
          <ac:picMkLst>
            <pc:docMk/>
            <pc:sldMk cId="4052684273" sldId="276"/>
            <ac:picMk id="4" creationId="{61D4DC6C-C17D-BA91-176A-30D2FD8F18F1}"/>
          </ac:picMkLst>
        </pc:picChg>
        <pc:picChg chg="add mod">
          <ac:chgData name="BELLEMIN SANDRA" userId="5fe4e071-d3f4-40df-970f-ee8fcf898346" providerId="ADAL" clId="{38BA25EA-97C1-44EE-8FF3-84A9379FE9CB}" dt="2023-09-04T09:57:25.949" v="124" actId="962"/>
          <ac:picMkLst>
            <pc:docMk/>
            <pc:sldMk cId="4052684273" sldId="276"/>
            <ac:picMk id="7" creationId="{A5790FA9-110C-6C70-D538-0FB7BF7429FF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37.989" v="131" actId="962"/>
        <pc:sldMkLst>
          <pc:docMk/>
          <pc:sldMk cId="4194347283" sldId="277"/>
        </pc:sldMkLst>
        <pc:spChg chg="del">
          <ac:chgData name="BELLEMIN SANDRA" userId="5fe4e071-d3f4-40df-970f-ee8fcf898346" providerId="ADAL" clId="{38BA25EA-97C1-44EE-8FF3-84A9379FE9CB}" dt="2023-09-04T09:57:35.941" v="128" actId="478"/>
          <ac:spMkLst>
            <pc:docMk/>
            <pc:sldMk cId="4194347283" sldId="277"/>
            <ac:spMk id="4" creationId="{4E296DD4-1279-99A8-C71D-C72FDE4BFB61}"/>
          </ac:spMkLst>
        </pc:spChg>
        <pc:picChg chg="del">
          <ac:chgData name="BELLEMIN SANDRA" userId="5fe4e071-d3f4-40df-970f-ee8fcf898346" providerId="ADAL" clId="{38BA25EA-97C1-44EE-8FF3-84A9379FE9CB}" dt="2023-09-04T09:57:35.941" v="128" actId="478"/>
          <ac:picMkLst>
            <pc:docMk/>
            <pc:sldMk cId="4194347283" sldId="277"/>
            <ac:picMk id="2" creationId="{41488747-345E-EF5B-9133-CD810E073098}"/>
          </ac:picMkLst>
        </pc:picChg>
        <pc:picChg chg="del">
          <ac:chgData name="BELLEMIN SANDRA" userId="5fe4e071-d3f4-40df-970f-ee8fcf898346" providerId="ADAL" clId="{38BA25EA-97C1-44EE-8FF3-84A9379FE9CB}" dt="2023-09-04T09:57:35.941" v="128" actId="478"/>
          <ac:picMkLst>
            <pc:docMk/>
            <pc:sldMk cId="4194347283" sldId="277"/>
            <ac:picMk id="3" creationId="{23391C2D-49C6-3EA6-0272-639547577348}"/>
          </ac:picMkLst>
        </pc:picChg>
        <pc:picChg chg="add mod">
          <ac:chgData name="BELLEMIN SANDRA" userId="5fe4e071-d3f4-40df-970f-ee8fcf898346" providerId="ADAL" clId="{38BA25EA-97C1-44EE-8FF3-84A9379FE9CB}" dt="2023-09-04T09:57:37.989" v="131" actId="962"/>
          <ac:picMkLst>
            <pc:docMk/>
            <pc:sldMk cId="4194347283" sldId="277"/>
            <ac:picMk id="6" creationId="{3F4FC3B3-DA24-B06C-EB56-EF2B4B893547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17.117" v="38" actId="962"/>
        <pc:sldMkLst>
          <pc:docMk/>
          <pc:sldMk cId="778984817" sldId="278"/>
        </pc:sldMkLst>
        <pc:picChg chg="del">
          <ac:chgData name="BELLEMIN SANDRA" userId="5fe4e071-d3f4-40df-970f-ee8fcf898346" providerId="ADAL" clId="{38BA25EA-97C1-44EE-8FF3-84A9379FE9CB}" dt="2023-09-04T09:55:15.549" v="35" actId="478"/>
          <ac:picMkLst>
            <pc:docMk/>
            <pc:sldMk cId="778984817" sldId="278"/>
            <ac:picMk id="2" creationId="{C76E112B-08BE-D359-3283-A11325F76CFA}"/>
          </ac:picMkLst>
        </pc:picChg>
        <pc:picChg chg="add mod">
          <ac:chgData name="BELLEMIN SANDRA" userId="5fe4e071-d3f4-40df-970f-ee8fcf898346" providerId="ADAL" clId="{38BA25EA-97C1-44EE-8FF3-84A9379FE9CB}" dt="2023-09-04T09:55:17.117" v="38" actId="962"/>
          <ac:picMkLst>
            <pc:docMk/>
            <pc:sldMk cId="778984817" sldId="278"/>
            <ac:picMk id="4" creationId="{0210523E-D741-8B72-C372-84B680578536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27.311" v="46" actId="962"/>
        <pc:sldMkLst>
          <pc:docMk/>
          <pc:sldMk cId="1201460614" sldId="279"/>
        </pc:sldMkLst>
        <pc:spChg chg="del">
          <ac:chgData name="BELLEMIN SANDRA" userId="5fe4e071-d3f4-40df-970f-ee8fcf898346" providerId="ADAL" clId="{38BA25EA-97C1-44EE-8FF3-84A9379FE9CB}" dt="2023-09-04T09:55:25.270" v="43" actId="478"/>
          <ac:spMkLst>
            <pc:docMk/>
            <pc:sldMk cId="1201460614" sldId="279"/>
            <ac:spMk id="2" creationId="{E6435A2E-8531-8526-F797-B93B12417DB2}"/>
          </ac:spMkLst>
        </pc:spChg>
        <pc:picChg chg="add mod">
          <ac:chgData name="BELLEMIN SANDRA" userId="5fe4e071-d3f4-40df-970f-ee8fcf898346" providerId="ADAL" clId="{38BA25EA-97C1-44EE-8FF3-84A9379FE9CB}" dt="2023-09-04T09:55:27.311" v="46" actId="962"/>
          <ac:picMkLst>
            <pc:docMk/>
            <pc:sldMk cId="1201460614" sldId="279"/>
            <ac:picMk id="4" creationId="{C7A2F816-53DF-C15E-1359-1C29B447F3B9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04.127" v="65" actId="962"/>
        <pc:sldMkLst>
          <pc:docMk/>
          <pc:sldMk cId="608082391" sldId="280"/>
        </pc:sldMkLst>
        <pc:picChg chg="del">
          <ac:chgData name="BELLEMIN SANDRA" userId="5fe4e071-d3f4-40df-970f-ee8fcf898346" providerId="ADAL" clId="{38BA25EA-97C1-44EE-8FF3-84A9379FE9CB}" dt="2023-09-04T09:56:02.645" v="62" actId="478"/>
          <ac:picMkLst>
            <pc:docMk/>
            <pc:sldMk cId="608082391" sldId="280"/>
            <ac:picMk id="3" creationId="{79631701-3464-DA06-4666-5D5C509C1621}"/>
          </ac:picMkLst>
        </pc:picChg>
        <pc:picChg chg="add mod">
          <ac:chgData name="BELLEMIN SANDRA" userId="5fe4e071-d3f4-40df-970f-ee8fcf898346" providerId="ADAL" clId="{38BA25EA-97C1-44EE-8FF3-84A9379FE9CB}" dt="2023-09-04T09:56:04.127" v="65" actId="962"/>
          <ac:picMkLst>
            <pc:docMk/>
            <pc:sldMk cId="608082391" sldId="280"/>
            <ac:picMk id="4" creationId="{A16C3759-156E-B358-993F-345BF138D49E}"/>
          </ac:picMkLst>
        </pc:picChg>
        <pc:picChg chg="del">
          <ac:chgData name="BELLEMIN SANDRA" userId="5fe4e071-d3f4-40df-970f-ee8fcf898346" providerId="ADAL" clId="{38BA25EA-97C1-44EE-8FF3-84A9379FE9CB}" dt="2023-09-04T09:56:02.645" v="62" actId="478"/>
          <ac:picMkLst>
            <pc:docMk/>
            <pc:sldMk cId="608082391" sldId="280"/>
            <ac:picMk id="5" creationId="{48D99B99-D55E-48DD-5023-C598718B252B}"/>
          </ac:picMkLst>
        </pc:picChg>
        <pc:picChg chg="del">
          <ac:chgData name="BELLEMIN SANDRA" userId="5fe4e071-d3f4-40df-970f-ee8fcf898346" providerId="ADAL" clId="{38BA25EA-97C1-44EE-8FF3-84A9379FE9CB}" dt="2023-09-04T09:56:02.645" v="62" actId="478"/>
          <ac:picMkLst>
            <pc:docMk/>
            <pc:sldMk cId="608082391" sldId="280"/>
            <ac:picMk id="7" creationId="{F98EAC64-0A74-35DF-CE16-D4972363C935}"/>
          </ac:picMkLst>
        </pc:picChg>
        <pc:picChg chg="del">
          <ac:chgData name="BELLEMIN SANDRA" userId="5fe4e071-d3f4-40df-970f-ee8fcf898346" providerId="ADAL" clId="{38BA25EA-97C1-44EE-8FF3-84A9379FE9CB}" dt="2023-09-04T09:56:02.645" v="62" actId="478"/>
          <ac:picMkLst>
            <pc:docMk/>
            <pc:sldMk cId="608082391" sldId="280"/>
            <ac:picMk id="9" creationId="{6CA5AD13-2D9E-8A2F-A0F9-CD3AFFA3FC7E}"/>
          </ac:picMkLst>
        </pc:picChg>
        <pc:picChg chg="del">
          <ac:chgData name="BELLEMIN SANDRA" userId="5fe4e071-d3f4-40df-970f-ee8fcf898346" providerId="ADAL" clId="{38BA25EA-97C1-44EE-8FF3-84A9379FE9CB}" dt="2023-09-04T09:56:02.645" v="62" actId="478"/>
          <ac:picMkLst>
            <pc:docMk/>
            <pc:sldMk cId="608082391" sldId="280"/>
            <ac:picMk id="11" creationId="{9C99A1A3-5AD3-4B7C-63B7-843DF173F387}"/>
          </ac:picMkLst>
        </pc:picChg>
        <pc:picChg chg="del">
          <ac:chgData name="BELLEMIN SANDRA" userId="5fe4e071-d3f4-40df-970f-ee8fcf898346" providerId="ADAL" clId="{38BA25EA-97C1-44EE-8FF3-84A9379FE9CB}" dt="2023-09-04T09:56:02.645" v="62" actId="478"/>
          <ac:picMkLst>
            <pc:docMk/>
            <pc:sldMk cId="608082391" sldId="280"/>
            <ac:picMk id="13" creationId="{4EB94502-64F7-0CA1-A2E8-40FB89DF3026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13.314" v="70" actId="962"/>
        <pc:sldMkLst>
          <pc:docMk/>
          <pc:sldMk cId="519783370" sldId="281"/>
        </pc:sldMkLst>
        <pc:picChg chg="del">
          <ac:chgData name="BELLEMIN SANDRA" userId="5fe4e071-d3f4-40df-970f-ee8fcf898346" providerId="ADAL" clId="{38BA25EA-97C1-44EE-8FF3-84A9379FE9CB}" dt="2023-09-04T09:56:11.476" v="67" actId="478"/>
          <ac:picMkLst>
            <pc:docMk/>
            <pc:sldMk cId="519783370" sldId="281"/>
            <ac:picMk id="3" creationId="{79631701-3464-DA06-4666-5D5C509C1621}"/>
          </ac:picMkLst>
        </pc:picChg>
        <pc:picChg chg="add mod">
          <ac:chgData name="BELLEMIN SANDRA" userId="5fe4e071-d3f4-40df-970f-ee8fcf898346" providerId="ADAL" clId="{38BA25EA-97C1-44EE-8FF3-84A9379FE9CB}" dt="2023-09-04T09:56:13.314" v="70" actId="962"/>
          <ac:picMkLst>
            <pc:docMk/>
            <pc:sldMk cId="519783370" sldId="281"/>
            <ac:picMk id="4" creationId="{201FC9CE-0C03-70C3-0173-7517FBD17AD1}"/>
          </ac:picMkLst>
        </pc:picChg>
        <pc:picChg chg="del">
          <ac:chgData name="BELLEMIN SANDRA" userId="5fe4e071-d3f4-40df-970f-ee8fcf898346" providerId="ADAL" clId="{38BA25EA-97C1-44EE-8FF3-84A9379FE9CB}" dt="2023-09-04T09:56:11.476" v="67" actId="478"/>
          <ac:picMkLst>
            <pc:docMk/>
            <pc:sldMk cId="519783370" sldId="281"/>
            <ac:picMk id="5" creationId="{48D99B99-D55E-48DD-5023-C598718B252B}"/>
          </ac:picMkLst>
        </pc:picChg>
        <pc:picChg chg="del">
          <ac:chgData name="BELLEMIN SANDRA" userId="5fe4e071-d3f4-40df-970f-ee8fcf898346" providerId="ADAL" clId="{38BA25EA-97C1-44EE-8FF3-84A9379FE9CB}" dt="2023-09-04T09:56:08.982" v="66" actId="478"/>
          <ac:picMkLst>
            <pc:docMk/>
            <pc:sldMk cId="519783370" sldId="281"/>
            <ac:picMk id="7" creationId="{F98EAC64-0A74-35DF-CE16-D4972363C935}"/>
          </ac:picMkLst>
        </pc:picChg>
        <pc:picChg chg="del">
          <ac:chgData name="BELLEMIN SANDRA" userId="5fe4e071-d3f4-40df-970f-ee8fcf898346" providerId="ADAL" clId="{38BA25EA-97C1-44EE-8FF3-84A9379FE9CB}" dt="2023-09-04T09:56:08.982" v="66" actId="478"/>
          <ac:picMkLst>
            <pc:docMk/>
            <pc:sldMk cId="519783370" sldId="281"/>
            <ac:picMk id="9" creationId="{6CA5AD13-2D9E-8A2F-A0F9-CD3AFFA3FC7E}"/>
          </ac:picMkLst>
        </pc:picChg>
        <pc:picChg chg="del">
          <ac:chgData name="BELLEMIN SANDRA" userId="5fe4e071-d3f4-40df-970f-ee8fcf898346" providerId="ADAL" clId="{38BA25EA-97C1-44EE-8FF3-84A9379FE9CB}" dt="2023-09-04T09:56:08.982" v="66" actId="478"/>
          <ac:picMkLst>
            <pc:docMk/>
            <pc:sldMk cId="519783370" sldId="281"/>
            <ac:picMk id="11" creationId="{9C99A1A3-5AD3-4B7C-63B7-843DF173F387}"/>
          </ac:picMkLst>
        </pc:picChg>
        <pc:picChg chg="del">
          <ac:chgData name="BELLEMIN SANDRA" userId="5fe4e071-d3f4-40df-970f-ee8fcf898346" providerId="ADAL" clId="{38BA25EA-97C1-44EE-8FF3-84A9379FE9CB}" dt="2023-09-04T09:56:11.476" v="67" actId="478"/>
          <ac:picMkLst>
            <pc:docMk/>
            <pc:sldMk cId="519783370" sldId="281"/>
            <ac:picMk id="13" creationId="{4EB94502-64F7-0CA1-A2E8-40FB89DF3026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6:43.974" v="90" actId="962"/>
        <pc:sldMkLst>
          <pc:docMk/>
          <pc:sldMk cId="1101243834" sldId="282"/>
        </pc:sldMkLst>
        <pc:picChg chg="add mod">
          <ac:chgData name="BELLEMIN SANDRA" userId="5fe4e071-d3f4-40df-970f-ee8fcf898346" providerId="ADAL" clId="{38BA25EA-97C1-44EE-8FF3-84A9379FE9CB}" dt="2023-09-04T09:56:43.974" v="90" actId="962"/>
          <ac:picMkLst>
            <pc:docMk/>
            <pc:sldMk cId="1101243834" sldId="282"/>
            <ac:picMk id="3" creationId="{8FA09615-2DED-F6AA-4978-4C02B371B36F}"/>
          </ac:picMkLst>
        </pc:picChg>
        <pc:picChg chg="del">
          <ac:chgData name="BELLEMIN SANDRA" userId="5fe4e071-d3f4-40df-970f-ee8fcf898346" providerId="ADAL" clId="{38BA25EA-97C1-44EE-8FF3-84A9379FE9CB}" dt="2023-09-04T09:56:42.189" v="87" actId="478"/>
          <ac:picMkLst>
            <pc:docMk/>
            <pc:sldMk cId="1101243834" sldId="282"/>
            <ac:picMk id="8" creationId="{38EE8C52-289D-343A-EB4C-05E5E421A3CE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05.475" v="108" actId="962"/>
        <pc:sldMkLst>
          <pc:docMk/>
          <pc:sldMk cId="3004546143" sldId="283"/>
        </pc:sldMkLst>
        <pc:grpChg chg="del">
          <ac:chgData name="BELLEMIN SANDRA" userId="5fe4e071-d3f4-40df-970f-ee8fcf898346" providerId="ADAL" clId="{38BA25EA-97C1-44EE-8FF3-84A9379FE9CB}" dt="2023-09-04T09:57:03.005" v="105" actId="478"/>
          <ac:grpSpMkLst>
            <pc:docMk/>
            <pc:sldMk cId="3004546143" sldId="283"/>
            <ac:grpSpMk id="2" creationId="{DA1825CF-7DF1-BB5E-2CD1-AB4C8CFB3876}"/>
          </ac:grpSpMkLst>
        </pc:grpChg>
        <pc:picChg chg="add mod">
          <ac:chgData name="BELLEMIN SANDRA" userId="5fe4e071-d3f4-40df-970f-ee8fcf898346" providerId="ADAL" clId="{38BA25EA-97C1-44EE-8FF3-84A9379FE9CB}" dt="2023-09-04T09:57:05.475" v="108" actId="962"/>
          <ac:picMkLst>
            <pc:docMk/>
            <pc:sldMk cId="3004546143" sldId="283"/>
            <ac:picMk id="10" creationId="{5C3C49AE-3322-EB77-EB0A-8484A02DD804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08.650" v="112" actId="962"/>
        <pc:sldMkLst>
          <pc:docMk/>
          <pc:sldMk cId="2834122733" sldId="284"/>
        </pc:sldMkLst>
        <pc:grpChg chg="del">
          <ac:chgData name="BELLEMIN SANDRA" userId="5fe4e071-d3f4-40df-970f-ee8fcf898346" providerId="ADAL" clId="{38BA25EA-97C1-44EE-8FF3-84A9379FE9CB}" dt="2023-09-04T09:57:06.853" v="109" actId="478"/>
          <ac:grpSpMkLst>
            <pc:docMk/>
            <pc:sldMk cId="2834122733" sldId="284"/>
            <ac:grpSpMk id="2" creationId="{DA1825CF-7DF1-BB5E-2CD1-AB4C8CFB3876}"/>
          </ac:grpSpMkLst>
        </pc:grpChg>
        <pc:picChg chg="add mod">
          <ac:chgData name="BELLEMIN SANDRA" userId="5fe4e071-d3f4-40df-970f-ee8fcf898346" providerId="ADAL" clId="{38BA25EA-97C1-44EE-8FF3-84A9379FE9CB}" dt="2023-09-04T09:57:08.650" v="112" actId="962"/>
          <ac:picMkLst>
            <pc:docMk/>
            <pc:sldMk cId="2834122733" sldId="284"/>
            <ac:picMk id="10" creationId="{E3D85CD7-6ED3-8A76-8775-8856F145A7C1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31.917" v="127" actId="27614"/>
        <pc:sldMkLst>
          <pc:docMk/>
          <pc:sldMk cId="53703839" sldId="285"/>
        </pc:sldMkLst>
        <pc:spChg chg="del">
          <ac:chgData name="BELLEMIN SANDRA" userId="5fe4e071-d3f4-40df-970f-ee8fcf898346" providerId="ADAL" clId="{38BA25EA-97C1-44EE-8FF3-84A9379FE9CB}" dt="2023-09-04T09:57:30.039" v="125" actId="478"/>
          <ac:spMkLst>
            <pc:docMk/>
            <pc:sldMk cId="53703839" sldId="285"/>
            <ac:spMk id="2" creationId="{F5836009-C615-3293-D618-BA733FC450F7}"/>
          </ac:spMkLst>
        </pc:spChg>
        <pc:spChg chg="del">
          <ac:chgData name="BELLEMIN SANDRA" userId="5fe4e071-d3f4-40df-970f-ee8fcf898346" providerId="ADAL" clId="{38BA25EA-97C1-44EE-8FF3-84A9379FE9CB}" dt="2023-09-04T09:57:30.039" v="125" actId="478"/>
          <ac:spMkLst>
            <pc:docMk/>
            <pc:sldMk cId="53703839" sldId="285"/>
            <ac:spMk id="3" creationId="{EBFD531F-1029-0370-842F-15D4C59D3CFD}"/>
          </ac:spMkLst>
        </pc:spChg>
        <pc:graphicFrameChg chg="del">
          <ac:chgData name="BELLEMIN SANDRA" userId="5fe4e071-d3f4-40df-970f-ee8fcf898346" providerId="ADAL" clId="{38BA25EA-97C1-44EE-8FF3-84A9379FE9CB}" dt="2023-09-04T09:57:30.039" v="125" actId="478"/>
          <ac:graphicFrameMkLst>
            <pc:docMk/>
            <pc:sldMk cId="53703839" sldId="285"/>
            <ac:graphicFrameMk id="6" creationId="{848C14F5-AB35-38FE-0EE2-BBE104190CA7}"/>
          </ac:graphicFrameMkLst>
        </pc:graphicFrameChg>
        <pc:picChg chg="del">
          <ac:chgData name="BELLEMIN SANDRA" userId="5fe4e071-d3f4-40df-970f-ee8fcf898346" providerId="ADAL" clId="{38BA25EA-97C1-44EE-8FF3-84A9379FE9CB}" dt="2023-09-04T09:57:30.039" v="125" actId="478"/>
          <ac:picMkLst>
            <pc:docMk/>
            <pc:sldMk cId="53703839" sldId="285"/>
            <ac:picMk id="4" creationId="{61D4DC6C-C17D-BA91-176A-30D2FD8F18F1}"/>
          </ac:picMkLst>
        </pc:picChg>
        <pc:picChg chg="add mod">
          <ac:chgData name="BELLEMIN SANDRA" userId="5fe4e071-d3f4-40df-970f-ee8fcf898346" providerId="ADAL" clId="{38BA25EA-97C1-44EE-8FF3-84A9379FE9CB}" dt="2023-09-04T09:57:31.917" v="127" actId="27614"/>
          <ac:picMkLst>
            <pc:docMk/>
            <pc:sldMk cId="53703839" sldId="285"/>
            <ac:picMk id="7" creationId="{936857C1-CD59-12E0-BFF6-C6EBD4FDCFDA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5:31.348" v="50" actId="962"/>
        <pc:sldMkLst>
          <pc:docMk/>
          <pc:sldMk cId="2548513705" sldId="286"/>
        </pc:sldMkLst>
        <pc:spChg chg="del">
          <ac:chgData name="BELLEMIN SANDRA" userId="5fe4e071-d3f4-40df-970f-ee8fcf898346" providerId="ADAL" clId="{38BA25EA-97C1-44EE-8FF3-84A9379FE9CB}" dt="2023-09-04T09:55:29.526" v="47" actId="478"/>
          <ac:spMkLst>
            <pc:docMk/>
            <pc:sldMk cId="2548513705" sldId="286"/>
            <ac:spMk id="2" creationId="{E6435A2E-8531-8526-F797-B93B12417DB2}"/>
          </ac:spMkLst>
        </pc:spChg>
        <pc:picChg chg="add mod">
          <ac:chgData name="BELLEMIN SANDRA" userId="5fe4e071-d3f4-40df-970f-ee8fcf898346" providerId="ADAL" clId="{38BA25EA-97C1-44EE-8FF3-84A9379FE9CB}" dt="2023-09-04T09:55:31.348" v="50" actId="962"/>
          <ac:picMkLst>
            <pc:docMk/>
            <pc:sldMk cId="2548513705" sldId="286"/>
            <ac:picMk id="4" creationId="{67AC764E-4B45-A115-5633-95858AC8DC5B}"/>
          </ac:picMkLst>
        </pc:picChg>
      </pc:sldChg>
      <pc:sldChg chg="addSp delSp modSp mod modClrScheme chgLayout">
        <pc:chgData name="BELLEMIN SANDRA" userId="5fe4e071-d3f4-40df-970f-ee8fcf898346" providerId="ADAL" clId="{38BA25EA-97C1-44EE-8FF3-84A9379FE9CB}" dt="2023-09-04T09:57:14.698" v="116" actId="962"/>
        <pc:sldMkLst>
          <pc:docMk/>
          <pc:sldMk cId="2857228526" sldId="287"/>
        </pc:sldMkLst>
        <pc:spChg chg="del">
          <ac:chgData name="BELLEMIN SANDRA" userId="5fe4e071-d3f4-40df-970f-ee8fcf898346" providerId="ADAL" clId="{38BA25EA-97C1-44EE-8FF3-84A9379FE9CB}" dt="2023-09-04T09:57:12.862" v="113" actId="478"/>
          <ac:spMkLst>
            <pc:docMk/>
            <pc:sldMk cId="2857228526" sldId="287"/>
            <ac:spMk id="2" creationId="{54FC81B2-4882-D14E-A7E4-C19F19A6240E}"/>
          </ac:spMkLst>
        </pc:spChg>
        <pc:spChg chg="del">
          <ac:chgData name="BELLEMIN SANDRA" userId="5fe4e071-d3f4-40df-970f-ee8fcf898346" providerId="ADAL" clId="{38BA25EA-97C1-44EE-8FF3-84A9379FE9CB}" dt="2023-09-04T09:57:12.862" v="113" actId="478"/>
          <ac:spMkLst>
            <pc:docMk/>
            <pc:sldMk cId="2857228526" sldId="287"/>
            <ac:spMk id="7" creationId="{6A062B2A-D681-1C9E-8BFF-CFD93A623E43}"/>
          </ac:spMkLst>
        </pc:spChg>
        <pc:picChg chg="add mod">
          <ac:chgData name="BELLEMIN SANDRA" userId="5fe4e071-d3f4-40df-970f-ee8fcf898346" providerId="ADAL" clId="{38BA25EA-97C1-44EE-8FF3-84A9379FE9CB}" dt="2023-09-04T09:57:14.698" v="116" actId="962"/>
          <ac:picMkLst>
            <pc:docMk/>
            <pc:sldMk cId="2857228526" sldId="287"/>
            <ac:picMk id="4" creationId="{1286D6BE-E7BE-1771-6477-D2AB7ADA918B}"/>
          </ac:picMkLst>
        </pc:picChg>
        <pc:picChg chg="del">
          <ac:chgData name="BELLEMIN SANDRA" userId="5fe4e071-d3f4-40df-970f-ee8fcf898346" providerId="ADAL" clId="{38BA25EA-97C1-44EE-8FF3-84A9379FE9CB}" dt="2023-09-04T09:57:12.862" v="113" actId="478"/>
          <ac:picMkLst>
            <pc:docMk/>
            <pc:sldMk cId="2857228526" sldId="287"/>
            <ac:picMk id="12" creationId="{88A27462-3C45-C7C6-2B56-C47BED2755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4A71-6FFC-44A1-AA88-40BB9154EFE5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95C3C-2DDB-4FE7-8559-88B206DA2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5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QUI PARLE ? À QUI ? DE QUOI ? </a:t>
            </a:r>
            <a:r>
              <a:rPr lang="fr-FR" sz="1800" b="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Les personnes en grammaire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18 : Scénettes 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8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82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Maintenant, est-ce qu’on comprend mieux ce que veulent dire ces "petits mots" ? Quand est-ce qu’on se sert du "petit mot"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se sert de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quand on parle de soi, quand on dit ce qu’on fait, ce qu’on ressent, ce qui nous arrive, etc.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8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est-ce qu’on se sert du "petit mot"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se sert de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quand on parle à quelqu’un et qu’on parle de lui, quand on dit ce qu’il fait, ce qu’il doit faire, etc.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est-ce qu’on se sert des "petits mots" 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2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2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se sert de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quand on parle de quelqu’un.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2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Observation</a:t>
            </a:r>
            <a:r>
              <a:rPr lang="fr-FR" b="1" dirty="0"/>
              <a:t>. Les pronoms </a:t>
            </a:r>
            <a:r>
              <a:rPr lang="fr-FR" b="1" i="1" dirty="0"/>
              <a:t>nous</a:t>
            </a:r>
            <a:r>
              <a:rPr lang="fr-FR" b="1" dirty="0"/>
              <a:t>, </a:t>
            </a:r>
            <a:r>
              <a:rPr lang="fr-FR" b="1" i="1" dirty="0"/>
              <a:t>vous</a:t>
            </a:r>
            <a:r>
              <a:rPr lang="fr-FR" b="1" dirty="0"/>
              <a:t>, </a:t>
            </a:r>
            <a:r>
              <a:rPr lang="fr-FR" b="1" i="1" dirty="0"/>
              <a:t>ils</a:t>
            </a:r>
            <a:r>
              <a:rPr lang="fr-FR" b="1" dirty="0"/>
              <a:t> ou </a:t>
            </a:r>
            <a:r>
              <a:rPr lang="fr-FR" b="1" i="1" dirty="0"/>
              <a:t>elles</a:t>
            </a:r>
          </a:p>
          <a:p>
            <a:endParaRPr lang="fr-FR" b="1" i="1" dirty="0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chacun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présent la 2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série d’affichettes, qui ont juste un recto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désignent les personnes au pluriel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cf. Fichier photocopiable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 27)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À votre avis, quelle est l’image qui correspond à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Que peut-on écrire derrière l’affichette ?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724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aux élèves d’écrire l’expression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Parler de soi-même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verso.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À votre avis, quelle est l’image qui correspond à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Que peut-on écrire derrière l’affichette ?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4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aux élèves d’écrire l’expression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Parler à des gens d’eux-mêmes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verso.</a:t>
            </a:r>
            <a:endParaRPr lang="fr-FR" sz="12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À votre avis, quelle est l’image qui correspond à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</a:t>
            </a:r>
            <a:r>
              <a:rPr lang="fr-FR" sz="12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Que peut-on écrire derrière l’affichette ?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96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aux élèves d’écrire l’expression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Parler de gens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verso.</a:t>
            </a:r>
            <a:endParaRPr lang="fr-FR" sz="18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À votre avis, comment va se passer la scénette pour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68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Sinon,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scénettes suivantes avec cette consigne.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Après chaque scénette, vous choisirez l’affichette qui va avec la scénette, qui dit ce qu’on aura fait. »</a:t>
            </a: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Saisir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 trousses, en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à un élève X, lui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faire comme soi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X et moi,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prenons une trousse.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Remarque : On peut aussi demander à X de dire « Nous prenons une trousse ».</a:t>
            </a:r>
            <a:endParaRPr lang="fr-F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803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Donner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trousse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un élève Y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 </a:t>
            </a:r>
            <a:b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X et Y,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prenez une trousse.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Remarque : On peut aussi demander à la classe de dire « X et Y, vous prenez une trousse ».</a:t>
            </a:r>
            <a:endParaRPr lang="fr-F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3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Faire signe 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X et Y de reprendre leur trousse, et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en montrant X et 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X et Y prennent une trousse.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[ou 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Elles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prennent une trousse.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Remarque : On peut aussi demander à la classe de dire : « X et Y prennent une trousse. Ils [ou elles] prennent une trousse. »</a:t>
            </a:r>
            <a:endParaRPr lang="fr-FR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30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la fin de l’activité,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demander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aux élèves de conserver leurs six affichettes pour la leçon suivante.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6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18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fr-FR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Nous allons travailler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 des petits mots qui sont beaucoup utilisés en français. Il s’agit de :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au singulier et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au pluriel, mais aussi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» </a:t>
            </a:r>
            <a:endParaRPr lang="fr-FR" sz="1800" b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Pouvez-vous faire quelques phrases en utilisant ces mots ? »</a:t>
            </a:r>
          </a:p>
          <a:p>
            <a:pPr marL="228600">
              <a:lnSpc>
                <a:spcPct val="107000"/>
              </a:lnSpc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27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Scénettes ?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collectivement) : O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a appris que :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vous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s’utilisent dans certaines situations 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désigne la personne qui parle.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désigne la personne à qui on parle.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désigne celui ou celle dont on parle. Et il n’est pas prévu qu’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entende.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94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Une phrase où il y a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c’est une phrase où on parle d’un groupe de gens dont on fait soi-même partie.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désigne celui qui parle et les gens qui sont avec lui.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Une phrase où il y a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c’est une phrase où on parle d’un groupe de gens à qui on s’adresse.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désigne ces gens à qui on parle.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désigne les gens (ou les choses) dont on parle. Et il n’est pas prévu qu’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entendent.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92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appelle ces petits mots des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pronoms personnels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 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on n’utilise pas les noms, on utilise ces petits mots qui remplacent les noms des gens 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ils parlent des gens, des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personnes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grammaire, quand on parle 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on parle de ces pronoms et des situations où on les utilise.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59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Voilà les mots qui me paraissent importants et les exemples que j’ai choisis. On va les lire ensemble.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68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800"/>
              </a:spcAft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trace écrite à compléter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Voilà votre trace écrite. Avec votre crayon noir, vous allez écrire dans chaque bulle le pronom personnel utilisé par le personnage qui parle.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46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+mn-lt"/>
                <a:ea typeface="Times New Roman" panose="02020603050405020304" pitchFamily="18" charset="0"/>
              </a:rPr>
              <a:t>Proposition de prolongement de la leçon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Savez-vous comment on dit 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anglais ?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dit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disent de la même façon, il n’y a pas de différence, même si on parle à une ou plusieurs personnes : </a:t>
            </a:r>
            <a:r>
              <a:rPr lang="fr-FR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dit </a:t>
            </a:r>
            <a:r>
              <a:rPr lang="fr-FR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dit </a:t>
            </a:r>
            <a:r>
              <a:rPr lang="fr-FR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dit </a:t>
            </a:r>
            <a:r>
              <a:rPr lang="fr-FR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disent de la même façon : </a:t>
            </a:r>
            <a:r>
              <a:rPr lang="fr-FR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08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Ces mots existent-ils dans une langue que vous connaissez bien et, si oui, comment se disent-ils ? Expliquez à la classe.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52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Après la leçon 18, vous pouvez proposer aux élèves les activités de révision suivantes :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cap="small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baseline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Livret n° 6, p.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Leçon 16</a:t>
            </a:r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briques de la phrase (2)  •  </a:t>
            </a:r>
            <a:r>
              <a:rPr lang="fr-FR" sz="12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l’accord du verbe avec le sujet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Corrigés à retrouver dans le Guide à la fin de la leçon 16, p. 44</a:t>
            </a: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dans le </a:t>
            </a:r>
            <a:r>
              <a:rPr lang="fr-FR" sz="1200" i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Diaporama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hatier-clic.fr/23lpfdgce1_dia016</a:t>
            </a:r>
            <a:endParaRPr lang="fr-FR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3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Que savez-vous sur ces petits mots ? »</a:t>
            </a:r>
            <a:endParaRPr lang="fr-FR" sz="1800" b="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Réponses possibles</a:t>
            </a: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c’est moi,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c’est toi, etc.</a:t>
            </a:r>
            <a:endParaRPr lang="fr-FR" sz="180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ils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(voire </a:t>
            </a:r>
            <a:r>
              <a:rPr lang="fr-FR" sz="18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sont devant des verbes, etc.</a:t>
            </a:r>
            <a:endParaRPr lang="fr-FR" sz="1800" b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endParaRPr lang="fr-FR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Aujourd’hui, nous allons mieux comprendre comment on se sert de ces petits mots. »</a:t>
            </a:r>
          </a:p>
          <a:p>
            <a:pPr algn="l"/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9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</a:t>
            </a:r>
            <a:r>
              <a:rPr lang="fr-FR" b="1" dirty="0"/>
              <a:t>. Les pronoms </a:t>
            </a:r>
            <a:r>
              <a:rPr lang="fr-FR" b="1" i="1" dirty="0"/>
              <a:t>je</a:t>
            </a:r>
            <a:r>
              <a:rPr lang="fr-FR" b="1" dirty="0"/>
              <a:t>, </a:t>
            </a:r>
            <a:r>
              <a:rPr lang="fr-FR" b="1" i="1" dirty="0"/>
              <a:t>tu</a:t>
            </a:r>
            <a:r>
              <a:rPr lang="fr-FR" b="1" dirty="0"/>
              <a:t>, </a:t>
            </a:r>
            <a:r>
              <a:rPr lang="fr-FR" b="1" i="1" dirty="0"/>
              <a:t>il</a:t>
            </a:r>
            <a:r>
              <a:rPr lang="fr-FR" b="1" dirty="0"/>
              <a:t> ou </a:t>
            </a:r>
            <a:r>
              <a:rPr lang="fr-FR" b="1" i="1" dirty="0"/>
              <a:t>elle</a:t>
            </a:r>
          </a:p>
          <a:p>
            <a:endParaRPr lang="fr-FR" b="1" i="1" dirty="0"/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Je vais utiliser ces petits mots dans des scénettes, comme au théâtre. C’est pour cela que la leçon s’appelle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Scénettes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Saisir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trousse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prends une trousse. »</a:t>
            </a:r>
            <a:endParaRPr lang="fr-FR" sz="1800" b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0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ensuite la trousse à un élève X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X,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prends une trousse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signe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élève Y de prendre une trousse,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 montrant Y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Y,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[ou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prend une trousse.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56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signe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élève Y de prendre une trousse,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 montrant Y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Y,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[ou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prend une trousse.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9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chacun les trois affichettes recto-verso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Maintenant, je vais rejouer ces mêmes scénettes. Après chaque scénette, vous choisirez l’affichette qui va bien avec la scénette, qui dit ce que j’aurai fait.</a:t>
            </a:r>
            <a:r>
              <a:rPr lang="fr-F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bien. »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0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1)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Saisir 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trousse et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prends une trousse.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40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Donner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trousse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un élève X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X,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prends une trousse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26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Faire signe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un élève Y de prendre une trousse,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 montrant Y : </a:t>
            </a:r>
          </a:p>
          <a:p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Y,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[ou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prend une trousse.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95C3C-2DDB-4FE7-8559-88B206DA2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20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0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5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1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7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0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50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3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75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3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55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6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E0BB-7257-4ABC-9FA4-5E4F8497EF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D893-FC35-45E8-B68E-5DC471B61E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F68474A1-B9E3-DED0-3FBA-C782AC9C1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A16C3759-156E-B358-993F-345BF138D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201FC9CE-0C03-70C3-0173-7517FBD17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conception&#10;&#10;Description générée automatiquement">
            <a:extLst>
              <a:ext uri="{FF2B5EF4-FFF2-40B4-BE49-F238E27FC236}">
                <a16:creationId xmlns:a16="http://schemas.microsoft.com/office/drawing/2014/main" id="{76630C32-24BD-80F8-7820-6E7220E0F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82302CF-DDC5-B358-8D73-5CF628C27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BCDC376-EEF8-028F-3593-71BF6C82E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2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08893A0C-165B-B11A-124F-ABCBBAB9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dessin, conception&#10;&#10;Description générée automatiquement">
            <a:extLst>
              <a:ext uri="{FF2B5EF4-FFF2-40B4-BE49-F238E27FC236}">
                <a16:creationId xmlns:a16="http://schemas.microsoft.com/office/drawing/2014/main" id="{8FA09615-2DED-F6AA-4978-4C02B371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4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14631304-FB57-443A-5336-39B811C2E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essin humoristique, conception&#10;&#10;Description générée automatiquement">
            <a:extLst>
              <a:ext uri="{FF2B5EF4-FFF2-40B4-BE49-F238E27FC236}">
                <a16:creationId xmlns:a16="http://schemas.microsoft.com/office/drawing/2014/main" id="{0D2CBFD9-9A4C-8535-AE85-05D11369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1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F24E932-F280-67F9-DF75-A64614F2C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6064768C-910A-E715-5C65-5E3811763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5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6BA86930-5FAD-7531-A86D-8001BE0FE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5C3C49AE-3322-EB77-EB0A-8484A02D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6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E3D85CD7-6ED3-8A76-8775-8856F145A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1286D6BE-E7BE-1771-6477-D2AB7ADA9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2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4E02E5AA-2219-6B35-BE68-9AA15570F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Système d’exploitation&#10;&#10;Description générée automatiquement">
            <a:extLst>
              <a:ext uri="{FF2B5EF4-FFF2-40B4-BE49-F238E27FC236}">
                <a16:creationId xmlns:a16="http://schemas.microsoft.com/office/drawing/2014/main" id="{A5790FA9-110C-6C70-D538-0FB7BF742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4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Système d’exploitation&#10;&#10;Description générée automatiquement">
            <a:extLst>
              <a:ext uri="{FF2B5EF4-FFF2-40B4-BE49-F238E27FC236}">
                <a16:creationId xmlns:a16="http://schemas.microsoft.com/office/drawing/2014/main" id="{936857C1-CD59-12E0-BFF6-C6EBD4FDC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essin humoristique, Visage humain&#10;&#10;Description générée automatiquement">
            <a:extLst>
              <a:ext uri="{FF2B5EF4-FFF2-40B4-BE49-F238E27FC236}">
                <a16:creationId xmlns:a16="http://schemas.microsoft.com/office/drawing/2014/main" id="{3F4FC3B3-DA24-B06C-EB56-EF2B4B893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0210523E-D741-8B72-C372-84B680578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C04048D-501A-F1E8-7297-58AB21F44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8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7A2F816-53DF-C15E-1359-1C29B447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6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7AC764E-4B45-A115-5633-95858AC8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12780DA4-161E-A256-998E-CC49BB71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3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graphisme&#10;&#10;Description générée automatiquement">
            <a:extLst>
              <a:ext uri="{FF2B5EF4-FFF2-40B4-BE49-F238E27FC236}">
                <a16:creationId xmlns:a16="http://schemas.microsoft.com/office/drawing/2014/main" id="{6BBCFAE6-D419-56B7-F2C9-DD048AA4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0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34BD655D-7726-D7C4-B09A-3E130BC5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07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3A83F-8E87-4A89-BDE1-77DCB93D4DAA}"/>
</file>

<file path=customXml/itemProps2.xml><?xml version="1.0" encoding="utf-8"?>
<ds:datastoreItem xmlns:ds="http://schemas.openxmlformats.org/officeDocument/2006/customXml" ds:itemID="{5AD40507-7572-4511-945D-767AB2BBE4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E93E5-EB64-4D43-B0B4-F54D0028E2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5c0154b-c1f1-454a-9cce-58d1a683144e"/>
    <ds:schemaRef ds:uri="78930844-7ca7-4771-ad53-9658c2095a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1487</Words>
  <Application>Microsoft Office PowerPoint</Application>
  <PresentationFormat>Affichage à l'écran (4:3)</PresentationFormat>
  <Paragraphs>129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4</cp:revision>
  <dcterms:created xsi:type="dcterms:W3CDTF">2023-02-22T09:09:33Z</dcterms:created>
  <dcterms:modified xsi:type="dcterms:W3CDTF">2023-09-04T09:57:38Z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