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1"/>
  </p:notesMasterIdLst>
  <p:sldIdLst>
    <p:sldId id="257" r:id="rId5"/>
    <p:sldId id="258" r:id="rId6"/>
    <p:sldId id="259" r:id="rId7"/>
    <p:sldId id="278" r:id="rId8"/>
    <p:sldId id="281" r:id="rId9"/>
    <p:sldId id="261" r:id="rId10"/>
    <p:sldId id="263" r:id="rId11"/>
    <p:sldId id="262" r:id="rId12"/>
    <p:sldId id="280" r:id="rId13"/>
    <p:sldId id="264" r:id="rId14"/>
    <p:sldId id="265" r:id="rId15"/>
    <p:sldId id="266" r:id="rId16"/>
    <p:sldId id="277" r:id="rId17"/>
    <p:sldId id="267" r:id="rId18"/>
    <p:sldId id="282" r:id="rId19"/>
    <p:sldId id="283" r:id="rId20"/>
    <p:sldId id="284" r:id="rId21"/>
    <p:sldId id="285" r:id="rId22"/>
    <p:sldId id="268" r:id="rId23"/>
    <p:sldId id="269" r:id="rId24"/>
    <p:sldId id="270" r:id="rId25"/>
    <p:sldId id="272" r:id="rId26"/>
    <p:sldId id="273" r:id="rId27"/>
    <p:sldId id="274" r:id="rId28"/>
    <p:sldId id="275" r:id="rId29"/>
    <p:sldId id="276"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9CE8E05-0F37-B687-88E8-F9729D74434D}" name="Pierre Seve" initials="PS" userId="8e6332e977076201" providerId="Windows Live"/>
  <p188:author id="{C26E8E89-F423-61AA-F167-7CA6F0D715EA}" name="ABERLENC LEA" initials="AL" userId="S::LABERLENC@editions-hatier.fr::fc1d5c7d-3e0b-4319-9188-5c596b8cfe3b"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DB49A9C-E359-4C59-9364-E36FD0A0BF72}" v="26" dt="2023-09-04T10:02:33.6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149" autoAdjust="0"/>
    <p:restoredTop sz="62280" autoAdjust="0"/>
  </p:normalViewPr>
  <p:slideViewPr>
    <p:cSldViewPr snapToGrid="0">
      <p:cViewPr varScale="1">
        <p:scale>
          <a:sx n="70" d="100"/>
          <a:sy n="70" d="100"/>
        </p:scale>
        <p:origin x="936" y="60"/>
      </p:cViewPr>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LLEMIN SANDRA" userId="5fe4e071-d3f4-40df-970f-ee8fcf898346" providerId="ADAL" clId="{EDB49A9C-E359-4C59-9364-E36FD0A0BF72}"/>
    <pc:docChg chg="custSel modSld">
      <pc:chgData name="BELLEMIN SANDRA" userId="5fe4e071-d3f4-40df-970f-ee8fcf898346" providerId="ADAL" clId="{EDB49A9C-E359-4C59-9364-E36FD0A0BF72}" dt="2023-09-04T10:02:34.029" v="133" actId="962"/>
      <pc:docMkLst>
        <pc:docMk/>
      </pc:docMkLst>
      <pc:sldChg chg="addSp delSp modSp mod modClrScheme chgLayout">
        <pc:chgData name="BELLEMIN SANDRA" userId="5fe4e071-d3f4-40df-970f-ee8fcf898346" providerId="ADAL" clId="{EDB49A9C-E359-4C59-9364-E36FD0A0BF72}" dt="2023-09-04T09:59:54.058" v="29" actId="962"/>
        <pc:sldMkLst>
          <pc:docMk/>
          <pc:sldMk cId="3223696003" sldId="257"/>
        </pc:sldMkLst>
        <pc:spChg chg="del">
          <ac:chgData name="BELLEMIN SANDRA" userId="5fe4e071-d3f4-40df-970f-ee8fcf898346" providerId="ADAL" clId="{EDB49A9C-E359-4C59-9364-E36FD0A0BF72}" dt="2023-09-04T09:59:52.101" v="26" actId="478"/>
          <ac:spMkLst>
            <pc:docMk/>
            <pc:sldMk cId="3223696003" sldId="257"/>
            <ac:spMk id="2" creationId="{E07E459B-C95E-CEFC-AA0C-73F757E10A06}"/>
          </ac:spMkLst>
        </pc:spChg>
        <pc:spChg chg="del">
          <ac:chgData name="BELLEMIN SANDRA" userId="5fe4e071-d3f4-40df-970f-ee8fcf898346" providerId="ADAL" clId="{EDB49A9C-E359-4C59-9364-E36FD0A0BF72}" dt="2023-09-04T09:59:52.101" v="26" actId="478"/>
          <ac:spMkLst>
            <pc:docMk/>
            <pc:sldMk cId="3223696003" sldId="257"/>
            <ac:spMk id="3" creationId="{85401FC5-3E16-3EA7-BAC1-8E42D44ECE36}"/>
          </ac:spMkLst>
        </pc:spChg>
        <pc:picChg chg="add mod">
          <ac:chgData name="BELLEMIN SANDRA" userId="5fe4e071-d3f4-40df-970f-ee8fcf898346" providerId="ADAL" clId="{EDB49A9C-E359-4C59-9364-E36FD0A0BF72}" dt="2023-09-04T09:59:54.058" v="29" actId="962"/>
          <ac:picMkLst>
            <pc:docMk/>
            <pc:sldMk cId="3223696003" sldId="257"/>
            <ac:picMk id="5" creationId="{C035787D-BB06-91A0-9C43-EB2ADAD14E3E}"/>
          </ac:picMkLst>
        </pc:picChg>
      </pc:sldChg>
      <pc:sldChg chg="addSp delSp modSp mod modClrScheme chgLayout">
        <pc:chgData name="BELLEMIN SANDRA" userId="5fe4e071-d3f4-40df-970f-ee8fcf898346" providerId="ADAL" clId="{EDB49A9C-E359-4C59-9364-E36FD0A0BF72}" dt="2023-09-04T10:00:22.210" v="33" actId="962"/>
        <pc:sldMkLst>
          <pc:docMk/>
          <pc:sldMk cId="4205844176" sldId="258"/>
        </pc:sldMkLst>
        <pc:picChg chg="del">
          <ac:chgData name="BELLEMIN SANDRA" userId="5fe4e071-d3f4-40df-970f-ee8fcf898346" providerId="ADAL" clId="{EDB49A9C-E359-4C59-9364-E36FD0A0BF72}" dt="2023-09-04T10:00:20.893" v="30" actId="478"/>
          <ac:picMkLst>
            <pc:docMk/>
            <pc:sldMk cId="4205844176" sldId="258"/>
            <ac:picMk id="2" creationId="{E1D17670-972D-F417-96E7-AD755876F320}"/>
          </ac:picMkLst>
        </pc:picChg>
        <pc:picChg chg="add mod">
          <ac:chgData name="BELLEMIN SANDRA" userId="5fe4e071-d3f4-40df-970f-ee8fcf898346" providerId="ADAL" clId="{EDB49A9C-E359-4C59-9364-E36FD0A0BF72}" dt="2023-09-04T10:00:22.210" v="33" actId="962"/>
          <ac:picMkLst>
            <pc:docMk/>
            <pc:sldMk cId="4205844176" sldId="258"/>
            <ac:picMk id="4" creationId="{120C2E8A-DD07-478A-F5D5-D23831205C4A}"/>
          </ac:picMkLst>
        </pc:picChg>
      </pc:sldChg>
      <pc:sldChg chg="addSp delSp modSp mod modClrScheme chgLayout">
        <pc:chgData name="BELLEMIN SANDRA" userId="5fe4e071-d3f4-40df-970f-ee8fcf898346" providerId="ADAL" clId="{EDB49A9C-E359-4C59-9364-E36FD0A0BF72}" dt="2023-09-04T10:00:26.922" v="37" actId="962"/>
        <pc:sldMkLst>
          <pc:docMk/>
          <pc:sldMk cId="2745721879" sldId="259"/>
        </pc:sldMkLst>
        <pc:spChg chg="del">
          <ac:chgData name="BELLEMIN SANDRA" userId="5fe4e071-d3f4-40df-970f-ee8fcf898346" providerId="ADAL" clId="{EDB49A9C-E359-4C59-9364-E36FD0A0BF72}" dt="2023-09-04T10:00:25.374" v="34" actId="478"/>
          <ac:spMkLst>
            <pc:docMk/>
            <pc:sldMk cId="2745721879" sldId="259"/>
            <ac:spMk id="2" creationId="{54DAB1EE-00B1-02CE-D7C0-BF3DC525164E}"/>
          </ac:spMkLst>
        </pc:spChg>
        <pc:picChg chg="del">
          <ac:chgData name="BELLEMIN SANDRA" userId="5fe4e071-d3f4-40df-970f-ee8fcf898346" providerId="ADAL" clId="{EDB49A9C-E359-4C59-9364-E36FD0A0BF72}" dt="2023-09-04T10:00:25.374" v="34" actId="478"/>
          <ac:picMkLst>
            <pc:docMk/>
            <pc:sldMk cId="2745721879" sldId="259"/>
            <ac:picMk id="4" creationId="{90904608-DD7B-A8A3-F08D-DE30E5733847}"/>
          </ac:picMkLst>
        </pc:picChg>
        <pc:picChg chg="add mod">
          <ac:chgData name="BELLEMIN SANDRA" userId="5fe4e071-d3f4-40df-970f-ee8fcf898346" providerId="ADAL" clId="{EDB49A9C-E359-4C59-9364-E36FD0A0BF72}" dt="2023-09-04T10:00:26.922" v="37" actId="962"/>
          <ac:picMkLst>
            <pc:docMk/>
            <pc:sldMk cId="2745721879" sldId="259"/>
            <ac:picMk id="5" creationId="{94ED1782-8ECA-1378-DBE6-D9E93D54C887}"/>
          </ac:picMkLst>
        </pc:picChg>
      </pc:sldChg>
      <pc:sldChg chg="addSp delSp modSp mod modClrScheme chgLayout">
        <pc:chgData name="BELLEMIN SANDRA" userId="5fe4e071-d3f4-40df-970f-ee8fcf898346" providerId="ADAL" clId="{EDB49A9C-E359-4C59-9364-E36FD0A0BF72}" dt="2023-09-04T10:00:41.956" v="49" actId="962"/>
        <pc:sldMkLst>
          <pc:docMk/>
          <pc:sldMk cId="639370619" sldId="261"/>
        </pc:sldMkLst>
        <pc:spChg chg="del">
          <ac:chgData name="BELLEMIN SANDRA" userId="5fe4e071-d3f4-40df-970f-ee8fcf898346" providerId="ADAL" clId="{EDB49A9C-E359-4C59-9364-E36FD0A0BF72}" dt="2023-09-04T10:00:40.422" v="46" actId="478"/>
          <ac:spMkLst>
            <pc:docMk/>
            <pc:sldMk cId="639370619" sldId="261"/>
            <ac:spMk id="8" creationId="{3EC3FB8F-539E-DA8E-8D97-BA6F23902FC5}"/>
          </ac:spMkLst>
        </pc:spChg>
        <pc:spChg chg="del">
          <ac:chgData name="BELLEMIN SANDRA" userId="5fe4e071-d3f4-40df-970f-ee8fcf898346" providerId="ADAL" clId="{EDB49A9C-E359-4C59-9364-E36FD0A0BF72}" dt="2023-09-04T10:00:40.422" v="46" actId="478"/>
          <ac:spMkLst>
            <pc:docMk/>
            <pc:sldMk cId="639370619" sldId="261"/>
            <ac:spMk id="9" creationId="{8E51AE3F-D609-F8DB-27A1-33DAF9DBA58E}"/>
          </ac:spMkLst>
        </pc:spChg>
        <pc:grpChg chg="del">
          <ac:chgData name="BELLEMIN SANDRA" userId="5fe4e071-d3f4-40df-970f-ee8fcf898346" providerId="ADAL" clId="{EDB49A9C-E359-4C59-9364-E36FD0A0BF72}" dt="2023-09-04T10:00:37.989" v="45" actId="478"/>
          <ac:grpSpMkLst>
            <pc:docMk/>
            <pc:sldMk cId="639370619" sldId="261"/>
            <ac:grpSpMk id="12" creationId="{295161E0-8E95-EA3D-394E-524BD6159E48}"/>
          </ac:grpSpMkLst>
        </pc:grpChg>
        <pc:picChg chg="del">
          <ac:chgData name="BELLEMIN SANDRA" userId="5fe4e071-d3f4-40df-970f-ee8fcf898346" providerId="ADAL" clId="{EDB49A9C-E359-4C59-9364-E36FD0A0BF72}" dt="2023-09-04T10:00:37.989" v="45" actId="478"/>
          <ac:picMkLst>
            <pc:docMk/>
            <pc:sldMk cId="639370619" sldId="261"/>
            <ac:picMk id="6" creationId="{619C5DD5-BC96-B39D-12F1-F1D092E3C077}"/>
          </ac:picMkLst>
        </pc:picChg>
        <pc:picChg chg="del">
          <ac:chgData name="BELLEMIN SANDRA" userId="5fe4e071-d3f4-40df-970f-ee8fcf898346" providerId="ADAL" clId="{EDB49A9C-E359-4C59-9364-E36FD0A0BF72}" dt="2023-09-04T10:00:37.989" v="45" actId="478"/>
          <ac:picMkLst>
            <pc:docMk/>
            <pc:sldMk cId="639370619" sldId="261"/>
            <ac:picMk id="10" creationId="{5EEBCF5D-00C0-E531-EF80-EF9E5E186E4F}"/>
          </ac:picMkLst>
        </pc:picChg>
        <pc:picChg chg="add mod">
          <ac:chgData name="BELLEMIN SANDRA" userId="5fe4e071-d3f4-40df-970f-ee8fcf898346" providerId="ADAL" clId="{EDB49A9C-E359-4C59-9364-E36FD0A0BF72}" dt="2023-09-04T10:00:41.956" v="49" actId="962"/>
          <ac:picMkLst>
            <pc:docMk/>
            <pc:sldMk cId="639370619" sldId="261"/>
            <ac:picMk id="11" creationId="{89909361-B8BA-E67E-A5F5-64ECE4AAF086}"/>
          </ac:picMkLst>
        </pc:picChg>
      </pc:sldChg>
      <pc:sldChg chg="addSp delSp modSp mod modClrScheme chgLayout">
        <pc:chgData name="BELLEMIN SANDRA" userId="5fe4e071-d3f4-40df-970f-ee8fcf898346" providerId="ADAL" clId="{EDB49A9C-E359-4C59-9364-E36FD0A0BF72}" dt="2023-09-04T10:00:50.745" v="57" actId="962"/>
        <pc:sldMkLst>
          <pc:docMk/>
          <pc:sldMk cId="1241421479" sldId="262"/>
        </pc:sldMkLst>
        <pc:grpChg chg="del">
          <ac:chgData name="BELLEMIN SANDRA" userId="5fe4e071-d3f4-40df-970f-ee8fcf898346" providerId="ADAL" clId="{EDB49A9C-E359-4C59-9364-E36FD0A0BF72}" dt="2023-09-04T10:00:47.942" v="54" actId="478"/>
          <ac:grpSpMkLst>
            <pc:docMk/>
            <pc:sldMk cId="1241421479" sldId="262"/>
            <ac:grpSpMk id="2" creationId="{6C5D28AD-4E55-F993-6170-628FE9D5A472}"/>
          </ac:grpSpMkLst>
        </pc:grpChg>
        <pc:picChg chg="add mod">
          <ac:chgData name="BELLEMIN SANDRA" userId="5fe4e071-d3f4-40df-970f-ee8fcf898346" providerId="ADAL" clId="{EDB49A9C-E359-4C59-9364-E36FD0A0BF72}" dt="2023-09-04T10:00:50.745" v="57" actId="962"/>
          <ac:picMkLst>
            <pc:docMk/>
            <pc:sldMk cId="1241421479" sldId="262"/>
            <ac:picMk id="8" creationId="{D0647EA4-123B-27FE-CCCA-88A4CC0BEA87}"/>
          </ac:picMkLst>
        </pc:picChg>
      </pc:sldChg>
      <pc:sldChg chg="addSp delSp modSp mod modClrScheme chgLayout">
        <pc:chgData name="BELLEMIN SANDRA" userId="5fe4e071-d3f4-40df-970f-ee8fcf898346" providerId="ADAL" clId="{EDB49A9C-E359-4C59-9364-E36FD0A0BF72}" dt="2023-09-04T10:00:45.776" v="53" actId="962"/>
        <pc:sldMkLst>
          <pc:docMk/>
          <pc:sldMk cId="1988200490" sldId="263"/>
        </pc:sldMkLst>
        <pc:grpChg chg="del">
          <ac:chgData name="BELLEMIN SANDRA" userId="5fe4e071-d3f4-40df-970f-ee8fcf898346" providerId="ADAL" clId="{EDB49A9C-E359-4C59-9364-E36FD0A0BF72}" dt="2023-09-04T10:00:44.141" v="50" actId="478"/>
          <ac:grpSpMkLst>
            <pc:docMk/>
            <pc:sldMk cId="1988200490" sldId="263"/>
            <ac:grpSpMk id="4" creationId="{4DCB890B-3373-DF05-8913-FFFCAC1E3816}"/>
          </ac:grpSpMkLst>
        </pc:grpChg>
        <pc:picChg chg="add mod">
          <ac:chgData name="BELLEMIN SANDRA" userId="5fe4e071-d3f4-40df-970f-ee8fcf898346" providerId="ADAL" clId="{EDB49A9C-E359-4C59-9364-E36FD0A0BF72}" dt="2023-09-04T10:00:45.776" v="53" actId="962"/>
          <ac:picMkLst>
            <pc:docMk/>
            <pc:sldMk cId="1988200490" sldId="263"/>
            <ac:picMk id="3" creationId="{2C26D279-53DD-C3CB-B68B-FF9473C4F792}"/>
          </ac:picMkLst>
        </pc:picChg>
      </pc:sldChg>
      <pc:sldChg chg="addSp delSp modSp mod modClrScheme chgLayout">
        <pc:chgData name="BELLEMIN SANDRA" userId="5fe4e071-d3f4-40df-970f-ee8fcf898346" providerId="ADAL" clId="{EDB49A9C-E359-4C59-9364-E36FD0A0BF72}" dt="2023-09-04T10:01:01.458" v="65" actId="962"/>
        <pc:sldMkLst>
          <pc:docMk/>
          <pc:sldMk cId="803773904" sldId="264"/>
        </pc:sldMkLst>
        <pc:spChg chg="del">
          <ac:chgData name="BELLEMIN SANDRA" userId="5fe4e071-d3f4-40df-970f-ee8fcf898346" providerId="ADAL" clId="{EDB49A9C-E359-4C59-9364-E36FD0A0BF72}" dt="2023-09-04T10:00:59.726" v="62" actId="478"/>
          <ac:spMkLst>
            <pc:docMk/>
            <pc:sldMk cId="803773904" sldId="264"/>
            <ac:spMk id="3" creationId="{935BD402-42E0-B15B-B8B3-C24F2ACEBDC2}"/>
          </ac:spMkLst>
        </pc:spChg>
        <pc:picChg chg="add mod">
          <ac:chgData name="BELLEMIN SANDRA" userId="5fe4e071-d3f4-40df-970f-ee8fcf898346" providerId="ADAL" clId="{EDB49A9C-E359-4C59-9364-E36FD0A0BF72}" dt="2023-09-04T10:01:01.458" v="65" actId="962"/>
          <ac:picMkLst>
            <pc:docMk/>
            <pc:sldMk cId="803773904" sldId="264"/>
            <ac:picMk id="4" creationId="{7D02B1C4-D627-0640-92E0-2E15A08021A7}"/>
          </ac:picMkLst>
        </pc:picChg>
      </pc:sldChg>
      <pc:sldChg chg="addSp delSp modSp mod modClrScheme chgLayout">
        <pc:chgData name="BELLEMIN SANDRA" userId="5fe4e071-d3f4-40df-970f-ee8fcf898346" providerId="ADAL" clId="{EDB49A9C-E359-4C59-9364-E36FD0A0BF72}" dt="2023-09-04T10:01:07.941" v="70" actId="962"/>
        <pc:sldMkLst>
          <pc:docMk/>
          <pc:sldMk cId="2993965525" sldId="265"/>
        </pc:sldMkLst>
        <pc:spChg chg="del">
          <ac:chgData name="BELLEMIN SANDRA" userId="5fe4e071-d3f4-40df-970f-ee8fcf898346" providerId="ADAL" clId="{EDB49A9C-E359-4C59-9364-E36FD0A0BF72}" dt="2023-09-04T10:01:03.830" v="66" actId="478"/>
          <ac:spMkLst>
            <pc:docMk/>
            <pc:sldMk cId="2993965525" sldId="265"/>
            <ac:spMk id="2" creationId="{CD86F3D7-3D6C-8EE6-266C-891D970F31B2}"/>
          </ac:spMkLst>
        </pc:spChg>
        <pc:spChg chg="del">
          <ac:chgData name="BELLEMIN SANDRA" userId="5fe4e071-d3f4-40df-970f-ee8fcf898346" providerId="ADAL" clId="{EDB49A9C-E359-4C59-9364-E36FD0A0BF72}" dt="2023-09-04T10:01:06.557" v="67" actId="478"/>
          <ac:spMkLst>
            <pc:docMk/>
            <pc:sldMk cId="2993965525" sldId="265"/>
            <ac:spMk id="3" creationId="{4E380FFD-80E0-716C-721D-5659BBDE1181}"/>
          </ac:spMkLst>
        </pc:spChg>
        <pc:spChg chg="del">
          <ac:chgData name="BELLEMIN SANDRA" userId="5fe4e071-d3f4-40df-970f-ee8fcf898346" providerId="ADAL" clId="{EDB49A9C-E359-4C59-9364-E36FD0A0BF72}" dt="2023-09-04T10:01:06.557" v="67" actId="478"/>
          <ac:spMkLst>
            <pc:docMk/>
            <pc:sldMk cId="2993965525" sldId="265"/>
            <ac:spMk id="4" creationId="{2CA2D821-0CF6-6D70-A826-6F0254329F3B}"/>
          </ac:spMkLst>
        </pc:spChg>
        <pc:picChg chg="del">
          <ac:chgData name="BELLEMIN SANDRA" userId="5fe4e071-d3f4-40df-970f-ee8fcf898346" providerId="ADAL" clId="{EDB49A9C-E359-4C59-9364-E36FD0A0BF72}" dt="2023-09-04T10:01:03.830" v="66" actId="478"/>
          <ac:picMkLst>
            <pc:docMk/>
            <pc:sldMk cId="2993965525" sldId="265"/>
            <ac:picMk id="6" creationId="{6DAB6690-8F2F-C955-383E-57243DA7C1D3}"/>
          </ac:picMkLst>
        </pc:picChg>
        <pc:picChg chg="add mod">
          <ac:chgData name="BELLEMIN SANDRA" userId="5fe4e071-d3f4-40df-970f-ee8fcf898346" providerId="ADAL" clId="{EDB49A9C-E359-4C59-9364-E36FD0A0BF72}" dt="2023-09-04T10:01:07.941" v="70" actId="962"/>
          <ac:picMkLst>
            <pc:docMk/>
            <pc:sldMk cId="2993965525" sldId="265"/>
            <ac:picMk id="7" creationId="{367FD75C-F9A3-0EEA-470D-4CB54FCA718A}"/>
          </ac:picMkLst>
        </pc:picChg>
      </pc:sldChg>
      <pc:sldChg chg="addSp delSp modSp mod modClrScheme chgLayout">
        <pc:chgData name="BELLEMIN SANDRA" userId="5fe4e071-d3f4-40df-970f-ee8fcf898346" providerId="ADAL" clId="{EDB49A9C-E359-4C59-9364-E36FD0A0BF72}" dt="2023-09-04T10:01:15.277" v="74" actId="962"/>
        <pc:sldMkLst>
          <pc:docMk/>
          <pc:sldMk cId="3859771217" sldId="266"/>
        </pc:sldMkLst>
        <pc:spChg chg="del">
          <ac:chgData name="BELLEMIN SANDRA" userId="5fe4e071-d3f4-40df-970f-ee8fcf898346" providerId="ADAL" clId="{EDB49A9C-E359-4C59-9364-E36FD0A0BF72}" dt="2023-09-04T10:01:13.853" v="71" actId="478"/>
          <ac:spMkLst>
            <pc:docMk/>
            <pc:sldMk cId="3859771217" sldId="266"/>
            <ac:spMk id="2" creationId="{DA8A73E3-3A1A-857A-DD30-59F6396A0B24}"/>
          </ac:spMkLst>
        </pc:spChg>
        <pc:spChg chg="del">
          <ac:chgData name="BELLEMIN SANDRA" userId="5fe4e071-d3f4-40df-970f-ee8fcf898346" providerId="ADAL" clId="{EDB49A9C-E359-4C59-9364-E36FD0A0BF72}" dt="2023-09-04T10:01:13.853" v="71" actId="478"/>
          <ac:spMkLst>
            <pc:docMk/>
            <pc:sldMk cId="3859771217" sldId="266"/>
            <ac:spMk id="4" creationId="{41EFC2D6-69CD-9EC6-6BED-DA9D576B4F71}"/>
          </ac:spMkLst>
        </pc:spChg>
        <pc:spChg chg="del">
          <ac:chgData name="BELLEMIN SANDRA" userId="5fe4e071-d3f4-40df-970f-ee8fcf898346" providerId="ADAL" clId="{EDB49A9C-E359-4C59-9364-E36FD0A0BF72}" dt="2023-09-04T10:01:13.853" v="71" actId="478"/>
          <ac:spMkLst>
            <pc:docMk/>
            <pc:sldMk cId="3859771217" sldId="266"/>
            <ac:spMk id="6" creationId="{D2BF3F2C-7DF8-EDFA-20F6-93225119FDE2}"/>
          </ac:spMkLst>
        </pc:spChg>
        <pc:spChg chg="del">
          <ac:chgData name="BELLEMIN SANDRA" userId="5fe4e071-d3f4-40df-970f-ee8fcf898346" providerId="ADAL" clId="{EDB49A9C-E359-4C59-9364-E36FD0A0BF72}" dt="2023-09-04T10:01:13.853" v="71" actId="478"/>
          <ac:spMkLst>
            <pc:docMk/>
            <pc:sldMk cId="3859771217" sldId="266"/>
            <ac:spMk id="8" creationId="{AB93FE3F-659C-BE24-7524-40556BE69DCB}"/>
          </ac:spMkLst>
        </pc:spChg>
        <pc:spChg chg="del">
          <ac:chgData name="BELLEMIN SANDRA" userId="5fe4e071-d3f4-40df-970f-ee8fcf898346" providerId="ADAL" clId="{EDB49A9C-E359-4C59-9364-E36FD0A0BF72}" dt="2023-09-04T10:01:13.853" v="71" actId="478"/>
          <ac:spMkLst>
            <pc:docMk/>
            <pc:sldMk cId="3859771217" sldId="266"/>
            <ac:spMk id="10" creationId="{4E72F129-72C4-085C-4752-AB1E3AA87331}"/>
          </ac:spMkLst>
        </pc:spChg>
        <pc:picChg chg="del">
          <ac:chgData name="BELLEMIN SANDRA" userId="5fe4e071-d3f4-40df-970f-ee8fcf898346" providerId="ADAL" clId="{EDB49A9C-E359-4C59-9364-E36FD0A0BF72}" dt="2023-09-04T10:01:13.853" v="71" actId="478"/>
          <ac:picMkLst>
            <pc:docMk/>
            <pc:sldMk cId="3859771217" sldId="266"/>
            <ac:picMk id="3" creationId="{C1F9066F-41CA-61EE-24C7-2FA27C65F2F7}"/>
          </ac:picMkLst>
        </pc:picChg>
        <pc:picChg chg="del">
          <ac:chgData name="BELLEMIN SANDRA" userId="5fe4e071-d3f4-40df-970f-ee8fcf898346" providerId="ADAL" clId="{EDB49A9C-E359-4C59-9364-E36FD0A0BF72}" dt="2023-09-04T10:01:13.853" v="71" actId="478"/>
          <ac:picMkLst>
            <pc:docMk/>
            <pc:sldMk cId="3859771217" sldId="266"/>
            <ac:picMk id="5" creationId="{2FA30330-99E3-B5B0-5851-1A821A1C882A}"/>
          </ac:picMkLst>
        </pc:picChg>
        <pc:picChg chg="del">
          <ac:chgData name="BELLEMIN SANDRA" userId="5fe4e071-d3f4-40df-970f-ee8fcf898346" providerId="ADAL" clId="{EDB49A9C-E359-4C59-9364-E36FD0A0BF72}" dt="2023-09-04T10:01:13.853" v="71" actId="478"/>
          <ac:picMkLst>
            <pc:docMk/>
            <pc:sldMk cId="3859771217" sldId="266"/>
            <ac:picMk id="7" creationId="{F1ABF4C2-D7EF-ADA6-A7D1-E3CD063D3E90}"/>
          </ac:picMkLst>
        </pc:picChg>
        <pc:picChg chg="del">
          <ac:chgData name="BELLEMIN SANDRA" userId="5fe4e071-d3f4-40df-970f-ee8fcf898346" providerId="ADAL" clId="{EDB49A9C-E359-4C59-9364-E36FD0A0BF72}" dt="2023-09-04T10:01:13.853" v="71" actId="478"/>
          <ac:picMkLst>
            <pc:docMk/>
            <pc:sldMk cId="3859771217" sldId="266"/>
            <ac:picMk id="9" creationId="{00605C5F-1FC4-99DF-1096-C0ACDCBC361D}"/>
          </ac:picMkLst>
        </pc:picChg>
        <pc:picChg chg="add mod">
          <ac:chgData name="BELLEMIN SANDRA" userId="5fe4e071-d3f4-40df-970f-ee8fcf898346" providerId="ADAL" clId="{EDB49A9C-E359-4C59-9364-E36FD0A0BF72}" dt="2023-09-04T10:01:15.277" v="74" actId="962"/>
          <ac:picMkLst>
            <pc:docMk/>
            <pc:sldMk cId="3859771217" sldId="266"/>
            <ac:picMk id="12" creationId="{E45DC983-DC96-A5AC-C22A-957D3E4CC35C}"/>
          </ac:picMkLst>
        </pc:picChg>
      </pc:sldChg>
      <pc:sldChg chg="addSp delSp modSp mod modClrScheme chgLayout">
        <pc:chgData name="BELLEMIN SANDRA" userId="5fe4e071-d3f4-40df-970f-ee8fcf898346" providerId="ADAL" clId="{EDB49A9C-E359-4C59-9364-E36FD0A0BF72}" dt="2023-09-04T10:01:29.513" v="83" actId="962"/>
        <pc:sldMkLst>
          <pc:docMk/>
          <pc:sldMk cId="1894525881" sldId="267"/>
        </pc:sldMkLst>
        <pc:spChg chg="del">
          <ac:chgData name="BELLEMIN SANDRA" userId="5fe4e071-d3f4-40df-970f-ee8fcf898346" providerId="ADAL" clId="{EDB49A9C-E359-4C59-9364-E36FD0A0BF72}" dt="2023-09-04T10:01:28.236" v="80" actId="478"/>
          <ac:spMkLst>
            <pc:docMk/>
            <pc:sldMk cId="1894525881" sldId="267"/>
            <ac:spMk id="2" creationId="{E92658FA-BA46-815C-228F-5A728EAAF9C5}"/>
          </ac:spMkLst>
        </pc:spChg>
        <pc:picChg chg="add mod">
          <ac:chgData name="BELLEMIN SANDRA" userId="5fe4e071-d3f4-40df-970f-ee8fcf898346" providerId="ADAL" clId="{EDB49A9C-E359-4C59-9364-E36FD0A0BF72}" dt="2023-09-04T10:01:29.513" v="83" actId="962"/>
          <ac:picMkLst>
            <pc:docMk/>
            <pc:sldMk cId="1894525881" sldId="267"/>
            <ac:picMk id="4" creationId="{F4435F8D-8743-615D-998C-149C60EE5378}"/>
          </ac:picMkLst>
        </pc:picChg>
      </pc:sldChg>
      <pc:sldChg chg="addSp delSp modSp mod modClrScheme chgLayout">
        <pc:chgData name="BELLEMIN SANDRA" userId="5fe4e071-d3f4-40df-970f-ee8fcf898346" providerId="ADAL" clId="{EDB49A9C-E359-4C59-9364-E36FD0A0BF72}" dt="2023-09-04T10:01:53.414" v="103" actId="962"/>
        <pc:sldMkLst>
          <pc:docMk/>
          <pc:sldMk cId="2209922767" sldId="268"/>
        </pc:sldMkLst>
        <pc:grpChg chg="del">
          <ac:chgData name="BELLEMIN SANDRA" userId="5fe4e071-d3f4-40df-970f-ee8fcf898346" providerId="ADAL" clId="{EDB49A9C-E359-4C59-9364-E36FD0A0BF72}" dt="2023-09-04T10:01:51.725" v="100" actId="478"/>
          <ac:grpSpMkLst>
            <pc:docMk/>
            <pc:sldMk cId="2209922767" sldId="268"/>
            <ac:grpSpMk id="2" creationId="{FE4E7552-70AF-6687-2C59-26D3AAE880DD}"/>
          </ac:grpSpMkLst>
        </pc:grpChg>
        <pc:picChg chg="add mod">
          <ac:chgData name="BELLEMIN SANDRA" userId="5fe4e071-d3f4-40df-970f-ee8fcf898346" providerId="ADAL" clId="{EDB49A9C-E359-4C59-9364-E36FD0A0BF72}" dt="2023-09-04T10:01:53.414" v="103" actId="962"/>
          <ac:picMkLst>
            <pc:docMk/>
            <pc:sldMk cId="2209922767" sldId="268"/>
            <ac:picMk id="10" creationId="{B59C5C85-2089-0FC0-BF57-03C378B3447F}"/>
          </ac:picMkLst>
        </pc:picChg>
      </pc:sldChg>
      <pc:sldChg chg="addSp delSp modSp mod modClrScheme chgLayout">
        <pc:chgData name="BELLEMIN SANDRA" userId="5fe4e071-d3f4-40df-970f-ee8fcf898346" providerId="ADAL" clId="{EDB49A9C-E359-4C59-9364-E36FD0A0BF72}" dt="2023-09-04T10:02:05.148" v="109" actId="962"/>
        <pc:sldMkLst>
          <pc:docMk/>
          <pc:sldMk cId="1393589656" sldId="269"/>
        </pc:sldMkLst>
        <pc:spChg chg="del">
          <ac:chgData name="BELLEMIN SANDRA" userId="5fe4e071-d3f4-40df-970f-ee8fcf898346" providerId="ADAL" clId="{EDB49A9C-E359-4C59-9364-E36FD0A0BF72}" dt="2023-09-04T10:02:01.118" v="104" actId="478"/>
          <ac:spMkLst>
            <pc:docMk/>
            <pc:sldMk cId="1393589656" sldId="269"/>
            <ac:spMk id="2" creationId="{1F91F02B-DD0E-064F-D803-BA935264BF96}"/>
          </ac:spMkLst>
        </pc:spChg>
        <pc:spChg chg="del">
          <ac:chgData name="BELLEMIN SANDRA" userId="5fe4e071-d3f4-40df-970f-ee8fcf898346" providerId="ADAL" clId="{EDB49A9C-E359-4C59-9364-E36FD0A0BF72}" dt="2023-09-04T10:02:01.118" v="104" actId="478"/>
          <ac:spMkLst>
            <pc:docMk/>
            <pc:sldMk cId="1393589656" sldId="269"/>
            <ac:spMk id="5" creationId="{9BAB14F3-206D-34C3-512E-2D6A8E24E020}"/>
          </ac:spMkLst>
        </pc:spChg>
        <pc:spChg chg="del">
          <ac:chgData name="BELLEMIN SANDRA" userId="5fe4e071-d3f4-40df-970f-ee8fcf898346" providerId="ADAL" clId="{EDB49A9C-E359-4C59-9364-E36FD0A0BF72}" dt="2023-09-04T10:02:01.118" v="104" actId="478"/>
          <ac:spMkLst>
            <pc:docMk/>
            <pc:sldMk cId="1393589656" sldId="269"/>
            <ac:spMk id="6" creationId="{FA642BE0-FE8F-7F3B-55F0-D56B9401DCFA}"/>
          </ac:spMkLst>
        </pc:spChg>
        <pc:spChg chg="del">
          <ac:chgData name="BELLEMIN SANDRA" userId="5fe4e071-d3f4-40df-970f-ee8fcf898346" providerId="ADAL" clId="{EDB49A9C-E359-4C59-9364-E36FD0A0BF72}" dt="2023-09-04T10:02:01.118" v="104" actId="478"/>
          <ac:spMkLst>
            <pc:docMk/>
            <pc:sldMk cId="1393589656" sldId="269"/>
            <ac:spMk id="7" creationId="{010D4525-29AF-7A43-1C40-4BCF04B7A5F6}"/>
          </ac:spMkLst>
        </pc:spChg>
        <pc:spChg chg="del">
          <ac:chgData name="BELLEMIN SANDRA" userId="5fe4e071-d3f4-40df-970f-ee8fcf898346" providerId="ADAL" clId="{EDB49A9C-E359-4C59-9364-E36FD0A0BF72}" dt="2023-09-04T10:02:01.118" v="104" actId="478"/>
          <ac:spMkLst>
            <pc:docMk/>
            <pc:sldMk cId="1393589656" sldId="269"/>
            <ac:spMk id="8" creationId="{85ECF2B7-7196-DC08-005D-8B6A8892C1AE}"/>
          </ac:spMkLst>
        </pc:spChg>
        <pc:spChg chg="del">
          <ac:chgData name="BELLEMIN SANDRA" userId="5fe4e071-d3f4-40df-970f-ee8fcf898346" providerId="ADAL" clId="{EDB49A9C-E359-4C59-9364-E36FD0A0BF72}" dt="2023-09-04T10:02:01.118" v="104" actId="478"/>
          <ac:spMkLst>
            <pc:docMk/>
            <pc:sldMk cId="1393589656" sldId="269"/>
            <ac:spMk id="44" creationId="{13C2D802-81E0-8B4C-E6C3-B5CA349BAADD}"/>
          </ac:spMkLst>
        </pc:spChg>
        <pc:spChg chg="del">
          <ac:chgData name="BELLEMIN SANDRA" userId="5fe4e071-d3f4-40df-970f-ee8fcf898346" providerId="ADAL" clId="{EDB49A9C-E359-4C59-9364-E36FD0A0BF72}" dt="2023-09-04T10:02:01.118" v="104" actId="478"/>
          <ac:spMkLst>
            <pc:docMk/>
            <pc:sldMk cId="1393589656" sldId="269"/>
            <ac:spMk id="45" creationId="{42997836-13E0-89DE-DF67-17DDD6FE2B03}"/>
          </ac:spMkLst>
        </pc:spChg>
        <pc:picChg chg="add mod">
          <ac:chgData name="BELLEMIN SANDRA" userId="5fe4e071-d3f4-40df-970f-ee8fcf898346" providerId="ADAL" clId="{EDB49A9C-E359-4C59-9364-E36FD0A0BF72}" dt="2023-09-04T10:02:05.148" v="109" actId="962"/>
          <ac:picMkLst>
            <pc:docMk/>
            <pc:sldMk cId="1393589656" sldId="269"/>
            <ac:picMk id="4" creationId="{38C78A9B-CE3C-2467-4674-354B91423DD6}"/>
          </ac:picMkLst>
        </pc:picChg>
        <pc:inkChg chg="del">
          <ac:chgData name="BELLEMIN SANDRA" userId="5fe4e071-d3f4-40df-970f-ee8fcf898346" providerId="ADAL" clId="{EDB49A9C-E359-4C59-9364-E36FD0A0BF72}" dt="2023-09-04T10:02:01.118" v="104" actId="478"/>
          <ac:inkMkLst>
            <pc:docMk/>
            <pc:sldMk cId="1393589656" sldId="269"/>
            <ac:inkMk id="31" creationId="{ADDCF7CA-5F57-812B-8065-6CF687C1F7E0}"/>
          </ac:inkMkLst>
        </pc:inkChg>
        <pc:cxnChg chg="del">
          <ac:chgData name="BELLEMIN SANDRA" userId="5fe4e071-d3f4-40df-970f-ee8fcf898346" providerId="ADAL" clId="{EDB49A9C-E359-4C59-9364-E36FD0A0BF72}" dt="2023-09-04T10:02:02.917" v="105" actId="478"/>
          <ac:cxnSpMkLst>
            <pc:docMk/>
            <pc:sldMk cId="1393589656" sldId="269"/>
            <ac:cxnSpMk id="15" creationId="{809728C3-D9F2-DE6B-D550-BBE4B08D6D81}"/>
          </ac:cxnSpMkLst>
        </pc:cxnChg>
        <pc:cxnChg chg="del">
          <ac:chgData name="BELLEMIN SANDRA" userId="5fe4e071-d3f4-40df-970f-ee8fcf898346" providerId="ADAL" clId="{EDB49A9C-E359-4C59-9364-E36FD0A0BF72}" dt="2023-09-04T10:02:01.118" v="104" actId="478"/>
          <ac:cxnSpMkLst>
            <pc:docMk/>
            <pc:sldMk cId="1393589656" sldId="269"/>
            <ac:cxnSpMk id="25" creationId="{C9D5E8AC-FE2D-D822-AEA0-EDFD500C03C4}"/>
          </ac:cxnSpMkLst>
        </pc:cxnChg>
        <pc:cxnChg chg="del">
          <ac:chgData name="BELLEMIN SANDRA" userId="5fe4e071-d3f4-40df-970f-ee8fcf898346" providerId="ADAL" clId="{EDB49A9C-E359-4C59-9364-E36FD0A0BF72}" dt="2023-09-04T10:02:03.549" v="106" actId="478"/>
          <ac:cxnSpMkLst>
            <pc:docMk/>
            <pc:sldMk cId="1393589656" sldId="269"/>
            <ac:cxnSpMk id="36" creationId="{DC7005EC-881C-C01C-1E9E-52CEC872156F}"/>
          </ac:cxnSpMkLst>
        </pc:cxnChg>
      </pc:sldChg>
      <pc:sldChg chg="addSp delSp modSp mod modClrScheme chgLayout">
        <pc:chgData name="BELLEMIN SANDRA" userId="5fe4e071-d3f4-40df-970f-ee8fcf898346" providerId="ADAL" clId="{EDB49A9C-E359-4C59-9364-E36FD0A0BF72}" dt="2023-09-04T10:02:09.613" v="113" actId="962"/>
        <pc:sldMkLst>
          <pc:docMk/>
          <pc:sldMk cId="298254828" sldId="270"/>
        </pc:sldMkLst>
        <pc:spChg chg="del">
          <ac:chgData name="BELLEMIN SANDRA" userId="5fe4e071-d3f4-40df-970f-ee8fcf898346" providerId="ADAL" clId="{EDB49A9C-E359-4C59-9364-E36FD0A0BF72}" dt="2023-09-04T10:02:08.092" v="110" actId="478"/>
          <ac:spMkLst>
            <pc:docMk/>
            <pc:sldMk cId="298254828" sldId="270"/>
            <ac:spMk id="3" creationId="{B0EEA960-F6C5-73DA-35EB-73BCC0BF180F}"/>
          </ac:spMkLst>
        </pc:spChg>
        <pc:spChg chg="del">
          <ac:chgData name="BELLEMIN SANDRA" userId="5fe4e071-d3f4-40df-970f-ee8fcf898346" providerId="ADAL" clId="{EDB49A9C-E359-4C59-9364-E36FD0A0BF72}" dt="2023-09-04T10:02:08.092" v="110" actId="478"/>
          <ac:spMkLst>
            <pc:docMk/>
            <pc:sldMk cId="298254828" sldId="270"/>
            <ac:spMk id="4" creationId="{B1D9F7F8-422F-4D5B-6AB9-FFE6F0983761}"/>
          </ac:spMkLst>
        </pc:spChg>
        <pc:picChg chg="del">
          <ac:chgData name="BELLEMIN SANDRA" userId="5fe4e071-d3f4-40df-970f-ee8fcf898346" providerId="ADAL" clId="{EDB49A9C-E359-4C59-9364-E36FD0A0BF72}" dt="2023-09-04T10:02:08.092" v="110" actId="478"/>
          <ac:picMkLst>
            <pc:docMk/>
            <pc:sldMk cId="298254828" sldId="270"/>
            <ac:picMk id="2" creationId="{4A5313CC-2B3E-5DBC-FDD8-C834B24569E1}"/>
          </ac:picMkLst>
        </pc:picChg>
        <pc:picChg chg="add mod">
          <ac:chgData name="BELLEMIN SANDRA" userId="5fe4e071-d3f4-40df-970f-ee8fcf898346" providerId="ADAL" clId="{EDB49A9C-E359-4C59-9364-E36FD0A0BF72}" dt="2023-09-04T10:02:09.613" v="113" actId="962"/>
          <ac:picMkLst>
            <pc:docMk/>
            <pc:sldMk cId="298254828" sldId="270"/>
            <ac:picMk id="6" creationId="{A5EA7226-BA9F-81EC-6DBE-FF497988E9EA}"/>
          </ac:picMkLst>
        </pc:picChg>
      </pc:sldChg>
      <pc:sldChg chg="addSp delSp modSp mod modClrScheme chgLayout">
        <pc:chgData name="BELLEMIN SANDRA" userId="5fe4e071-d3f4-40df-970f-ee8fcf898346" providerId="ADAL" clId="{EDB49A9C-E359-4C59-9364-E36FD0A0BF72}" dt="2023-09-04T10:02:14.460" v="117" actId="962"/>
        <pc:sldMkLst>
          <pc:docMk/>
          <pc:sldMk cId="2236359087" sldId="272"/>
        </pc:sldMkLst>
        <pc:spChg chg="del">
          <ac:chgData name="BELLEMIN SANDRA" userId="5fe4e071-d3f4-40df-970f-ee8fcf898346" providerId="ADAL" clId="{EDB49A9C-E359-4C59-9364-E36FD0A0BF72}" dt="2023-09-04T10:02:12.974" v="114" actId="478"/>
          <ac:spMkLst>
            <pc:docMk/>
            <pc:sldMk cId="2236359087" sldId="272"/>
            <ac:spMk id="4" creationId="{132489EB-92CD-E046-CF41-674C57D0ED54}"/>
          </ac:spMkLst>
        </pc:spChg>
        <pc:picChg chg="del">
          <ac:chgData name="BELLEMIN SANDRA" userId="5fe4e071-d3f4-40df-970f-ee8fcf898346" providerId="ADAL" clId="{EDB49A9C-E359-4C59-9364-E36FD0A0BF72}" dt="2023-09-04T10:02:12.974" v="114" actId="478"/>
          <ac:picMkLst>
            <pc:docMk/>
            <pc:sldMk cId="2236359087" sldId="272"/>
            <ac:picMk id="3" creationId="{9A431A35-E2DE-4F29-4154-EC79F9876DBC}"/>
          </ac:picMkLst>
        </pc:picChg>
        <pc:picChg chg="del">
          <ac:chgData name="BELLEMIN SANDRA" userId="5fe4e071-d3f4-40df-970f-ee8fcf898346" providerId="ADAL" clId="{EDB49A9C-E359-4C59-9364-E36FD0A0BF72}" dt="2023-09-04T10:02:12.974" v="114" actId="478"/>
          <ac:picMkLst>
            <pc:docMk/>
            <pc:sldMk cId="2236359087" sldId="272"/>
            <ac:picMk id="5" creationId="{DFAEFBC1-A87C-960A-30EA-B2C4C8D14167}"/>
          </ac:picMkLst>
        </pc:picChg>
        <pc:picChg chg="add mod">
          <ac:chgData name="BELLEMIN SANDRA" userId="5fe4e071-d3f4-40df-970f-ee8fcf898346" providerId="ADAL" clId="{EDB49A9C-E359-4C59-9364-E36FD0A0BF72}" dt="2023-09-04T10:02:14.460" v="117" actId="962"/>
          <ac:picMkLst>
            <pc:docMk/>
            <pc:sldMk cId="2236359087" sldId="272"/>
            <ac:picMk id="6" creationId="{865F1EE3-1565-6B11-3ACE-29A875A3E533}"/>
          </ac:picMkLst>
        </pc:picChg>
      </pc:sldChg>
      <pc:sldChg chg="addSp delSp modSp mod modClrScheme chgLayout">
        <pc:chgData name="BELLEMIN SANDRA" userId="5fe4e071-d3f4-40df-970f-ee8fcf898346" providerId="ADAL" clId="{EDB49A9C-E359-4C59-9364-E36FD0A0BF72}" dt="2023-09-04T10:02:21.020" v="121" actId="962"/>
        <pc:sldMkLst>
          <pc:docMk/>
          <pc:sldMk cId="431349142" sldId="273"/>
        </pc:sldMkLst>
        <pc:picChg chg="del">
          <ac:chgData name="BELLEMIN SANDRA" userId="5fe4e071-d3f4-40df-970f-ee8fcf898346" providerId="ADAL" clId="{EDB49A9C-E359-4C59-9364-E36FD0A0BF72}" dt="2023-09-04T10:02:17.580" v="118" actId="478"/>
          <ac:picMkLst>
            <pc:docMk/>
            <pc:sldMk cId="431349142" sldId="273"/>
            <ac:picMk id="3" creationId="{7907803C-9601-B92A-10CB-DCC0281F7F18}"/>
          </ac:picMkLst>
        </pc:picChg>
        <pc:picChg chg="add mod">
          <ac:chgData name="BELLEMIN SANDRA" userId="5fe4e071-d3f4-40df-970f-ee8fcf898346" providerId="ADAL" clId="{EDB49A9C-E359-4C59-9364-E36FD0A0BF72}" dt="2023-09-04T10:02:21.020" v="121" actId="962"/>
          <ac:picMkLst>
            <pc:docMk/>
            <pc:sldMk cId="431349142" sldId="273"/>
            <ac:picMk id="4" creationId="{8F5614A7-D215-1F93-E089-A02A656AF206}"/>
          </ac:picMkLst>
        </pc:picChg>
        <pc:picChg chg="del">
          <ac:chgData name="BELLEMIN SANDRA" userId="5fe4e071-d3f4-40df-970f-ee8fcf898346" providerId="ADAL" clId="{EDB49A9C-E359-4C59-9364-E36FD0A0BF72}" dt="2023-09-04T10:02:17.580" v="118" actId="478"/>
          <ac:picMkLst>
            <pc:docMk/>
            <pc:sldMk cId="431349142" sldId="273"/>
            <ac:picMk id="5" creationId="{26FE3864-3644-1D54-F772-52C45DAFB870}"/>
          </ac:picMkLst>
        </pc:picChg>
      </pc:sldChg>
      <pc:sldChg chg="addSp delSp modSp mod modClrScheme chgLayout">
        <pc:chgData name="BELLEMIN SANDRA" userId="5fe4e071-d3f4-40df-970f-ee8fcf898346" providerId="ADAL" clId="{EDB49A9C-E359-4C59-9364-E36FD0A0BF72}" dt="2023-09-04T10:02:24.694" v="125" actId="962"/>
        <pc:sldMkLst>
          <pc:docMk/>
          <pc:sldMk cId="3544314113" sldId="274"/>
        </pc:sldMkLst>
        <pc:picChg chg="add mod">
          <ac:chgData name="BELLEMIN SANDRA" userId="5fe4e071-d3f4-40df-970f-ee8fcf898346" providerId="ADAL" clId="{EDB49A9C-E359-4C59-9364-E36FD0A0BF72}" dt="2023-09-04T10:02:24.694" v="125" actId="962"/>
          <ac:picMkLst>
            <pc:docMk/>
            <pc:sldMk cId="3544314113" sldId="274"/>
            <ac:picMk id="3" creationId="{5EFC3F2A-1DA8-EC4A-B940-28791223A9E3}"/>
          </ac:picMkLst>
        </pc:picChg>
        <pc:picChg chg="del">
          <ac:chgData name="BELLEMIN SANDRA" userId="5fe4e071-d3f4-40df-970f-ee8fcf898346" providerId="ADAL" clId="{EDB49A9C-E359-4C59-9364-E36FD0A0BF72}" dt="2023-09-04T10:02:23.046" v="122" actId="478"/>
          <ac:picMkLst>
            <pc:docMk/>
            <pc:sldMk cId="3544314113" sldId="274"/>
            <ac:picMk id="4" creationId="{51CEDA87-3AD5-35B4-CBCF-09961A431E47}"/>
          </ac:picMkLst>
        </pc:picChg>
        <pc:picChg chg="del">
          <ac:chgData name="BELLEMIN SANDRA" userId="5fe4e071-d3f4-40df-970f-ee8fcf898346" providerId="ADAL" clId="{EDB49A9C-E359-4C59-9364-E36FD0A0BF72}" dt="2023-09-04T10:02:23.046" v="122" actId="478"/>
          <ac:picMkLst>
            <pc:docMk/>
            <pc:sldMk cId="3544314113" sldId="274"/>
            <ac:picMk id="5" creationId="{019A7677-1818-0C19-679A-80E339039A2A}"/>
          </ac:picMkLst>
        </pc:picChg>
      </pc:sldChg>
      <pc:sldChg chg="addSp delSp modSp mod modClrScheme chgLayout">
        <pc:chgData name="BELLEMIN SANDRA" userId="5fe4e071-d3f4-40df-970f-ee8fcf898346" providerId="ADAL" clId="{EDB49A9C-E359-4C59-9364-E36FD0A0BF72}" dt="2023-09-04T10:02:29.642" v="129" actId="962"/>
        <pc:sldMkLst>
          <pc:docMk/>
          <pc:sldMk cId="2926515251" sldId="275"/>
        </pc:sldMkLst>
        <pc:picChg chg="del">
          <ac:chgData name="BELLEMIN SANDRA" userId="5fe4e071-d3f4-40df-970f-ee8fcf898346" providerId="ADAL" clId="{EDB49A9C-E359-4C59-9364-E36FD0A0BF72}" dt="2023-09-04T10:02:27.877" v="126" actId="478"/>
          <ac:picMkLst>
            <pc:docMk/>
            <pc:sldMk cId="2926515251" sldId="275"/>
            <ac:picMk id="2" creationId="{37102810-C0E9-334A-6DA4-862A7B9493A7}"/>
          </ac:picMkLst>
        </pc:picChg>
        <pc:picChg chg="add mod">
          <ac:chgData name="BELLEMIN SANDRA" userId="5fe4e071-d3f4-40df-970f-ee8fcf898346" providerId="ADAL" clId="{EDB49A9C-E359-4C59-9364-E36FD0A0BF72}" dt="2023-09-04T10:02:29.642" v="129" actId="962"/>
          <ac:picMkLst>
            <pc:docMk/>
            <pc:sldMk cId="2926515251" sldId="275"/>
            <ac:picMk id="4" creationId="{C2B3763F-0A02-AC65-4927-24E3934993C5}"/>
          </ac:picMkLst>
        </pc:picChg>
        <pc:picChg chg="del">
          <ac:chgData name="BELLEMIN SANDRA" userId="5fe4e071-d3f4-40df-970f-ee8fcf898346" providerId="ADAL" clId="{EDB49A9C-E359-4C59-9364-E36FD0A0BF72}" dt="2023-09-04T10:02:27.877" v="126" actId="478"/>
          <ac:picMkLst>
            <pc:docMk/>
            <pc:sldMk cId="2926515251" sldId="275"/>
            <ac:picMk id="6" creationId="{800309F4-FC0F-8F5E-2EBE-14E7AF045EB7}"/>
          </ac:picMkLst>
        </pc:picChg>
      </pc:sldChg>
      <pc:sldChg chg="addSp delSp modSp mod modClrScheme chgLayout">
        <pc:chgData name="BELLEMIN SANDRA" userId="5fe4e071-d3f4-40df-970f-ee8fcf898346" providerId="ADAL" clId="{EDB49A9C-E359-4C59-9364-E36FD0A0BF72}" dt="2023-09-04T10:02:34.029" v="133" actId="962"/>
        <pc:sldMkLst>
          <pc:docMk/>
          <pc:sldMk cId="2133525695" sldId="276"/>
        </pc:sldMkLst>
        <pc:picChg chg="del">
          <ac:chgData name="BELLEMIN SANDRA" userId="5fe4e071-d3f4-40df-970f-ee8fcf898346" providerId="ADAL" clId="{EDB49A9C-E359-4C59-9364-E36FD0A0BF72}" dt="2023-09-04T10:02:32.006" v="130" actId="478"/>
          <ac:picMkLst>
            <pc:docMk/>
            <pc:sldMk cId="2133525695" sldId="276"/>
            <ac:picMk id="2" creationId="{8ADDFB3C-7DB6-6E7C-4FC5-DE12893FF032}"/>
          </ac:picMkLst>
        </pc:picChg>
        <pc:picChg chg="del">
          <ac:chgData name="BELLEMIN SANDRA" userId="5fe4e071-d3f4-40df-970f-ee8fcf898346" providerId="ADAL" clId="{EDB49A9C-E359-4C59-9364-E36FD0A0BF72}" dt="2023-09-04T10:02:32.006" v="130" actId="478"/>
          <ac:picMkLst>
            <pc:docMk/>
            <pc:sldMk cId="2133525695" sldId="276"/>
            <ac:picMk id="3" creationId="{42A6B0C5-A602-1566-D6EF-AA96881CAD0C}"/>
          </ac:picMkLst>
        </pc:picChg>
        <pc:picChg chg="add mod">
          <ac:chgData name="BELLEMIN SANDRA" userId="5fe4e071-d3f4-40df-970f-ee8fcf898346" providerId="ADAL" clId="{EDB49A9C-E359-4C59-9364-E36FD0A0BF72}" dt="2023-09-04T10:02:34.029" v="133" actId="962"/>
          <ac:picMkLst>
            <pc:docMk/>
            <pc:sldMk cId="2133525695" sldId="276"/>
            <ac:picMk id="5" creationId="{974C3263-9130-DBC7-1090-C949F94FED36}"/>
          </ac:picMkLst>
        </pc:picChg>
      </pc:sldChg>
      <pc:sldChg chg="addSp delSp modSp mod modClrScheme chgLayout">
        <pc:chgData name="BELLEMIN SANDRA" userId="5fe4e071-d3f4-40df-970f-ee8fcf898346" providerId="ADAL" clId="{EDB49A9C-E359-4C59-9364-E36FD0A0BF72}" dt="2023-09-04T10:01:25.824" v="79" actId="962"/>
        <pc:sldMkLst>
          <pc:docMk/>
          <pc:sldMk cId="2634650360" sldId="277"/>
        </pc:sldMkLst>
        <pc:spChg chg="del">
          <ac:chgData name="BELLEMIN SANDRA" userId="5fe4e071-d3f4-40df-970f-ee8fcf898346" providerId="ADAL" clId="{EDB49A9C-E359-4C59-9364-E36FD0A0BF72}" dt="2023-09-04T10:01:19.518" v="75" actId="478"/>
          <ac:spMkLst>
            <pc:docMk/>
            <pc:sldMk cId="2634650360" sldId="277"/>
            <ac:spMk id="2" creationId="{888230FD-0C55-EC64-D7DC-57D194B0E040}"/>
          </ac:spMkLst>
        </pc:spChg>
        <pc:spChg chg="del">
          <ac:chgData name="BELLEMIN SANDRA" userId="5fe4e071-d3f4-40df-970f-ee8fcf898346" providerId="ADAL" clId="{EDB49A9C-E359-4C59-9364-E36FD0A0BF72}" dt="2023-09-04T10:01:24.388" v="76" actId="478"/>
          <ac:spMkLst>
            <pc:docMk/>
            <pc:sldMk cId="2634650360" sldId="277"/>
            <ac:spMk id="3" creationId="{0FFCD300-5D53-79FD-DBE9-46FA8C15D92D}"/>
          </ac:spMkLst>
        </pc:spChg>
        <pc:spChg chg="del">
          <ac:chgData name="BELLEMIN SANDRA" userId="5fe4e071-d3f4-40df-970f-ee8fcf898346" providerId="ADAL" clId="{EDB49A9C-E359-4C59-9364-E36FD0A0BF72}" dt="2023-09-04T10:01:24.388" v="76" actId="478"/>
          <ac:spMkLst>
            <pc:docMk/>
            <pc:sldMk cId="2634650360" sldId="277"/>
            <ac:spMk id="4" creationId="{EE2A1C31-F4B6-6C11-44F1-41365903733C}"/>
          </ac:spMkLst>
        </pc:spChg>
        <pc:spChg chg="del">
          <ac:chgData name="BELLEMIN SANDRA" userId="5fe4e071-d3f4-40df-970f-ee8fcf898346" providerId="ADAL" clId="{EDB49A9C-E359-4C59-9364-E36FD0A0BF72}" dt="2023-09-04T10:01:24.388" v="76" actId="478"/>
          <ac:spMkLst>
            <pc:docMk/>
            <pc:sldMk cId="2634650360" sldId="277"/>
            <ac:spMk id="5" creationId="{B40A63AF-9020-995E-338E-BB0A07EFFFCB}"/>
          </ac:spMkLst>
        </pc:spChg>
        <pc:spChg chg="del">
          <ac:chgData name="BELLEMIN SANDRA" userId="5fe4e071-d3f4-40df-970f-ee8fcf898346" providerId="ADAL" clId="{EDB49A9C-E359-4C59-9364-E36FD0A0BF72}" dt="2023-09-04T10:01:24.388" v="76" actId="478"/>
          <ac:spMkLst>
            <pc:docMk/>
            <pc:sldMk cId="2634650360" sldId="277"/>
            <ac:spMk id="6" creationId="{271FE676-A93D-A80C-90D5-6A44AF73E3D0}"/>
          </ac:spMkLst>
        </pc:spChg>
        <pc:picChg chg="del">
          <ac:chgData name="BELLEMIN SANDRA" userId="5fe4e071-d3f4-40df-970f-ee8fcf898346" providerId="ADAL" clId="{EDB49A9C-E359-4C59-9364-E36FD0A0BF72}" dt="2023-09-04T10:01:19.518" v="75" actId="478"/>
          <ac:picMkLst>
            <pc:docMk/>
            <pc:sldMk cId="2634650360" sldId="277"/>
            <ac:picMk id="8" creationId="{1D5F80AE-F1FC-F8FA-13DA-C81AB8B9F20B}"/>
          </ac:picMkLst>
        </pc:picChg>
        <pc:picChg chg="add mod">
          <ac:chgData name="BELLEMIN SANDRA" userId="5fe4e071-d3f4-40df-970f-ee8fcf898346" providerId="ADAL" clId="{EDB49A9C-E359-4C59-9364-E36FD0A0BF72}" dt="2023-09-04T10:01:25.824" v="79" actId="962"/>
          <ac:picMkLst>
            <pc:docMk/>
            <pc:sldMk cId="2634650360" sldId="277"/>
            <ac:picMk id="9" creationId="{C4D27022-BF1A-46F7-48D7-643E59325C7D}"/>
          </ac:picMkLst>
        </pc:picChg>
      </pc:sldChg>
      <pc:sldChg chg="addSp delSp modSp mod modClrScheme chgLayout">
        <pc:chgData name="BELLEMIN SANDRA" userId="5fe4e071-d3f4-40df-970f-ee8fcf898346" providerId="ADAL" clId="{EDB49A9C-E359-4C59-9364-E36FD0A0BF72}" dt="2023-09-04T10:00:30.989" v="40" actId="27614"/>
        <pc:sldMkLst>
          <pc:docMk/>
          <pc:sldMk cId="2384087153" sldId="278"/>
        </pc:sldMkLst>
        <pc:spChg chg="del">
          <ac:chgData name="BELLEMIN SANDRA" userId="5fe4e071-d3f4-40df-970f-ee8fcf898346" providerId="ADAL" clId="{EDB49A9C-E359-4C59-9364-E36FD0A0BF72}" dt="2023-09-04T10:00:29.221" v="38" actId="478"/>
          <ac:spMkLst>
            <pc:docMk/>
            <pc:sldMk cId="2384087153" sldId="278"/>
            <ac:spMk id="7" creationId="{7B50B3AB-41C1-94F1-4F70-8476AF1EA043}"/>
          </ac:spMkLst>
        </pc:spChg>
        <pc:picChg chg="add mod">
          <ac:chgData name="BELLEMIN SANDRA" userId="5fe4e071-d3f4-40df-970f-ee8fcf898346" providerId="ADAL" clId="{EDB49A9C-E359-4C59-9364-E36FD0A0BF72}" dt="2023-09-04T10:00:30.989" v="40" actId="27614"/>
          <ac:picMkLst>
            <pc:docMk/>
            <pc:sldMk cId="2384087153" sldId="278"/>
            <ac:picMk id="3" creationId="{57E3F19A-E93C-18D2-16EE-8ACF9CDDD175}"/>
          </ac:picMkLst>
        </pc:picChg>
      </pc:sldChg>
      <pc:sldChg chg="addSp delSp modSp mod modClrScheme chgLayout">
        <pc:chgData name="BELLEMIN SANDRA" userId="5fe4e071-d3f4-40df-970f-ee8fcf898346" providerId="ADAL" clId="{EDB49A9C-E359-4C59-9364-E36FD0A0BF72}" dt="2023-09-04T10:00:57.404" v="61" actId="962"/>
        <pc:sldMkLst>
          <pc:docMk/>
          <pc:sldMk cId="3218091285" sldId="280"/>
        </pc:sldMkLst>
        <pc:grpChg chg="del">
          <ac:chgData name="BELLEMIN SANDRA" userId="5fe4e071-d3f4-40df-970f-ee8fcf898346" providerId="ADAL" clId="{EDB49A9C-E359-4C59-9364-E36FD0A0BF72}" dt="2023-09-04T10:00:55.741" v="58" actId="478"/>
          <ac:grpSpMkLst>
            <pc:docMk/>
            <pc:sldMk cId="3218091285" sldId="280"/>
            <ac:grpSpMk id="2" creationId="{6C5D28AD-4E55-F993-6170-628FE9D5A472}"/>
          </ac:grpSpMkLst>
        </pc:grpChg>
        <pc:picChg chg="add mod">
          <ac:chgData name="BELLEMIN SANDRA" userId="5fe4e071-d3f4-40df-970f-ee8fcf898346" providerId="ADAL" clId="{EDB49A9C-E359-4C59-9364-E36FD0A0BF72}" dt="2023-09-04T10:00:57.404" v="61" actId="962"/>
          <ac:picMkLst>
            <pc:docMk/>
            <pc:sldMk cId="3218091285" sldId="280"/>
            <ac:picMk id="8" creationId="{ECAACEC8-5F8B-E699-6AD5-F9F94D8F10C2}"/>
          </ac:picMkLst>
        </pc:picChg>
      </pc:sldChg>
      <pc:sldChg chg="addSp delSp modSp mod modClrScheme chgLayout">
        <pc:chgData name="BELLEMIN SANDRA" userId="5fe4e071-d3f4-40df-970f-ee8fcf898346" providerId="ADAL" clId="{EDB49A9C-E359-4C59-9364-E36FD0A0BF72}" dt="2023-09-04T10:00:35.372" v="44" actId="962"/>
        <pc:sldMkLst>
          <pc:docMk/>
          <pc:sldMk cId="3248652943" sldId="281"/>
        </pc:sldMkLst>
        <pc:spChg chg="del">
          <ac:chgData name="BELLEMIN SANDRA" userId="5fe4e071-d3f4-40df-970f-ee8fcf898346" providerId="ADAL" clId="{EDB49A9C-E359-4C59-9364-E36FD0A0BF72}" dt="2023-09-04T10:00:33.829" v="41" actId="478"/>
          <ac:spMkLst>
            <pc:docMk/>
            <pc:sldMk cId="3248652943" sldId="281"/>
            <ac:spMk id="13" creationId="{299FF359-4A85-9B3E-097F-18A7D7626D6E}"/>
          </ac:spMkLst>
        </pc:spChg>
        <pc:picChg chg="add mod">
          <ac:chgData name="BELLEMIN SANDRA" userId="5fe4e071-d3f4-40df-970f-ee8fcf898346" providerId="ADAL" clId="{EDB49A9C-E359-4C59-9364-E36FD0A0BF72}" dt="2023-09-04T10:00:35.372" v="44" actId="962"/>
          <ac:picMkLst>
            <pc:docMk/>
            <pc:sldMk cId="3248652943" sldId="281"/>
            <ac:picMk id="3" creationId="{82DF555C-86F1-4E17-A329-76261347A47C}"/>
          </ac:picMkLst>
        </pc:picChg>
        <pc:picChg chg="del">
          <ac:chgData name="BELLEMIN SANDRA" userId="5fe4e071-d3f4-40df-970f-ee8fcf898346" providerId="ADAL" clId="{EDB49A9C-E359-4C59-9364-E36FD0A0BF72}" dt="2023-09-04T10:00:33.829" v="41" actId="478"/>
          <ac:picMkLst>
            <pc:docMk/>
            <pc:sldMk cId="3248652943" sldId="281"/>
            <ac:picMk id="15" creationId="{1343643C-3630-81F3-396F-C149EFE5D0D3}"/>
          </ac:picMkLst>
        </pc:picChg>
      </pc:sldChg>
      <pc:sldChg chg="addSp delSp modSp mod modClrScheme chgLayout">
        <pc:chgData name="BELLEMIN SANDRA" userId="5fe4e071-d3f4-40df-970f-ee8fcf898346" providerId="ADAL" clId="{EDB49A9C-E359-4C59-9364-E36FD0A0BF72}" dt="2023-09-04T10:01:33.134" v="87" actId="962"/>
        <pc:sldMkLst>
          <pc:docMk/>
          <pc:sldMk cId="3816582582" sldId="282"/>
        </pc:sldMkLst>
        <pc:spChg chg="del">
          <ac:chgData name="BELLEMIN SANDRA" userId="5fe4e071-d3f4-40df-970f-ee8fcf898346" providerId="ADAL" clId="{EDB49A9C-E359-4C59-9364-E36FD0A0BF72}" dt="2023-09-04T10:01:31.509" v="84" actId="478"/>
          <ac:spMkLst>
            <pc:docMk/>
            <pc:sldMk cId="3816582582" sldId="282"/>
            <ac:spMk id="2" creationId="{E92658FA-BA46-815C-228F-5A728EAAF9C5}"/>
          </ac:spMkLst>
        </pc:spChg>
        <pc:picChg chg="add mod">
          <ac:chgData name="BELLEMIN SANDRA" userId="5fe4e071-d3f4-40df-970f-ee8fcf898346" providerId="ADAL" clId="{EDB49A9C-E359-4C59-9364-E36FD0A0BF72}" dt="2023-09-04T10:01:33.134" v="87" actId="962"/>
          <ac:picMkLst>
            <pc:docMk/>
            <pc:sldMk cId="3816582582" sldId="282"/>
            <ac:picMk id="4" creationId="{F75DFB30-3AEE-34F8-A693-633F1271FB0E}"/>
          </ac:picMkLst>
        </pc:picChg>
      </pc:sldChg>
      <pc:sldChg chg="addSp delSp modSp mod modClrScheme chgLayout">
        <pc:chgData name="BELLEMIN SANDRA" userId="5fe4e071-d3f4-40df-970f-ee8fcf898346" providerId="ADAL" clId="{EDB49A9C-E359-4C59-9364-E36FD0A0BF72}" dt="2023-09-04T10:01:38.835" v="91" actId="962"/>
        <pc:sldMkLst>
          <pc:docMk/>
          <pc:sldMk cId="365221582" sldId="283"/>
        </pc:sldMkLst>
        <pc:spChg chg="del">
          <ac:chgData name="BELLEMIN SANDRA" userId="5fe4e071-d3f4-40df-970f-ee8fcf898346" providerId="ADAL" clId="{EDB49A9C-E359-4C59-9364-E36FD0A0BF72}" dt="2023-09-04T10:01:36.806" v="88" actId="478"/>
          <ac:spMkLst>
            <pc:docMk/>
            <pc:sldMk cId="365221582" sldId="283"/>
            <ac:spMk id="2" creationId="{E92658FA-BA46-815C-228F-5A728EAAF9C5}"/>
          </ac:spMkLst>
        </pc:spChg>
        <pc:picChg chg="add mod">
          <ac:chgData name="BELLEMIN SANDRA" userId="5fe4e071-d3f4-40df-970f-ee8fcf898346" providerId="ADAL" clId="{EDB49A9C-E359-4C59-9364-E36FD0A0BF72}" dt="2023-09-04T10:01:38.835" v="91" actId="962"/>
          <ac:picMkLst>
            <pc:docMk/>
            <pc:sldMk cId="365221582" sldId="283"/>
            <ac:picMk id="4" creationId="{CBA28133-34FA-B067-48D0-BBC80D5FB012}"/>
          </ac:picMkLst>
        </pc:picChg>
      </pc:sldChg>
      <pc:sldChg chg="addSp delSp modSp mod modClrScheme chgLayout">
        <pc:chgData name="BELLEMIN SANDRA" userId="5fe4e071-d3f4-40df-970f-ee8fcf898346" providerId="ADAL" clId="{EDB49A9C-E359-4C59-9364-E36FD0A0BF72}" dt="2023-09-04T10:01:42.287" v="95" actId="962"/>
        <pc:sldMkLst>
          <pc:docMk/>
          <pc:sldMk cId="1162935997" sldId="284"/>
        </pc:sldMkLst>
        <pc:spChg chg="del">
          <ac:chgData name="BELLEMIN SANDRA" userId="5fe4e071-d3f4-40df-970f-ee8fcf898346" providerId="ADAL" clId="{EDB49A9C-E359-4C59-9364-E36FD0A0BF72}" dt="2023-09-04T10:01:40.645" v="92" actId="478"/>
          <ac:spMkLst>
            <pc:docMk/>
            <pc:sldMk cId="1162935997" sldId="284"/>
            <ac:spMk id="2" creationId="{E92658FA-BA46-815C-228F-5A728EAAF9C5}"/>
          </ac:spMkLst>
        </pc:spChg>
        <pc:picChg chg="add mod">
          <ac:chgData name="BELLEMIN SANDRA" userId="5fe4e071-d3f4-40df-970f-ee8fcf898346" providerId="ADAL" clId="{EDB49A9C-E359-4C59-9364-E36FD0A0BF72}" dt="2023-09-04T10:01:42.287" v="95" actId="962"/>
          <ac:picMkLst>
            <pc:docMk/>
            <pc:sldMk cId="1162935997" sldId="284"/>
            <ac:picMk id="4" creationId="{9FF29941-4B5E-03C1-C070-BF3B9D01577A}"/>
          </ac:picMkLst>
        </pc:picChg>
      </pc:sldChg>
      <pc:sldChg chg="addSp delSp modSp mod modClrScheme chgLayout">
        <pc:chgData name="BELLEMIN SANDRA" userId="5fe4e071-d3f4-40df-970f-ee8fcf898346" providerId="ADAL" clId="{EDB49A9C-E359-4C59-9364-E36FD0A0BF72}" dt="2023-09-04T10:01:48.879" v="99" actId="962"/>
        <pc:sldMkLst>
          <pc:docMk/>
          <pc:sldMk cId="865625832" sldId="285"/>
        </pc:sldMkLst>
        <pc:spChg chg="del">
          <ac:chgData name="BELLEMIN SANDRA" userId="5fe4e071-d3f4-40df-970f-ee8fcf898346" providerId="ADAL" clId="{EDB49A9C-E359-4C59-9364-E36FD0A0BF72}" dt="2023-09-04T10:01:45.414" v="96" actId="478"/>
          <ac:spMkLst>
            <pc:docMk/>
            <pc:sldMk cId="865625832" sldId="285"/>
            <ac:spMk id="2" creationId="{E92658FA-BA46-815C-228F-5A728EAAF9C5}"/>
          </ac:spMkLst>
        </pc:spChg>
        <pc:picChg chg="del">
          <ac:chgData name="BELLEMIN SANDRA" userId="5fe4e071-d3f4-40df-970f-ee8fcf898346" providerId="ADAL" clId="{EDB49A9C-E359-4C59-9364-E36FD0A0BF72}" dt="2023-09-04T10:01:45.414" v="96" actId="478"/>
          <ac:picMkLst>
            <pc:docMk/>
            <pc:sldMk cId="865625832" sldId="285"/>
            <ac:picMk id="3" creationId="{6DC50399-052F-F418-6E65-EA2B1E309544}"/>
          </ac:picMkLst>
        </pc:picChg>
        <pc:picChg chg="add mod">
          <ac:chgData name="BELLEMIN SANDRA" userId="5fe4e071-d3f4-40df-970f-ee8fcf898346" providerId="ADAL" clId="{EDB49A9C-E359-4C59-9364-E36FD0A0BF72}" dt="2023-09-04T10:01:48.879" v="99" actId="962"/>
          <ac:picMkLst>
            <pc:docMk/>
            <pc:sldMk cId="865625832" sldId="285"/>
            <ac:picMk id="5" creationId="{4960D043-B745-7AE2-2364-34FD59B9E8F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F337F3-BAC0-4ECA-BA7A-994C5206E56F}" type="datetimeFigureOut">
              <a:rPr lang="fr-FR" smtClean="0"/>
              <a:t>04/09/2023</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59A68A-4D3F-4AEA-8F83-D742FC3E7EE0}" type="slidenum">
              <a:rPr lang="fr-FR" smtClean="0"/>
              <a:t>‹N°›</a:t>
            </a:fld>
            <a:endParaRPr lang="fr-FR"/>
          </a:p>
        </p:txBody>
      </p:sp>
    </p:spTree>
    <p:extLst>
      <p:ext uri="{BB962C8B-B14F-4D97-AF65-F5344CB8AC3E}">
        <p14:creationId xmlns:p14="http://schemas.microsoft.com/office/powerpoint/2010/main" val="2492380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i="1" dirty="0">
                <a:solidFill>
                  <a:schemeClr val="tx1"/>
                </a:solidFill>
                <a:effectLst/>
                <a:latin typeface="+mn-lt"/>
                <a:ea typeface="Times New Roman" panose="02020603050405020304" pitchFamily="18" charset="0"/>
                <a:cs typeface="Times New Roman" panose="02020603050405020304" pitchFamily="18" charset="0"/>
              </a:rPr>
              <a:t>QUI PARLE ? À QUI ? DE QUOI ? </a:t>
            </a:r>
            <a:r>
              <a:rPr lang="fr-FR" sz="1200" b="0" i="1" dirty="0">
                <a:solidFill>
                  <a:schemeClr val="tx1"/>
                </a:solidFill>
                <a:effectLst/>
                <a:latin typeface="+mn-lt"/>
                <a:ea typeface="Times New Roman" panose="02020603050405020304" pitchFamily="18" charset="0"/>
                <a:cs typeface="Times New Roman" panose="02020603050405020304" pitchFamily="18" charset="0"/>
              </a:rPr>
              <a:t>– Les personnes en grammaire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dirty="0">
              <a:solidFill>
                <a:schemeClr val="tx1"/>
              </a:solidFill>
              <a:effectLst/>
              <a:latin typeface="+mn-lt"/>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solidFill>
                  <a:schemeClr val="tx1"/>
                </a:solidFill>
                <a:effectLst/>
                <a:latin typeface="+mn-lt"/>
                <a:ea typeface="Times New Roman" panose="02020603050405020304" pitchFamily="18" charset="0"/>
                <a:cs typeface="Times New Roman" panose="02020603050405020304" pitchFamily="18" charset="0"/>
              </a:rPr>
              <a:t>Leçon 19 : Scénettes (2)</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dirty="0">
              <a:solidFill>
                <a:srgbClr val="FF0000"/>
              </a:solidFill>
              <a:effectLst/>
              <a:latin typeface="Helvetica"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1" dirty="0">
                <a:solidFill>
                  <a:srgbClr val="FF0000"/>
                </a:solidFill>
                <a:effectLst/>
                <a:latin typeface="+mn-lt"/>
                <a:ea typeface="Times New Roman" panose="02020603050405020304" pitchFamily="18" charset="0"/>
                <a:cs typeface="Times New Roman" panose="02020603050405020304" pitchFamily="18" charset="0"/>
              </a:rPr>
              <a:t>Certaines diapositives ont été dupliquées afin de scinder le commentaire du mode présentateur en deux parties lorsque le propos est long. Cela vous permettra de poursuivre vos explications de manière plus fluide.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dirty="0">
              <a:solidFill>
                <a:schemeClr val="tx1"/>
              </a:solidFill>
              <a:effectLst/>
              <a:latin typeface="+mn-lt"/>
              <a:ea typeface="Times New Roman" panose="02020603050405020304" pitchFamily="18"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F059A68A-4D3F-4AEA-8F83-D742FC3E7EE0}" type="slidenum">
              <a:rPr lang="fr-FR" smtClean="0"/>
              <a:t>1</a:t>
            </a:fld>
            <a:endParaRPr lang="fr-FR"/>
          </a:p>
        </p:txBody>
      </p:sp>
    </p:spTree>
    <p:extLst>
      <p:ext uri="{BB962C8B-B14F-4D97-AF65-F5344CB8AC3E}">
        <p14:creationId xmlns:p14="http://schemas.microsoft.com/office/powerpoint/2010/main" val="25749786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
                <a:srgbClr val="00B050"/>
              </a:buClr>
              <a:buSzTx/>
              <a:buFont typeface="Symbol" panose="05050102010706020507" pitchFamily="18" charset="2"/>
              <a:buNone/>
              <a:tabLst/>
              <a:defRPr/>
            </a:pPr>
            <a:r>
              <a:rPr lang="fr-FR" sz="1800" b="1" dirty="0">
                <a:solidFill>
                  <a:schemeClr val="tx1"/>
                </a:solidFill>
                <a:effectLst/>
                <a:latin typeface="+mn-lt"/>
                <a:ea typeface="Times New Roman" panose="02020603050405020304" pitchFamily="18" charset="0"/>
                <a:cs typeface="Calibri" panose="020F0502020204030204" pitchFamily="34" charset="0"/>
                <a:sym typeface="Wingdings 3" panose="05040102010807070707" pitchFamily="18" charset="2"/>
              </a:rPr>
              <a:t> </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Distribuer </a:t>
            </a:r>
            <a:r>
              <a:rPr lang="fr-FR" sz="1800" b="0" dirty="0">
                <a:effectLst/>
                <a:latin typeface="Times New Roman" panose="02020603050405020304" pitchFamily="18" charset="0"/>
                <a:ea typeface="Calibri" panose="020F0502020204030204" pitchFamily="34" charset="0"/>
                <a:cs typeface="Times New Roman" panose="02020603050405020304" pitchFamily="18" charset="0"/>
              </a:rPr>
              <a:t>à chaque binôme le texte 2 </a:t>
            </a:r>
            <a:r>
              <a:rPr lang="fr-FR" sz="2800" i="1" dirty="0">
                <a:effectLst/>
                <a:latin typeface="Times New Roman" panose="02020603050405020304" pitchFamily="18" charset="0"/>
                <a:ea typeface="Calibri" panose="020F0502020204030204" pitchFamily="34" charset="0"/>
              </a:rPr>
              <a:t>(cf. Fichier photocopiable)</a:t>
            </a:r>
            <a:r>
              <a:rPr lang="fr-FR" sz="1800" b="0" dirty="0">
                <a:effectLst/>
                <a:latin typeface="Times New Roman" panose="02020603050405020304" pitchFamily="18" charset="0"/>
                <a:ea typeface="Calibri" panose="020F0502020204030204" pitchFamily="34" charset="0"/>
                <a:cs typeface="Times New Roman" panose="02020603050405020304" pitchFamily="18" charset="0"/>
              </a:rPr>
              <a:t>.</a:t>
            </a:r>
          </a:p>
          <a:p>
            <a:pPr marL="0" lvl="0" indent="0">
              <a:lnSpc>
                <a:spcPct val="107000"/>
              </a:lnSpc>
              <a:buClr>
                <a:srgbClr val="00B050"/>
              </a:buClr>
              <a:buFont typeface="Symbol" panose="05050102010706020507" pitchFamily="18" charset="2"/>
              <a:buNone/>
            </a:pPr>
            <a:endParaRPr lang="fr-FR" sz="1800" b="1" dirty="0">
              <a:solidFill>
                <a:schemeClr val="tx1"/>
              </a:solidFill>
              <a:effectLst/>
              <a:latin typeface="+mn-lt"/>
              <a:ea typeface="Times New Roman" panose="02020603050405020304" pitchFamily="18" charset="0"/>
              <a:cs typeface="Calibri" panose="020F0502020204030204" pitchFamily="34" charset="0"/>
              <a:sym typeface="Wingdings 3" panose="05040102010807070707" pitchFamily="18" charset="2"/>
            </a:endParaRPr>
          </a:p>
          <a:p>
            <a:pPr marL="0" marR="0" lvl="0" indent="0" algn="l" defTabSz="914400" rtl="0" eaLnBrk="1" fontAlgn="auto" latinLnBrk="0" hangingPunct="1">
              <a:lnSpc>
                <a:spcPct val="107000"/>
              </a:lnSpc>
              <a:spcBef>
                <a:spcPts val="0"/>
              </a:spcBef>
              <a:spcAft>
                <a:spcPts val="0"/>
              </a:spcAft>
              <a:buClr>
                <a:srgbClr val="00B050"/>
              </a:buClr>
              <a:buSzTx/>
              <a:buFont typeface="Symbol" panose="05050102010706020507" pitchFamily="18" charset="2"/>
              <a:buNone/>
              <a:tabLst/>
              <a:defRPr/>
            </a:pPr>
            <a:r>
              <a:rPr lang="fr-FR" sz="1800" b="1" dirty="0">
                <a:solidFill>
                  <a:schemeClr val="tx1"/>
                </a:solidFill>
                <a:effectLst/>
                <a:latin typeface="+mn-lt"/>
                <a:ea typeface="Times New Roman" panose="02020603050405020304" pitchFamily="18" charset="0"/>
                <a:cs typeface="Calibri" panose="020F0502020204030204" pitchFamily="34" charset="0"/>
                <a:sym typeface="Wingdings 3" panose="05040102010807070707" pitchFamily="18" charset="2"/>
              </a:rPr>
              <a:t> </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Demander : </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On lit le même mot </a:t>
            </a:r>
            <a:r>
              <a:rPr lang="fr-FR" sz="1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je </a:t>
            </a:r>
            <a:r>
              <a:rPr lang="fr-FR" sz="1800" kern="1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sur les deux lignes, </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mais est-ce que ce mot </a:t>
            </a:r>
            <a:r>
              <a:rPr lang="fr-FR" sz="1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je</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désigne le même personnage ? »</a:t>
            </a:r>
            <a:endParaRPr lang="fr-FR" sz="1800" b="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00B050"/>
              </a:buClr>
              <a:buFont typeface="Symbol" panose="05050102010706020507" pitchFamily="18" charset="2"/>
              <a:buNone/>
            </a:pPr>
            <a:endParaRPr lang="fr-FR" sz="1800" b="1" u="sng"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a:lnSpc>
                <a:spcPct val="107000"/>
              </a:lnSpc>
              <a:buClr>
                <a:srgbClr val="00B050"/>
              </a:buClr>
              <a:buFont typeface="Symbol" panose="05050102010706020507" pitchFamily="18" charset="2"/>
              <a:buNone/>
            </a:pPr>
            <a:r>
              <a:rPr lang="fr-FR" sz="1800" b="1" u="sng"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Réponse attendue</a:t>
            </a:r>
            <a:r>
              <a:rPr lang="fr-FR"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800" b="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fr-FR" sz="1800" b="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00B050"/>
              </a:buClr>
              <a:buFont typeface="Symbol" panose="05050102010706020507" pitchFamily="18" charset="2"/>
              <a:buNone/>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Non. Il y en a un qui va à la piscine, et l’autre, il va au cinéma.</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F059A68A-4D3F-4AEA-8F83-D742FC3E7EE0}" type="slidenum">
              <a:rPr lang="fr-FR" smtClean="0"/>
              <a:t>10</a:t>
            </a:fld>
            <a:endParaRPr lang="fr-FR"/>
          </a:p>
        </p:txBody>
      </p:sp>
    </p:spTree>
    <p:extLst>
      <p:ext uri="{BB962C8B-B14F-4D97-AF65-F5344CB8AC3E}">
        <p14:creationId xmlns:p14="http://schemas.microsoft.com/office/powerpoint/2010/main" val="16869162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PHASE 3 : </a:t>
            </a:r>
            <a:r>
              <a:rPr lang="fr-FR" b="1" i="1" dirty="0"/>
              <a:t>Mise en œuvre</a:t>
            </a:r>
            <a:r>
              <a:rPr lang="fr-FR" b="1" dirty="0"/>
              <a:t>. Jouer une scénette avec </a:t>
            </a:r>
            <a:r>
              <a:rPr lang="fr-FR" b="1" i="1" dirty="0"/>
              <a:t>il</a:t>
            </a:r>
            <a:r>
              <a:rPr lang="fr-FR" b="1" dirty="0"/>
              <a:t> ou </a:t>
            </a:r>
            <a:r>
              <a:rPr lang="fr-FR" b="1" i="1" dirty="0"/>
              <a:t>elle</a:t>
            </a:r>
            <a:r>
              <a:rPr lang="fr-FR" b="1" dirty="0"/>
              <a:t> et </a:t>
            </a:r>
            <a:r>
              <a:rPr lang="fr-FR" b="1" i="1" dirty="0"/>
              <a:t>ils</a:t>
            </a:r>
            <a:r>
              <a:rPr lang="fr-FR" b="1" dirty="0"/>
              <a:t> ou </a:t>
            </a:r>
            <a:r>
              <a:rPr lang="fr-FR" b="1" i="1" dirty="0"/>
              <a:t>elles</a:t>
            </a:r>
          </a:p>
          <a:p>
            <a:endParaRPr lang="fr-FR" i="1" dirty="0"/>
          </a:p>
          <a:p>
            <a:r>
              <a:rPr lang="fr-FR" sz="1200" b="1" dirty="0">
                <a:solidFill>
                  <a:schemeClr val="tx1"/>
                </a:solidFill>
                <a:effectLst/>
                <a:latin typeface="+mn-lt"/>
                <a:ea typeface="Times New Roman" panose="02020603050405020304" pitchFamily="18" charset="0"/>
                <a:cs typeface="Calibri" panose="020F0502020204030204" pitchFamily="34" charset="0"/>
                <a:sym typeface="Wingdings 3" panose="05040102010807070707" pitchFamily="18" charset="2"/>
              </a:rPr>
              <a:t> Distribuer </a:t>
            </a:r>
            <a:r>
              <a:rPr lang="fr-FR" sz="1200" b="0" dirty="0">
                <a:solidFill>
                  <a:schemeClr val="tx1"/>
                </a:solidFill>
                <a:effectLst/>
                <a:latin typeface="+mn-lt"/>
                <a:ea typeface="Times New Roman" panose="02020603050405020304" pitchFamily="18" charset="0"/>
                <a:cs typeface="Calibri" panose="020F0502020204030204" pitchFamily="34" charset="0"/>
                <a:sym typeface="Wingdings 3" panose="05040102010807070707" pitchFamily="18" charset="2"/>
              </a:rPr>
              <a:t>à chaque binôme le texte 3 </a:t>
            </a:r>
            <a:r>
              <a:rPr lang="fr-FR" sz="1800" i="1" dirty="0">
                <a:effectLst/>
                <a:latin typeface="Times New Roman" panose="02020603050405020304" pitchFamily="18" charset="0"/>
                <a:ea typeface="Calibri" panose="020F0502020204030204" pitchFamily="34" charset="0"/>
              </a:rPr>
              <a:t>(cf. Fichier photocopiable)</a:t>
            </a:r>
            <a:r>
              <a:rPr lang="fr-FR" sz="1200" b="0" dirty="0">
                <a:solidFill>
                  <a:schemeClr val="tx1"/>
                </a:solidFill>
                <a:effectLst/>
                <a:latin typeface="+mn-lt"/>
                <a:ea typeface="Times New Roman" panose="02020603050405020304" pitchFamily="18" charset="0"/>
                <a:cs typeface="Calibri" panose="020F0502020204030204" pitchFamily="34" charset="0"/>
                <a:sym typeface="Wingdings 3" panose="05040102010807070707" pitchFamily="18" charset="2"/>
              </a:rPr>
              <a:t>.</a:t>
            </a:r>
          </a:p>
          <a:p>
            <a:pPr marL="0" lvl="0" indent="0">
              <a:lnSpc>
                <a:spcPct val="107000"/>
              </a:lnSpc>
              <a:buClr>
                <a:srgbClr val="00B050"/>
              </a:buClr>
              <a:buFont typeface="Symbol" panose="05050102010706020507" pitchFamily="18" charset="2"/>
              <a:buNone/>
            </a:pPr>
            <a:endParaRPr lang="fr-FR" sz="1200" i="1" dirty="0">
              <a:solidFill>
                <a:schemeClr val="tx1"/>
              </a:solidFill>
              <a:effectLst/>
              <a:latin typeface="+mn-lt"/>
              <a:ea typeface="+mn-ea"/>
              <a:cs typeface="+mn-cs"/>
            </a:endParaRPr>
          </a:p>
          <a:p>
            <a:pPr marL="0" lvl="0" indent="0">
              <a:lnSpc>
                <a:spcPct val="107000"/>
              </a:lnSpc>
              <a:buClr>
                <a:srgbClr val="00B050"/>
              </a:buClr>
              <a:buFont typeface="Symbol" panose="05050102010706020507" pitchFamily="18" charset="2"/>
              <a:buNone/>
            </a:pP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Il y a combien de personnages qui parlent ? Pour jouer cette scénette, il faut combien d’élèves ? »</a:t>
            </a:r>
            <a:endParaRPr lang="fr-FR" sz="1800" b="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00B050"/>
              </a:buClr>
              <a:buFont typeface="Symbol" panose="05050102010706020507" pitchFamily="18" charset="2"/>
              <a:buNone/>
            </a:pPr>
            <a:r>
              <a:rPr lang="fr-FR" sz="1800" b="1" u="sng"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Réponses probables</a:t>
            </a:r>
            <a:r>
              <a:rPr lang="fr-FR"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800" b="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fr-FR" sz="1800" b="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00B050"/>
              </a:buClr>
              <a:buFont typeface="Symbol" panose="05050102010706020507" pitchFamily="18" charset="2"/>
              <a:buNone/>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Il y a deux personnages. Il faut deux élèves.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00B050"/>
              </a:buClr>
              <a:buFont typeface="Symbol" panose="05050102010706020507" pitchFamily="18" charset="2"/>
              <a:buNone/>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Il y a quatre personnages. Il faut quatre élèves.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F059A68A-4D3F-4AEA-8F83-D742FC3E7EE0}" type="slidenum">
              <a:rPr lang="fr-FR" smtClean="0"/>
              <a:t>11</a:t>
            </a:fld>
            <a:endParaRPr lang="fr-FR"/>
          </a:p>
        </p:txBody>
      </p:sp>
    </p:spTree>
    <p:extLst>
      <p:ext uri="{BB962C8B-B14F-4D97-AF65-F5344CB8AC3E}">
        <p14:creationId xmlns:p14="http://schemas.microsoft.com/office/powerpoint/2010/main" val="7563308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lnSpc>
                <a:spcPct val="107000"/>
              </a:lnSpc>
              <a:buClr>
                <a:srgbClr val="00B050"/>
              </a:buClr>
              <a:buFont typeface="Symbol" panose="05050102010706020507" pitchFamily="18" charset="2"/>
              <a:buNone/>
            </a:pPr>
            <a:r>
              <a:rPr lang="fr-FR" sz="1800" b="1" dirty="0">
                <a:solidFill>
                  <a:schemeClr val="tx1"/>
                </a:solidFill>
                <a:effectLst/>
                <a:latin typeface="+mn-lt"/>
                <a:ea typeface="Times New Roman" panose="02020603050405020304" pitchFamily="18" charset="0"/>
                <a:cs typeface="Calibri" panose="020F0502020204030204" pitchFamily="34" charset="0"/>
                <a:sym typeface="Wingdings 3" panose="05040102010807070707" pitchFamily="18" charset="2"/>
              </a:rPr>
              <a:t> </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On va essayer de jouer la scénette. »</a:t>
            </a:r>
            <a:endParaRPr lang="fr-FR"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00B050"/>
              </a:buClr>
              <a:buFont typeface="Symbol" panose="05050102010706020507" pitchFamily="18" charset="2"/>
              <a:buNone/>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Puis, </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désigner</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quatre élèves et leur </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faire jouer</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la scène : deux d’entre eux n’ont rien à jouer.</a:t>
            </a:r>
          </a:p>
          <a:p>
            <a:pPr marL="0" lvl="0" indent="0">
              <a:lnSpc>
                <a:spcPct val="107000"/>
              </a:lnSpc>
              <a:buClr>
                <a:srgbClr val="00B050"/>
              </a:buClr>
              <a:buFont typeface="Symbol" panose="05050102010706020507" pitchFamily="18" charset="2"/>
              <a:buNone/>
            </a:pP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    </a:t>
            </a:r>
          </a:p>
          <a:p>
            <a:pPr marL="0" lvl="0" indent="0">
              <a:lnSpc>
                <a:spcPct val="107000"/>
              </a:lnSpc>
              <a:buClr>
                <a:srgbClr val="00B050"/>
              </a:buClr>
              <a:buFont typeface="Symbol" panose="05050102010706020507" pitchFamily="18" charset="2"/>
              <a:buNone/>
            </a:pP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Pourquoi y a-t-il deux élèves qui n’ont rien dit ? »</a:t>
            </a:r>
            <a:endParaRPr lang="fr-FR" sz="1800" b="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00B050"/>
              </a:buClr>
              <a:buFont typeface="Symbol" panose="05050102010706020507" pitchFamily="18" charset="2"/>
              <a:buNone/>
            </a:pPr>
            <a:r>
              <a:rPr lang="fr-FR" sz="1800" b="1" u="sng"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Réponse attendue</a:t>
            </a:r>
            <a:r>
              <a:rPr lang="fr-FR"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800" b="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fr-FR" sz="1800" b="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00B050"/>
              </a:buClr>
              <a:buFont typeface="Symbol" panose="05050102010706020507" pitchFamily="18" charset="2"/>
              <a:buNone/>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Parce qu’on parle d’eux, mais ils ne disent rien.</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1" dirty="0">
              <a:solidFill>
                <a:schemeClr val="tx1"/>
              </a:solidFill>
              <a:effectLst/>
              <a:latin typeface="+mn-lt"/>
              <a:ea typeface="Times New Roman" panose="02020603050405020304" pitchFamily="18" charset="0"/>
              <a:cs typeface="Calibri" panose="020F0502020204030204" pitchFamily="34" charset="0"/>
              <a:sym typeface="Wingdings 3" panose="05040102010807070707" pitchFamily="18"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solidFill>
                  <a:schemeClr val="tx1"/>
                </a:solidFill>
                <a:effectLst/>
                <a:latin typeface="+mn-lt"/>
                <a:ea typeface="Times New Roman" panose="02020603050405020304" pitchFamily="18" charset="0"/>
                <a:cs typeface="Calibri" panose="020F0502020204030204" pitchFamily="34" charset="0"/>
                <a:sym typeface="Wingdings 3" panose="05040102010807070707" pitchFamily="18" charset="2"/>
              </a:rPr>
              <a:t> </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Avec votre voisin, entourez dans ce texte les pronoms personnels. Aidez-vous des affichettes.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F059A68A-4D3F-4AEA-8F83-D742FC3E7EE0}" type="slidenum">
              <a:rPr lang="fr-FR" smtClean="0"/>
              <a:t>12</a:t>
            </a:fld>
            <a:endParaRPr lang="fr-FR"/>
          </a:p>
        </p:txBody>
      </p:sp>
    </p:spTree>
    <p:extLst>
      <p:ext uri="{BB962C8B-B14F-4D97-AF65-F5344CB8AC3E}">
        <p14:creationId xmlns:p14="http://schemas.microsoft.com/office/powerpoint/2010/main" val="1212279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Est-ce qu’il y a des personnages qui ne parlent pas, qui ne sont pas là – on parle d’eux seulement ? »</a:t>
            </a:r>
            <a:endParaRPr lang="fr-FR" sz="1200" b="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u="sng"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Réponse attendue</a:t>
            </a:r>
            <a:r>
              <a:rPr lang="fr-FR" sz="12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200" b="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fr-FR" sz="1200" b="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On parle de Lola et de Max, mais ils ne sont pas là. Il y a donc deux personnages qui parlent.</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F059A68A-4D3F-4AEA-8F83-D742FC3E7EE0}" type="slidenum">
              <a:rPr lang="fr-FR" smtClean="0"/>
              <a:t>13</a:t>
            </a:fld>
            <a:endParaRPr lang="fr-FR"/>
          </a:p>
        </p:txBody>
      </p:sp>
    </p:spTree>
    <p:extLst>
      <p:ext uri="{BB962C8B-B14F-4D97-AF65-F5344CB8AC3E}">
        <p14:creationId xmlns:p14="http://schemas.microsoft.com/office/powerpoint/2010/main" val="8865721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PHASE 4 : </a:t>
            </a:r>
            <a:r>
              <a:rPr lang="fr-FR" b="1" i="1" dirty="0"/>
              <a:t>Mise en œuvre</a:t>
            </a:r>
            <a:r>
              <a:rPr lang="fr-FR" b="1" dirty="0"/>
              <a:t>. Jouer une scénette avec </a:t>
            </a:r>
            <a:r>
              <a:rPr lang="fr-FR" b="1" i="1" dirty="0"/>
              <a:t>nous</a:t>
            </a:r>
          </a:p>
          <a:p>
            <a:endParaRPr lang="fr-FR" b="1" i="1" dirty="0"/>
          </a:p>
          <a:p>
            <a:r>
              <a:rPr lang="fr-FR" sz="1200" b="1" dirty="0">
                <a:solidFill>
                  <a:schemeClr val="tx1"/>
                </a:solidFill>
                <a:effectLst/>
                <a:latin typeface="+mn-lt"/>
                <a:ea typeface="Times New Roman" panose="02020603050405020304" pitchFamily="18" charset="0"/>
                <a:cs typeface="Calibri" panose="020F0502020204030204" pitchFamily="34" charset="0"/>
                <a:sym typeface="Wingdings 3" panose="05040102010807070707" pitchFamily="18" charset="2"/>
              </a:rPr>
              <a:t></a:t>
            </a:r>
            <a:r>
              <a:rPr lang="fr-FR" sz="1200" b="1" i="1" dirty="0">
                <a:solidFill>
                  <a:schemeClr val="tx1"/>
                </a:solidFill>
                <a:effectLst/>
                <a:latin typeface="+mn-lt"/>
                <a:ea typeface="Times New Roman" panose="02020603050405020304" pitchFamily="18" charset="0"/>
                <a:cs typeface="Calibri" panose="020F0502020204030204" pitchFamily="34" charset="0"/>
                <a:sym typeface="Wingdings 3" panose="05040102010807070707" pitchFamily="18" charset="2"/>
              </a:rPr>
              <a:t> </a:t>
            </a:r>
            <a:r>
              <a:rPr lang="fr-FR" sz="1200" b="1" i="0" dirty="0">
                <a:solidFill>
                  <a:schemeClr val="tx1"/>
                </a:solidFill>
                <a:effectLst/>
                <a:latin typeface="+mn-lt"/>
                <a:ea typeface="Times New Roman" panose="02020603050405020304" pitchFamily="18" charset="0"/>
                <a:cs typeface="Calibri" panose="020F0502020204030204" pitchFamily="34" charset="0"/>
                <a:sym typeface="Wingdings 3" panose="05040102010807070707" pitchFamily="18" charset="2"/>
              </a:rPr>
              <a:t>Distribuer </a:t>
            </a:r>
            <a:r>
              <a:rPr lang="fr-FR" sz="1200" b="0" i="0" dirty="0">
                <a:solidFill>
                  <a:schemeClr val="tx1"/>
                </a:solidFill>
                <a:effectLst/>
                <a:latin typeface="+mn-lt"/>
                <a:ea typeface="Times New Roman" panose="02020603050405020304" pitchFamily="18" charset="0"/>
                <a:cs typeface="Calibri" panose="020F0502020204030204" pitchFamily="34" charset="0"/>
                <a:sym typeface="Wingdings 3" panose="05040102010807070707" pitchFamily="18" charset="2"/>
              </a:rPr>
              <a:t>à chaque binôme le texte 4 </a:t>
            </a:r>
            <a:r>
              <a:rPr lang="fr-FR" sz="1800" i="1" dirty="0">
                <a:effectLst/>
                <a:latin typeface="Times New Roman" panose="02020603050405020304" pitchFamily="18" charset="0"/>
                <a:ea typeface="Calibri" panose="020F0502020204030204" pitchFamily="34" charset="0"/>
              </a:rPr>
              <a:t>(cf. Fichier photocopiable)</a:t>
            </a:r>
            <a:r>
              <a:rPr lang="fr-FR" sz="1200" b="0" i="0" dirty="0">
                <a:solidFill>
                  <a:schemeClr val="tx1"/>
                </a:solidFill>
                <a:effectLst/>
                <a:latin typeface="+mn-lt"/>
                <a:ea typeface="Times New Roman" panose="02020603050405020304" pitchFamily="18" charset="0"/>
                <a:cs typeface="Calibri" panose="020F0502020204030204" pitchFamily="34" charset="0"/>
                <a:sym typeface="Wingdings 3" panose="05040102010807070707" pitchFamily="18" charset="2"/>
              </a:rPr>
              <a:t>.</a:t>
            </a:r>
          </a:p>
          <a:p>
            <a:pPr marL="0" lvl="0" indent="0">
              <a:lnSpc>
                <a:spcPct val="107000"/>
              </a:lnSpc>
              <a:buClr>
                <a:srgbClr val="00B050"/>
              </a:buClr>
              <a:buFont typeface="Symbol" panose="05050102010706020507" pitchFamily="18" charset="2"/>
              <a:buNone/>
            </a:pP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Et pour jouer cette scénette, il faut combien d’élèves ? »</a:t>
            </a:r>
            <a:endParaRPr lang="fr-FR" sz="1800" b="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00B050"/>
              </a:buClr>
              <a:buFont typeface="Symbol" panose="05050102010706020507" pitchFamily="18" charset="2"/>
              <a:buNone/>
            </a:pPr>
            <a:r>
              <a:rPr lang="fr-FR" sz="1800" b="1" u="sng"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Réponses possibles</a:t>
            </a:r>
            <a:r>
              <a:rPr lang="fr-FR"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800" b="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fr-FR" sz="1800" b="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00B050"/>
              </a:buClr>
              <a:buFont typeface="Symbol" panose="05050102010706020507" pitchFamily="18" charset="2"/>
              <a:buNone/>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Il en faut deux.</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dirty="0">
                <a:effectLst/>
                <a:latin typeface="Times New Roman" panose="02020603050405020304" pitchFamily="18" charset="0"/>
                <a:ea typeface="Times New Roman" panose="02020603050405020304" pitchFamily="18" charset="0"/>
              </a:rPr>
              <a:t>Il en faut trois.</a:t>
            </a:r>
          </a:p>
          <a:p>
            <a:r>
              <a:rPr lang="fr-FR" sz="1800" b="0" i="0" dirty="0">
                <a:effectLst/>
                <a:latin typeface="Times New Roman" panose="02020603050405020304" pitchFamily="18" charset="0"/>
              </a:rPr>
              <a:t>Il en faut quatre, etc.</a:t>
            </a:r>
          </a:p>
          <a:p>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F059A68A-4D3F-4AEA-8F83-D742FC3E7EE0}" type="slidenum">
              <a:rPr lang="fr-FR" smtClean="0"/>
              <a:t>14</a:t>
            </a:fld>
            <a:endParaRPr lang="fr-FR"/>
          </a:p>
        </p:txBody>
      </p:sp>
    </p:spTree>
    <p:extLst>
      <p:ext uri="{BB962C8B-B14F-4D97-AF65-F5344CB8AC3E}">
        <p14:creationId xmlns:p14="http://schemas.microsoft.com/office/powerpoint/2010/main" val="42743382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lnSpc>
                <a:spcPct val="107000"/>
              </a:lnSpc>
              <a:buClr>
                <a:srgbClr val="00B050"/>
              </a:buClr>
              <a:buFont typeface="Symbol" panose="05050102010706020507" pitchFamily="18" charset="2"/>
              <a:buNone/>
            </a:pP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On va essayer avec deux élèves. On verra si ça marche bien. Puis on essaiera avec davantage d’élèves. On verra si ça fonctionne. »</a:t>
            </a:r>
            <a:endParaRPr lang="fr-FR"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00B050"/>
              </a:buClr>
              <a:buFont typeface="Symbol" panose="05050102010706020507" pitchFamily="18" charset="2"/>
              <a:buNone/>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Puis, désigner deux élèves et leur </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faire jouer</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la scène.</a:t>
            </a:r>
            <a:endParaRPr lang="fr-FR" sz="1800" b="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00B050"/>
              </a:buClr>
              <a:buFont typeface="Symbol" panose="05050102010706020507" pitchFamily="18" charset="2"/>
              <a:buNone/>
            </a:pPr>
            <a:endParaRPr lang="fr-FR" sz="1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a:lnSpc>
                <a:spcPct val="107000"/>
              </a:lnSpc>
              <a:buClr>
                <a:srgbClr val="00B050"/>
              </a:buClr>
              <a:buFont typeface="Symbol" panose="05050102010706020507" pitchFamily="18" charset="2"/>
              <a:buNone/>
            </a:pP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Alors, qu’en pensez-vous ? Est-ce que ça va ? » </a:t>
            </a:r>
            <a:endParaRPr lang="fr-FR" sz="1800" b="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00B050"/>
              </a:buClr>
              <a:buFont typeface="Symbol" panose="05050102010706020507" pitchFamily="18" charset="2"/>
              <a:buNone/>
            </a:pPr>
            <a:r>
              <a:rPr lang="fr-FR" sz="1800" b="1" u="sng"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Réponse attendue</a:t>
            </a:r>
            <a:r>
              <a:rPr lang="fr-FR"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800" b="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fr-FR" sz="1800" b="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00B050"/>
              </a:buClr>
              <a:buFont typeface="Symbol" panose="05050102010706020507" pitchFamily="18" charset="2"/>
              <a:buNone/>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Oui, ça marche.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F059A68A-4D3F-4AEA-8F83-D742FC3E7EE0}" type="slidenum">
              <a:rPr lang="fr-FR" smtClean="0"/>
              <a:t>15</a:t>
            </a:fld>
            <a:endParaRPr lang="fr-FR"/>
          </a:p>
        </p:txBody>
      </p:sp>
    </p:spTree>
    <p:extLst>
      <p:ext uri="{BB962C8B-B14F-4D97-AF65-F5344CB8AC3E}">
        <p14:creationId xmlns:p14="http://schemas.microsoft.com/office/powerpoint/2010/main" val="31910600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lnSpc>
                <a:spcPct val="107000"/>
              </a:lnSpc>
              <a:buClr>
                <a:srgbClr val="00B050"/>
              </a:buClr>
              <a:buFont typeface="Symbol" panose="05050102010706020507" pitchFamily="18" charset="2"/>
              <a:buNone/>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Et le pronom </a:t>
            </a:r>
            <a:r>
              <a:rPr lang="fr-FR" sz="1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nous</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qui est-ce qu’il désigne ? »</a:t>
            </a:r>
            <a:endParaRPr lang="fr-FR" sz="1800" b="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00B050"/>
              </a:buClr>
              <a:buFont typeface="Symbol" panose="05050102010706020507" pitchFamily="18" charset="2"/>
              <a:buNone/>
            </a:pPr>
            <a:r>
              <a:rPr lang="fr-FR" sz="1800" b="1" u="sng"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Réponse attendue</a:t>
            </a:r>
            <a:r>
              <a:rPr lang="fr-FR"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800" b="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fr-FR" sz="1800" b="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00B050"/>
              </a:buClr>
              <a:buFont typeface="Symbol" panose="05050102010706020507" pitchFamily="18" charset="2"/>
              <a:buNone/>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Il désigne X et Y [les noms des élèves].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00B050"/>
              </a:buClr>
              <a:buFont typeface="Symbol" panose="05050102010706020507" pitchFamily="18" charset="2"/>
              <a:buNone/>
            </a:pPr>
            <a:r>
              <a:rPr lang="fr-FR" sz="1800" b="1" dirty="0">
                <a:solidFill>
                  <a:schemeClr val="tx1"/>
                </a:solidFill>
                <a:effectLst/>
                <a:latin typeface="+mn-lt"/>
                <a:ea typeface="Times New Roman" panose="02020603050405020304" pitchFamily="18" charset="0"/>
                <a:cs typeface="Calibri" panose="020F0502020204030204" pitchFamily="34" charset="0"/>
                <a:sym typeface="Wingdings 3" panose="05040102010807070707" pitchFamily="18" charset="2"/>
              </a:rPr>
              <a:t> </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Rectifier </a:t>
            </a:r>
            <a:r>
              <a:rPr lang="fr-FR" sz="1800" b="0" dirty="0">
                <a:effectLst/>
                <a:latin typeface="Times New Roman" panose="02020603050405020304" pitchFamily="18" charset="0"/>
                <a:ea typeface="Calibri" panose="020F0502020204030204" pitchFamily="34" charset="0"/>
                <a:cs typeface="Times New Roman" panose="02020603050405020304" pitchFamily="18" charset="0"/>
              </a:rPr>
              <a:t>:</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Le pronom </a:t>
            </a:r>
            <a:r>
              <a:rPr lang="fr-FR" sz="1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nous</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désigne les deux personnages qui sont joués par X et par Y.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pP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F059A68A-4D3F-4AEA-8F83-D742FC3E7EE0}" type="slidenum">
              <a:rPr lang="fr-FR" smtClean="0"/>
              <a:t>16</a:t>
            </a:fld>
            <a:endParaRPr lang="fr-FR"/>
          </a:p>
        </p:txBody>
      </p:sp>
    </p:spTree>
    <p:extLst>
      <p:ext uri="{BB962C8B-B14F-4D97-AF65-F5344CB8AC3E}">
        <p14:creationId xmlns:p14="http://schemas.microsoft.com/office/powerpoint/2010/main" val="27965947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lnSpc>
                <a:spcPct val="107000"/>
              </a:lnSpc>
              <a:buClr>
                <a:srgbClr val="00B050"/>
              </a:buClr>
              <a:buFont typeface="Symbol" panose="05050102010706020507" pitchFamily="18" charset="2"/>
              <a:buNone/>
            </a:pPr>
            <a:r>
              <a:rPr lang="fr-FR" sz="1800" b="1" dirty="0">
                <a:solidFill>
                  <a:schemeClr val="tx1"/>
                </a:solidFill>
                <a:effectLst/>
                <a:latin typeface="+mn-lt"/>
                <a:ea typeface="Times New Roman" panose="02020603050405020304" pitchFamily="18" charset="0"/>
                <a:cs typeface="Calibri" panose="020F0502020204030204" pitchFamily="34" charset="0"/>
                <a:sym typeface="Wingdings 3" panose="05040102010807070707" pitchFamily="18" charset="2"/>
              </a:rPr>
              <a:t> </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Maintenant, est-ce qu’on peut avoir plus d’élèves pour jouer cette scénette ? »</a:t>
            </a:r>
            <a:endParaRPr lang="fr-FR"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00B050"/>
              </a:buClr>
              <a:buFont typeface="Symbol" panose="05050102010706020507" pitchFamily="18" charset="2"/>
              <a:buNone/>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Puis,</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 désigner</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deux autres élèves pour rejoindre ceux précédemment désignés et leur </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faire jouer</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la scène.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00B050"/>
              </a:buClr>
              <a:buFont typeface="Symbol" panose="05050102010706020507" pitchFamily="18" charset="2"/>
              <a:buNone/>
            </a:pPr>
            <a:r>
              <a:rPr lang="fr-FR" sz="1800" b="1" dirty="0">
                <a:solidFill>
                  <a:schemeClr val="tx1"/>
                </a:solidFill>
                <a:effectLst/>
                <a:latin typeface="+mn-lt"/>
                <a:ea typeface="Times New Roman" panose="02020603050405020304" pitchFamily="18" charset="0"/>
                <a:cs typeface="Calibri" panose="020F0502020204030204" pitchFamily="34" charset="0"/>
                <a:sym typeface="Wingdings 3" panose="05040102010807070707" pitchFamily="18" charset="2"/>
              </a:rPr>
              <a:t> </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Alors ? Est-ce que ça marche aussi bien que tout à l’heure ? »</a:t>
            </a:r>
            <a:endParaRPr lang="fr-FR" sz="1800" b="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00B050"/>
              </a:buClr>
              <a:buFont typeface="Symbol" panose="05050102010706020507" pitchFamily="18" charset="2"/>
              <a:buNone/>
            </a:pPr>
            <a:r>
              <a:rPr lang="fr-FR" sz="1800" b="1" u="sng"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Réponse attendue</a:t>
            </a:r>
            <a:r>
              <a:rPr lang="fr-FR"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800" b="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fr-FR" sz="1800" b="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00B050"/>
              </a:buClr>
              <a:buFont typeface="Symbol" panose="05050102010706020507" pitchFamily="18" charset="2"/>
              <a:buNone/>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Oui, ça marche.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F059A68A-4D3F-4AEA-8F83-D742FC3E7EE0}" type="slidenum">
              <a:rPr lang="fr-FR" smtClean="0"/>
              <a:t>17</a:t>
            </a:fld>
            <a:endParaRPr lang="fr-FR"/>
          </a:p>
        </p:txBody>
      </p:sp>
    </p:spTree>
    <p:extLst>
      <p:ext uri="{BB962C8B-B14F-4D97-AF65-F5344CB8AC3E}">
        <p14:creationId xmlns:p14="http://schemas.microsoft.com/office/powerpoint/2010/main" val="12498539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lnSpc>
                <a:spcPct val="107000"/>
              </a:lnSpc>
              <a:buClr>
                <a:srgbClr val="00B050"/>
              </a:buClr>
              <a:buFont typeface="Symbol" panose="05050102010706020507" pitchFamily="18" charset="2"/>
              <a:buNone/>
            </a:pPr>
            <a:r>
              <a:rPr lang="fr-FR" sz="1800" b="1" dirty="0">
                <a:solidFill>
                  <a:schemeClr val="tx1"/>
                </a:solidFill>
                <a:effectLst/>
                <a:latin typeface="+mn-lt"/>
                <a:ea typeface="Times New Roman" panose="02020603050405020304" pitchFamily="18" charset="0"/>
                <a:cs typeface="Calibri" panose="020F0502020204030204" pitchFamily="34" charset="0"/>
                <a:sym typeface="Wingdings 3" panose="05040102010807070707" pitchFamily="18" charset="2"/>
              </a:rPr>
              <a:t> </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Expliquer </a:t>
            </a:r>
            <a:r>
              <a:rPr lang="fr-FR" sz="1800" b="0" dirty="0">
                <a:effectLst/>
                <a:latin typeface="Times New Roman" panose="02020603050405020304" pitchFamily="18" charset="0"/>
                <a:ea typeface="Calibri" panose="020F0502020204030204" pitchFamily="34" charset="0"/>
                <a:cs typeface="Times New Roman" panose="02020603050405020304" pitchFamily="18" charset="0"/>
              </a:rPr>
              <a:t>:</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Le pronom </a:t>
            </a:r>
            <a:r>
              <a:rPr lang="fr-FR" sz="1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nous</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on ne sait pas combien de gens ça désigne. On sait seulement que c’est un groupe d’au moins deux (plus d’un seul). Mais l’affichette n’est pas très juste : tous les gens du groupe parlent rarement tous à la fois</a:t>
            </a: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c’est juste une personne du groupe qui parle.</a:t>
            </a:r>
            <a:endPar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00B050"/>
              </a:buClr>
              <a:buFont typeface="Symbol" panose="05050102010706020507" pitchFamily="18" charset="2"/>
              <a:buNone/>
            </a:pP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Pour le </a:t>
            </a:r>
            <a:r>
              <a:rPr lang="fr-FR" sz="1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vous</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c’est un peu pareil : le lecteur ne sait pas à combien de gens on parle.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F059A68A-4D3F-4AEA-8F83-D742FC3E7EE0}" type="slidenum">
              <a:rPr lang="fr-FR" smtClean="0"/>
              <a:t>18</a:t>
            </a:fld>
            <a:endParaRPr lang="fr-FR"/>
          </a:p>
        </p:txBody>
      </p:sp>
    </p:spTree>
    <p:extLst>
      <p:ext uri="{BB962C8B-B14F-4D97-AF65-F5344CB8AC3E}">
        <p14:creationId xmlns:p14="http://schemas.microsoft.com/office/powerpoint/2010/main" val="15872904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 typeface="Wingdings 3" panose="05040102010807070707" pitchFamily="18" charset="2"/>
              <a:buNone/>
            </a:pPr>
            <a:r>
              <a:rPr lang="fr-FR" sz="1200" b="1" dirty="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sz="1200" dirty="0">
                <a:solidFill>
                  <a:srgbClr val="000000"/>
                </a:solidFill>
                <a:effectLst/>
                <a:latin typeface="+mn-lt"/>
                <a:ea typeface="Calibri" panose="020F0502020204030204" pitchFamily="34" charset="0"/>
                <a:cs typeface="Times New Roman" panose="02020603050405020304" pitchFamily="18" charset="0"/>
              </a:rPr>
              <a:t>« Dans la leçon </a:t>
            </a:r>
            <a:r>
              <a:rPr lang="fr-FR" sz="1200" b="1" i="1" dirty="0">
                <a:solidFill>
                  <a:srgbClr val="000000"/>
                </a:solidFill>
                <a:effectLst/>
                <a:latin typeface="+mn-lt"/>
                <a:ea typeface="Calibri" panose="020F0502020204030204" pitchFamily="34" charset="0"/>
                <a:cs typeface="Times New Roman" panose="02020603050405020304" pitchFamily="18" charset="0"/>
              </a:rPr>
              <a:t>Scénettes ? (2)</a:t>
            </a:r>
            <a:r>
              <a:rPr lang="fr-FR" sz="1200" dirty="0">
                <a:solidFill>
                  <a:srgbClr val="000000"/>
                </a:solidFill>
                <a:effectLst/>
                <a:latin typeface="+mn-lt"/>
                <a:ea typeface="Calibri" panose="020F0502020204030204" pitchFamily="34" charset="0"/>
                <a:cs typeface="Times New Roman" panose="02020603050405020304" pitchFamily="18" charset="0"/>
              </a:rPr>
              <a:t>, qu’avons-nous appris ? »</a:t>
            </a:r>
          </a:p>
          <a:p>
            <a:endParaRPr lang="fr-FR" sz="1200" dirty="0">
              <a:latin typeface="+mn-lt"/>
            </a:endParaRPr>
          </a:p>
          <a:p>
            <a:pPr marL="0" indent="0">
              <a:buFont typeface="Wingdings 3" panose="05040102010807070707" pitchFamily="18" charset="2"/>
              <a:buNone/>
            </a:pPr>
            <a:r>
              <a:rPr lang="fr-FR" sz="1200" b="1" u="sng" dirty="0">
                <a:solidFill>
                  <a:srgbClr val="FF0000"/>
                </a:solidFill>
                <a:effectLst/>
                <a:latin typeface="+mn-lt"/>
                <a:ea typeface="Calibri" panose="020F0502020204030204" pitchFamily="34" charset="0"/>
                <a:cs typeface="Calibri" panose="020F0502020204030204" pitchFamily="34" charset="0"/>
                <a:sym typeface="Wingdings 3" pitchFamily="2" charset="2"/>
              </a:rPr>
              <a:t>Réponse attendue</a:t>
            </a:r>
            <a:r>
              <a:rPr lang="fr-FR" sz="1200" b="1" dirty="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sz="1200" b="0" i="1" dirty="0">
                <a:solidFill>
                  <a:srgbClr val="FF0000"/>
                </a:solidFill>
                <a:effectLst/>
                <a:latin typeface="+mn-lt"/>
                <a:ea typeface="Calibri" panose="020F0502020204030204" pitchFamily="34" charset="0"/>
                <a:cs typeface="Calibri" panose="020F0502020204030204" pitchFamily="34" charset="0"/>
                <a:sym typeface="Wingdings 3" pitchFamily="2" charset="2"/>
              </a:rPr>
              <a:t>(</a:t>
            </a:r>
            <a:r>
              <a:rPr lang="fr-FR" sz="1200" i="1" dirty="0">
                <a:solidFill>
                  <a:srgbClr val="000000"/>
                </a:solidFill>
                <a:effectLst/>
                <a:latin typeface="+mn-lt"/>
                <a:ea typeface="Calibri" panose="020F0502020204030204" pitchFamily="34" charset="0"/>
                <a:cs typeface="Times New Roman" panose="02020603050405020304" pitchFamily="18" charset="0"/>
              </a:rPr>
              <a:t>collectivement) : </a:t>
            </a:r>
            <a:r>
              <a:rPr lang="fr-FR" sz="1200" i="0" dirty="0">
                <a:solidFill>
                  <a:srgbClr val="000000"/>
                </a:solidFill>
                <a:effectLst/>
                <a:latin typeface="+mn-lt"/>
                <a:ea typeface="Calibri" panose="020F0502020204030204" pitchFamily="34" charset="0"/>
                <a:cs typeface="Times New Roman" panose="02020603050405020304" pitchFamily="18" charset="0"/>
              </a:rPr>
              <a:t>On a appris que :</a:t>
            </a:r>
            <a:r>
              <a:rPr lang="fr-FR" sz="1200" i="1" dirty="0">
                <a:solidFill>
                  <a:srgbClr val="000000"/>
                </a:solidFill>
                <a:effectLst/>
                <a:latin typeface="+mn-lt"/>
                <a:ea typeface="Calibri" panose="020F0502020204030204" pitchFamily="34" charset="0"/>
                <a:cs typeface="Times New Roman" panose="02020603050405020304" pitchFamily="18" charset="0"/>
              </a:rPr>
              <a:t> </a:t>
            </a:r>
          </a:p>
          <a:p>
            <a:r>
              <a:rPr lang="fr-FR" sz="1800" dirty="0">
                <a:effectLst/>
                <a:latin typeface="Times New Roman" panose="02020603050405020304" pitchFamily="18" charset="0"/>
                <a:ea typeface="Times New Roman" panose="02020603050405020304" pitchFamily="18" charset="0"/>
              </a:rPr>
              <a:t> </a:t>
            </a:r>
            <a:r>
              <a:rPr lang="fr-FR" sz="1800" dirty="0">
                <a:solidFill>
                  <a:srgbClr val="000000"/>
                </a:solidFill>
                <a:effectLst/>
                <a:latin typeface="Times New Roman" panose="02020603050405020304" pitchFamily="18" charset="0"/>
                <a:ea typeface="Times New Roman" panose="02020603050405020304" pitchFamily="18" charset="0"/>
              </a:rPr>
              <a:t>- Le pronom </a:t>
            </a:r>
            <a:r>
              <a:rPr lang="fr-FR" sz="1800" b="1" i="1" dirty="0">
                <a:solidFill>
                  <a:srgbClr val="000000"/>
                </a:solidFill>
                <a:effectLst/>
                <a:latin typeface="Times New Roman" panose="02020603050405020304" pitchFamily="18" charset="0"/>
                <a:ea typeface="Times New Roman" panose="02020603050405020304" pitchFamily="18" charset="0"/>
              </a:rPr>
              <a:t>je</a:t>
            </a:r>
            <a:r>
              <a:rPr lang="fr-FR" sz="1800" dirty="0">
                <a:solidFill>
                  <a:srgbClr val="000000"/>
                </a:solidFill>
                <a:effectLst/>
                <a:latin typeface="Times New Roman" panose="02020603050405020304" pitchFamily="18" charset="0"/>
                <a:ea typeface="Times New Roman" panose="02020603050405020304" pitchFamily="18" charset="0"/>
              </a:rPr>
              <a:t> désigne toujours la personne qui parle. Il désigne donc une personne différente chaque fois que c’est une autre personne qui parle.</a:t>
            </a:r>
            <a:endParaRPr lang="fr-FR" sz="1800" dirty="0">
              <a:effectLst/>
              <a:latin typeface="Times New Roman" panose="02020603050405020304" pitchFamily="18" charset="0"/>
              <a:ea typeface="Times New Roman" panose="02020603050405020304" pitchFamily="18" charset="0"/>
            </a:endParaRPr>
          </a:p>
          <a:p>
            <a:r>
              <a:rPr lang="fr-FR" sz="1800" dirty="0">
                <a:effectLst/>
                <a:latin typeface="Times New Roman" panose="02020603050405020304" pitchFamily="18" charset="0"/>
                <a:ea typeface="Times New Roman" panose="02020603050405020304" pitchFamily="18" charset="0"/>
              </a:rPr>
              <a:t> </a:t>
            </a:r>
            <a:r>
              <a:rPr lang="fr-FR" sz="1800" dirty="0">
                <a:solidFill>
                  <a:srgbClr val="000000"/>
                </a:solidFill>
                <a:effectLst/>
                <a:latin typeface="Times New Roman" panose="02020603050405020304" pitchFamily="18" charset="0"/>
                <a:ea typeface="Times New Roman" panose="02020603050405020304" pitchFamily="18" charset="0"/>
              </a:rPr>
              <a:t>- Quand on parle de personnages, ils ne sont pas forcément présents. Les pronoms </a:t>
            </a:r>
            <a:r>
              <a:rPr lang="fr-FR" sz="1800" b="1" i="1" dirty="0">
                <a:solidFill>
                  <a:srgbClr val="000000"/>
                </a:solidFill>
                <a:effectLst/>
                <a:latin typeface="Times New Roman" panose="02020603050405020304" pitchFamily="18" charset="0"/>
                <a:ea typeface="Times New Roman" panose="02020603050405020304" pitchFamily="18" charset="0"/>
              </a:rPr>
              <a:t>il </a:t>
            </a:r>
            <a:r>
              <a:rPr lang="fr-FR" sz="1800" b="1" dirty="0">
                <a:solidFill>
                  <a:srgbClr val="000000"/>
                </a:solidFill>
                <a:effectLst/>
                <a:latin typeface="Times New Roman" panose="02020603050405020304" pitchFamily="18" charset="0"/>
                <a:ea typeface="Times New Roman" panose="02020603050405020304" pitchFamily="18" charset="0"/>
              </a:rPr>
              <a:t>/ </a:t>
            </a:r>
            <a:r>
              <a:rPr lang="fr-FR" sz="1800" b="1" i="1" dirty="0">
                <a:solidFill>
                  <a:srgbClr val="000000"/>
                </a:solidFill>
                <a:effectLst/>
                <a:latin typeface="Times New Roman" panose="02020603050405020304" pitchFamily="18" charset="0"/>
                <a:ea typeface="Times New Roman" panose="02020603050405020304" pitchFamily="18" charset="0"/>
              </a:rPr>
              <a:t>elle</a:t>
            </a:r>
            <a:r>
              <a:rPr lang="fr-FR" sz="1800" b="1" dirty="0">
                <a:solidFill>
                  <a:srgbClr val="000000"/>
                </a:solidFill>
                <a:effectLst/>
                <a:latin typeface="Times New Roman" panose="02020603050405020304" pitchFamily="18" charset="0"/>
                <a:ea typeface="Times New Roman" panose="02020603050405020304" pitchFamily="18" charset="0"/>
              </a:rPr>
              <a:t> </a:t>
            </a:r>
            <a:r>
              <a:rPr lang="fr-FR" sz="1800" dirty="0">
                <a:solidFill>
                  <a:srgbClr val="000000"/>
                </a:solidFill>
                <a:effectLst/>
                <a:latin typeface="Times New Roman" panose="02020603050405020304" pitchFamily="18" charset="0"/>
                <a:ea typeface="Times New Roman" panose="02020603050405020304" pitchFamily="18" charset="0"/>
              </a:rPr>
              <a:t>ou </a:t>
            </a:r>
            <a:r>
              <a:rPr lang="fr-FR" sz="1800" b="1" i="1" dirty="0">
                <a:solidFill>
                  <a:srgbClr val="000000"/>
                </a:solidFill>
                <a:effectLst/>
                <a:latin typeface="Times New Roman" panose="02020603050405020304" pitchFamily="18" charset="0"/>
                <a:ea typeface="Times New Roman" panose="02020603050405020304" pitchFamily="18" charset="0"/>
              </a:rPr>
              <a:t>ils</a:t>
            </a:r>
            <a:r>
              <a:rPr lang="fr-FR" sz="1800" b="1" dirty="0">
                <a:solidFill>
                  <a:srgbClr val="000000"/>
                </a:solidFill>
                <a:effectLst/>
                <a:latin typeface="Times New Roman" panose="02020603050405020304" pitchFamily="18" charset="0"/>
                <a:ea typeface="Times New Roman" panose="02020603050405020304" pitchFamily="18" charset="0"/>
              </a:rPr>
              <a:t> / </a:t>
            </a:r>
            <a:r>
              <a:rPr lang="fr-FR" sz="1800" b="1" i="1" dirty="0">
                <a:solidFill>
                  <a:srgbClr val="000000"/>
                </a:solidFill>
                <a:effectLst/>
                <a:latin typeface="Times New Roman" panose="02020603050405020304" pitchFamily="18" charset="0"/>
                <a:ea typeface="Times New Roman" panose="02020603050405020304" pitchFamily="18" charset="0"/>
              </a:rPr>
              <a:t>elles</a:t>
            </a:r>
            <a:r>
              <a:rPr lang="fr-FR" sz="1800" b="1" dirty="0">
                <a:solidFill>
                  <a:srgbClr val="000000"/>
                </a:solidFill>
                <a:effectLst/>
                <a:latin typeface="Times New Roman" panose="02020603050405020304" pitchFamily="18" charset="0"/>
                <a:ea typeface="Times New Roman" panose="02020603050405020304" pitchFamily="18" charset="0"/>
              </a:rPr>
              <a:t> </a:t>
            </a:r>
            <a:r>
              <a:rPr lang="fr-FR" sz="1800" dirty="0">
                <a:solidFill>
                  <a:srgbClr val="000000"/>
                </a:solidFill>
                <a:effectLst/>
                <a:latin typeface="Times New Roman" panose="02020603050405020304" pitchFamily="18" charset="0"/>
                <a:ea typeface="Times New Roman" panose="02020603050405020304" pitchFamily="18" charset="0"/>
              </a:rPr>
              <a:t>permettent de parler de gens ou de choses qui ne sont pas là.</a:t>
            </a:r>
            <a:endParaRPr lang="fr-FR" sz="1800" dirty="0">
              <a:effectLst/>
              <a:latin typeface="Times New Roman" panose="02020603050405020304" pitchFamily="18" charset="0"/>
              <a:ea typeface="Times New Roman" panose="02020603050405020304" pitchFamily="18" charset="0"/>
            </a:endParaRPr>
          </a:p>
          <a:p>
            <a:r>
              <a:rPr lang="fr-FR" sz="1800" dirty="0">
                <a:effectLst/>
                <a:latin typeface="Times New Roman" panose="02020603050405020304" pitchFamily="18" charset="0"/>
                <a:ea typeface="Times New Roman" panose="02020603050405020304" pitchFamily="18" charset="0"/>
              </a:rPr>
              <a:t> </a:t>
            </a:r>
            <a:r>
              <a:rPr lang="fr-FR" sz="1800" dirty="0">
                <a:solidFill>
                  <a:srgbClr val="000000"/>
                </a:solidFill>
                <a:effectLst/>
                <a:latin typeface="Times New Roman" panose="02020603050405020304" pitchFamily="18" charset="0"/>
                <a:ea typeface="Times New Roman" panose="02020603050405020304" pitchFamily="18" charset="0"/>
              </a:rPr>
              <a:t>- Les pronoms </a:t>
            </a:r>
            <a:r>
              <a:rPr lang="fr-FR" sz="1800" b="1" i="1" dirty="0">
                <a:solidFill>
                  <a:srgbClr val="000000"/>
                </a:solidFill>
                <a:effectLst/>
                <a:latin typeface="Times New Roman" panose="02020603050405020304" pitchFamily="18" charset="0"/>
                <a:ea typeface="Times New Roman" panose="02020603050405020304" pitchFamily="18" charset="0"/>
              </a:rPr>
              <a:t>nous</a:t>
            </a:r>
            <a:r>
              <a:rPr lang="fr-FR" sz="1800" dirty="0">
                <a:solidFill>
                  <a:srgbClr val="000000"/>
                </a:solidFill>
                <a:effectLst/>
                <a:latin typeface="Times New Roman" panose="02020603050405020304" pitchFamily="18" charset="0"/>
                <a:ea typeface="Times New Roman" panose="02020603050405020304" pitchFamily="18" charset="0"/>
              </a:rPr>
              <a:t> et </a:t>
            </a:r>
            <a:r>
              <a:rPr lang="fr-FR" sz="1800" b="1" i="1" dirty="0">
                <a:solidFill>
                  <a:srgbClr val="000000"/>
                </a:solidFill>
                <a:effectLst/>
                <a:latin typeface="Times New Roman" panose="02020603050405020304" pitchFamily="18" charset="0"/>
                <a:ea typeface="Times New Roman" panose="02020603050405020304" pitchFamily="18" charset="0"/>
              </a:rPr>
              <a:t>vous</a:t>
            </a:r>
            <a:r>
              <a:rPr lang="fr-FR" sz="1800" dirty="0">
                <a:solidFill>
                  <a:srgbClr val="000000"/>
                </a:solidFill>
                <a:effectLst/>
                <a:latin typeface="Times New Roman" panose="02020603050405020304" pitchFamily="18" charset="0"/>
                <a:ea typeface="Times New Roman" panose="02020603050405020304" pitchFamily="18" charset="0"/>
              </a:rPr>
              <a:t> ne permettent pas de savoir de combien de personnes il s’agit. On sait seulement qu’il s’agit de groupes d’au moins deux personnes.</a:t>
            </a:r>
            <a:endParaRPr lang="fr-FR" sz="1800" dirty="0">
              <a:effectLst/>
              <a:latin typeface="Times New Roman" panose="02020603050405020304" pitchFamily="18" charset="0"/>
              <a:ea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F059A68A-4D3F-4AEA-8F83-D742FC3E7EE0}" type="slidenum">
              <a:rPr lang="fr-FR" smtClean="0"/>
              <a:t>19</a:t>
            </a:fld>
            <a:endParaRPr lang="fr-FR"/>
          </a:p>
        </p:txBody>
      </p:sp>
    </p:spTree>
    <p:extLst>
      <p:ext uri="{BB962C8B-B14F-4D97-AF65-F5344CB8AC3E}">
        <p14:creationId xmlns:p14="http://schemas.microsoft.com/office/powerpoint/2010/main" val="1740215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r>
              <a:rPr lang="fr-FR" sz="1200" b="1" dirty="0">
                <a:solidFill>
                  <a:schemeClr val="tx1"/>
                </a:solidFill>
                <a:effectLst/>
                <a:latin typeface="+mn-lt"/>
                <a:ea typeface="Calibri" panose="020F0502020204030204" pitchFamily="34" charset="0"/>
                <a:cs typeface="Times New Roman" panose="02020603050405020304" pitchFamily="18" charset="0"/>
              </a:rPr>
              <a:t>PHASE 1 : </a:t>
            </a:r>
            <a:r>
              <a:rPr lang="fr-FR" sz="1200" b="1" i="1" dirty="0">
                <a:solidFill>
                  <a:schemeClr val="tx1"/>
                </a:solidFill>
                <a:effectLst/>
                <a:latin typeface="+mn-lt"/>
                <a:ea typeface="Calibri" panose="020F0502020204030204" pitchFamily="34" charset="0"/>
                <a:cs typeface="Times New Roman" panose="02020603050405020304" pitchFamily="18" charset="0"/>
              </a:rPr>
              <a:t>Enrôlement</a:t>
            </a:r>
          </a:p>
          <a:p>
            <a:pPr marL="0" indent="0" algn="l">
              <a:buFont typeface="Arial" panose="020B0604020202020204" pitchFamily="34" charset="0"/>
              <a:buNone/>
            </a:pPr>
            <a:endParaRPr lang="fr-FR" sz="1200" dirty="0">
              <a:solidFill>
                <a:schemeClr val="tx1"/>
              </a:solidFill>
              <a:effectLst/>
              <a:latin typeface="+mn-lt"/>
              <a:ea typeface="Times New Roman" panose="02020603050405020304" pitchFamily="18" charset="0"/>
            </a:endParaRPr>
          </a:p>
          <a:p>
            <a:pPr marL="0" lvl="0" indent="0">
              <a:lnSpc>
                <a:spcPct val="107000"/>
              </a:lnSpc>
              <a:buClr>
                <a:srgbClr val="00B050"/>
              </a:buClr>
              <a:buFont typeface="Symbol" panose="05050102010706020507" pitchFamily="18" charset="2"/>
              <a:buNone/>
            </a:pP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Qu’est-ce qu’on a observé la dernière fois ? »</a:t>
            </a:r>
            <a:endParaRPr lang="fr-FR" sz="1800" b="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00B050"/>
              </a:buClr>
              <a:buFont typeface="Symbol" panose="05050102010706020507" pitchFamily="18" charset="2"/>
              <a:buNone/>
            </a:pPr>
            <a:r>
              <a:rPr lang="fr-FR" sz="1800" b="1" u="sng"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Réponse attendue</a:t>
            </a:r>
            <a:r>
              <a:rPr lang="fr-FR"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800" b="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fr-FR" sz="1800" b="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00B050"/>
              </a:buClr>
              <a:buFont typeface="Symbol" panose="05050102010706020507" pitchFamily="18" charset="2"/>
              <a:buNone/>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On a réfléchi à qui parlait. Tu faisais des scénettes.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00B050"/>
              </a:buClr>
              <a:buFont typeface="Symbol" panose="05050102010706020507" pitchFamily="18" charset="2"/>
              <a:buNone/>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On a étudié les pronoms personnels.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F059A68A-4D3F-4AEA-8F83-D742FC3E7EE0}" type="slidenum">
              <a:rPr lang="fr-FR" smtClean="0"/>
              <a:t>2</a:t>
            </a:fld>
            <a:endParaRPr lang="fr-FR"/>
          </a:p>
        </p:txBody>
      </p:sp>
    </p:spTree>
    <p:extLst>
      <p:ext uri="{BB962C8B-B14F-4D97-AF65-F5344CB8AC3E}">
        <p14:creationId xmlns:p14="http://schemas.microsoft.com/office/powerpoint/2010/main" val="14607687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sz="1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Voilà les mots qui me paraissent importants et les exemples que j’ai choisis. On va les lire ensemble.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F059A68A-4D3F-4AEA-8F83-D742FC3E7EE0}" type="slidenum">
              <a:rPr lang="fr-FR" smtClean="0"/>
              <a:t>20</a:t>
            </a:fld>
            <a:endParaRPr lang="fr-FR"/>
          </a:p>
        </p:txBody>
      </p:sp>
    </p:spTree>
    <p:extLst>
      <p:ext uri="{BB962C8B-B14F-4D97-AF65-F5344CB8AC3E}">
        <p14:creationId xmlns:p14="http://schemas.microsoft.com/office/powerpoint/2010/main" val="34648343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lnSpc>
                <a:spcPct val="107000"/>
              </a:lnSpc>
              <a:buClr>
                <a:srgbClr val="00B050"/>
              </a:buClr>
              <a:buFont typeface="Symbol" panose="05050102010706020507" pitchFamily="18" charset="2"/>
              <a:buNone/>
            </a:pPr>
            <a:r>
              <a:rPr lang="fr-FR" sz="1200" b="1" dirty="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sz="1200" dirty="0">
                <a:solidFill>
                  <a:srgbClr val="0070C0"/>
                </a:solidFill>
                <a:effectLst/>
                <a:latin typeface="Times New Roman" panose="02020603050405020304" pitchFamily="18" charset="0"/>
                <a:ea typeface="Times New Roman" panose="02020603050405020304" pitchFamily="18" charset="0"/>
              </a:rPr>
              <a:t>« Voilà votre trace écrite. </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Vous allez mettre des couleurs.</a:t>
            </a:r>
            <a:endPar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00B050"/>
              </a:buClr>
              <a:buFont typeface="Symbol" panose="05050102010706020507" pitchFamily="18" charset="2"/>
              <a:buNone/>
            </a:pP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Avec votre crayon vert, soulignez les pronoms personnels, puis coloriez légèrement la bulle </a:t>
            </a:r>
            <a:r>
              <a:rPr lang="fr-FR" sz="1800" dirty="0">
                <a:solidFill>
                  <a:srgbClr val="0070C0"/>
                </a:solidFill>
                <a:effectLst/>
                <a:latin typeface="Times New Roman" panose="02020603050405020304" pitchFamily="18" charset="0"/>
                <a:ea typeface="Calibri" panose="020F0502020204030204" pitchFamily="34" charset="0"/>
                <a:cs typeface="Segoe UI" panose="020B0502040204020203" pitchFamily="34" charset="0"/>
              </a:rPr>
              <a:t>"</a:t>
            </a:r>
            <a:r>
              <a:rPr lang="fr-FR" sz="1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même mot</a:t>
            </a:r>
            <a:r>
              <a:rPr lang="fr-FR" sz="1800" dirty="0">
                <a:solidFill>
                  <a:srgbClr val="0070C0"/>
                </a:solidFill>
                <a:effectLst/>
                <a:latin typeface="Times New Roman" panose="02020603050405020304" pitchFamily="18" charset="0"/>
                <a:ea typeface="Calibri" panose="020F0502020204030204" pitchFamily="34" charset="0"/>
                <a:cs typeface="Segoe UI" panose="020B0502040204020203" pitchFamily="34" charset="0"/>
              </a:rPr>
              <a:t>"</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et la bulle </a:t>
            </a:r>
            <a:r>
              <a:rPr lang="fr-FR" sz="1800" dirty="0">
                <a:solidFill>
                  <a:srgbClr val="0070C0"/>
                </a:solidFill>
                <a:effectLst/>
                <a:latin typeface="Times New Roman" panose="02020603050405020304" pitchFamily="18" charset="0"/>
                <a:ea typeface="Calibri" panose="020F0502020204030204" pitchFamily="34" charset="0"/>
                <a:cs typeface="Segoe UI" panose="020B0502040204020203" pitchFamily="34" charset="0"/>
              </a:rPr>
              <a:t>"</a:t>
            </a:r>
            <a:r>
              <a:rPr lang="fr-FR" sz="1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Max n’est pas là quand on dit ça</a:t>
            </a:r>
            <a:r>
              <a:rPr lang="fr-FR" sz="1800" dirty="0">
                <a:solidFill>
                  <a:srgbClr val="0070C0"/>
                </a:solidFill>
                <a:effectLst/>
                <a:latin typeface="Times New Roman" panose="02020603050405020304" pitchFamily="18" charset="0"/>
                <a:ea typeface="Calibri" panose="020F0502020204030204" pitchFamily="34" charset="0"/>
                <a:cs typeface="Segoe UI" panose="020B0502040204020203" pitchFamily="34" charset="0"/>
              </a:rPr>
              <a:t>"</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00B050"/>
              </a:buClr>
              <a:buFont typeface="Symbol" panose="05050102010706020507" pitchFamily="18" charset="2"/>
              <a:buNone/>
            </a:pP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Avec votre crayon rouge, coloriez légèrement la bulle </a:t>
            </a:r>
            <a:r>
              <a:rPr lang="fr-FR" sz="1800" dirty="0">
                <a:solidFill>
                  <a:srgbClr val="0070C0"/>
                </a:solidFill>
                <a:effectLst/>
                <a:latin typeface="Times New Roman" panose="02020603050405020304" pitchFamily="18" charset="0"/>
                <a:ea typeface="Calibri" panose="020F0502020204030204" pitchFamily="34" charset="0"/>
                <a:cs typeface="Segoe UI" panose="020B0502040204020203" pitchFamily="34" charset="0"/>
              </a:rPr>
              <a:t>"</a:t>
            </a:r>
            <a:r>
              <a:rPr lang="fr-FR" sz="1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deux personnages différents</a:t>
            </a:r>
            <a:r>
              <a:rPr lang="fr-FR" sz="1800" dirty="0">
                <a:solidFill>
                  <a:srgbClr val="0070C0"/>
                </a:solidFill>
                <a:effectLst/>
                <a:latin typeface="Times New Roman" panose="02020603050405020304" pitchFamily="18" charset="0"/>
                <a:ea typeface="Calibri" panose="020F0502020204030204" pitchFamily="34" charset="0"/>
                <a:cs typeface="Segoe UI" panose="020B0502040204020203" pitchFamily="34" charset="0"/>
              </a:rPr>
              <a:t>"</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F059A68A-4D3F-4AEA-8F83-D742FC3E7EE0}" type="slidenum">
              <a:rPr lang="fr-FR" smtClean="0"/>
              <a:t>21</a:t>
            </a:fld>
            <a:endParaRPr lang="fr-FR"/>
          </a:p>
        </p:txBody>
      </p:sp>
    </p:spTree>
    <p:extLst>
      <p:ext uri="{BB962C8B-B14F-4D97-AF65-F5344CB8AC3E}">
        <p14:creationId xmlns:p14="http://schemas.microsoft.com/office/powerpoint/2010/main" val="19610583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latin typeface="+mn-lt"/>
              </a:rPr>
              <a:t>Activités d’entrainement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dirty="0">
                <a:effectLst/>
                <a:latin typeface="+mn-lt"/>
                <a:ea typeface="Calibri" panose="020F0502020204030204" pitchFamily="34" charset="0"/>
                <a:cs typeface="Times New Roman" panose="02020603050405020304" pitchFamily="18" charset="0"/>
              </a:rPr>
              <a:t>L</a:t>
            </a:r>
            <a:r>
              <a:rPr lang="fr-FR" sz="1200" dirty="0">
                <a:effectLst/>
                <a:latin typeface="+mn-lt"/>
                <a:ea typeface="Calibri" panose="020F0502020204030204" pitchFamily="34" charset="0"/>
                <a:cs typeface="Times New Roman" panose="02020603050405020304" pitchFamily="18" charset="0"/>
              </a:rPr>
              <a:t>ivret 5, page 3</a:t>
            </a:r>
          </a:p>
        </p:txBody>
      </p:sp>
      <p:sp>
        <p:nvSpPr>
          <p:cNvPr id="4" name="Espace réservé du numéro de diapositive 3"/>
          <p:cNvSpPr>
            <a:spLocks noGrp="1"/>
          </p:cNvSpPr>
          <p:nvPr>
            <p:ph type="sldNum" sz="quarter" idx="5"/>
          </p:nvPr>
        </p:nvSpPr>
        <p:spPr/>
        <p:txBody>
          <a:bodyPr/>
          <a:lstStyle/>
          <a:p>
            <a:fld id="{F059A68A-4D3F-4AEA-8F83-D742FC3E7EE0}" type="slidenum">
              <a:rPr lang="fr-FR" smtClean="0"/>
              <a:t>22</a:t>
            </a:fld>
            <a:endParaRPr lang="fr-FR"/>
          </a:p>
        </p:txBody>
      </p:sp>
    </p:spTree>
    <p:extLst>
      <p:ext uri="{BB962C8B-B14F-4D97-AF65-F5344CB8AC3E}">
        <p14:creationId xmlns:p14="http://schemas.microsoft.com/office/powerpoint/2010/main" val="11152056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1" u="none" dirty="0">
                <a:effectLst/>
                <a:latin typeface="Times New Roman" panose="02020603050405020304" pitchFamily="18" charset="0"/>
                <a:ea typeface="Calibri" panose="020F0502020204030204" pitchFamily="34" charset="0"/>
                <a:cs typeface="Times New Roman" panose="02020603050405020304" pitchFamily="18" charset="0"/>
              </a:rPr>
              <a:t>Exercice 1</a:t>
            </a:r>
          </a:p>
          <a:p>
            <a:r>
              <a:rPr lang="fr-FR" sz="1800" u="sng" dirty="0">
                <a:effectLst/>
                <a:latin typeface="Times New Roman" panose="02020603050405020304" pitchFamily="18" charset="0"/>
                <a:ea typeface="Calibri" panose="020F0502020204030204" pitchFamily="34" charset="0"/>
                <a:cs typeface="Times New Roman" panose="02020603050405020304" pitchFamily="18" charset="0"/>
              </a:rPr>
              <a:t>Vignette de gauche</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fr-FR" sz="1800" b="0"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Je</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vais au cinéma.</a:t>
            </a:r>
            <a:endParaRPr lang="fr-FR" sz="1800" b="0"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Tu</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reviens quand ?</a:t>
            </a:r>
            <a:endParaRPr lang="fr-FR" sz="1800" b="0"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Je</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reviens dans 2 heures.</a:t>
            </a:r>
            <a:endParaRPr lang="fr-FR" sz="1800" u="none" dirty="0">
              <a:effectLst/>
              <a:latin typeface="Calibri" panose="020F0502020204030204" pitchFamily="34" charset="0"/>
              <a:ea typeface="Calibri" panose="020F0502020204030204" pitchFamily="34" charset="0"/>
              <a:cs typeface="Times New Roman" panose="02020603050405020304" pitchFamily="18" charset="0"/>
            </a:endParaRPr>
          </a:p>
          <a:p>
            <a:endParaRPr lang="fr-FR" sz="1800" u="none"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u="sng" dirty="0">
                <a:effectLst/>
                <a:latin typeface="Times New Roman" panose="02020603050405020304" pitchFamily="18" charset="0"/>
                <a:ea typeface="Calibri" panose="020F0502020204030204" pitchFamily="34" charset="0"/>
                <a:cs typeface="Times New Roman" panose="02020603050405020304" pitchFamily="18" charset="0"/>
              </a:rPr>
              <a:t>Vignette de droite</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dirty="0">
                <a:effectLst/>
                <a:latin typeface="Times New Roman" panose="02020603050405020304" pitchFamily="18" charset="0"/>
                <a:ea typeface="Calibri" panose="020F0502020204030204" pitchFamily="34" charset="0"/>
                <a:cs typeface="Times New Roman" panose="02020603050405020304" pitchFamily="18" charset="0"/>
              </a:rPr>
              <a:t>Est-ce que </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tu </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sais où </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il</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est allé ?</a:t>
            </a:r>
            <a:endParaRPr lang="fr-FR" sz="1800" b="0"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Il</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est allé au cinéma.</a:t>
            </a:r>
            <a:endParaRPr lang="fr-FR" sz="1800" i="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sz="1800" i="0"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Préciser que les deux vignettes appartiennent à la même histoire.</a:t>
            </a:r>
            <a:endParaRPr lang="fr-FR" sz="1800" b="0" i="0"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b="1" i="1" dirty="0">
                <a:effectLst/>
                <a:latin typeface="Times New Roman" panose="02020603050405020304" pitchFamily="18" charset="0"/>
                <a:ea typeface="Calibri" panose="020F0502020204030204" pitchFamily="34" charset="0"/>
                <a:cs typeface="Times New Roman" panose="02020603050405020304" pitchFamily="18" charset="0"/>
              </a:rPr>
              <a:t>Lors de la phase collective</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 on peut s’appuyer sur les affichettes de la leçon. On peut aussi demander aux élèves de jouer la scène.</a:t>
            </a:r>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1800" dirty="0">
              <a:effectLst/>
              <a:latin typeface="Times New Roman" panose="02020603050405020304" pitchFamily="18" charset="0"/>
              <a:ea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F059A68A-4D3F-4AEA-8F83-D742FC3E7EE0}" type="slidenum">
              <a:rPr lang="fr-FR" smtClean="0"/>
              <a:t>23</a:t>
            </a:fld>
            <a:endParaRPr lang="fr-FR"/>
          </a:p>
        </p:txBody>
      </p:sp>
    </p:spTree>
    <p:extLst>
      <p:ext uri="{BB962C8B-B14F-4D97-AF65-F5344CB8AC3E}">
        <p14:creationId xmlns:p14="http://schemas.microsoft.com/office/powerpoint/2010/main" val="24479459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1" u="none" dirty="0">
                <a:effectLst/>
                <a:latin typeface="Times New Roman" panose="02020603050405020304" pitchFamily="18" charset="0"/>
                <a:ea typeface="Calibri" panose="020F0502020204030204" pitchFamily="34" charset="0"/>
                <a:cs typeface="Times New Roman" panose="02020603050405020304" pitchFamily="18" charset="0"/>
              </a:rPr>
              <a:t>(Affichage avec le mémo)</a:t>
            </a:r>
          </a:p>
          <a:p>
            <a:r>
              <a:rPr lang="fr-FR" sz="1200" b="1" u="none" dirty="0">
                <a:effectLst/>
                <a:latin typeface="Times New Roman" panose="02020603050405020304" pitchFamily="18" charset="0"/>
                <a:ea typeface="Calibri" panose="020F0502020204030204" pitchFamily="34" charset="0"/>
                <a:cs typeface="Times New Roman" panose="02020603050405020304" pitchFamily="18" charset="0"/>
              </a:rPr>
              <a:t>Exercice 1</a:t>
            </a:r>
          </a:p>
          <a:p>
            <a:r>
              <a:rPr lang="fr-FR" sz="1200" u="sng" dirty="0">
                <a:effectLst/>
                <a:latin typeface="Times New Roman" panose="02020603050405020304" pitchFamily="18" charset="0"/>
                <a:ea typeface="Calibri" panose="020F0502020204030204" pitchFamily="34" charset="0"/>
                <a:cs typeface="Times New Roman" panose="02020603050405020304" pitchFamily="18" charset="0"/>
              </a:rPr>
              <a:t>Vignette de gauche</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fr-FR" sz="1200" b="0" dirty="0">
              <a:effectLst/>
              <a:latin typeface="Calibri" panose="020F0502020204030204" pitchFamily="34" charset="0"/>
              <a:ea typeface="Calibri" panose="020F0502020204030204" pitchFamily="34" charset="0"/>
              <a:cs typeface="Times New Roman" panose="02020603050405020304" pitchFamily="18" charset="0"/>
            </a:endParaRPr>
          </a:p>
          <a:p>
            <a:r>
              <a:rPr lang="fr-FR" sz="1200" b="1" dirty="0">
                <a:effectLst/>
                <a:latin typeface="Times New Roman" panose="02020603050405020304" pitchFamily="18" charset="0"/>
                <a:ea typeface="Calibri" panose="020F0502020204030204" pitchFamily="34" charset="0"/>
                <a:cs typeface="Times New Roman" panose="02020603050405020304" pitchFamily="18" charset="0"/>
              </a:rPr>
              <a:t>Je</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vais au cinéma.</a:t>
            </a:r>
            <a:endParaRPr lang="fr-FR" sz="1200" b="0" dirty="0">
              <a:effectLst/>
              <a:latin typeface="Calibri" panose="020F0502020204030204" pitchFamily="34" charset="0"/>
              <a:ea typeface="Calibri" panose="020F0502020204030204" pitchFamily="34" charset="0"/>
              <a:cs typeface="Times New Roman" panose="02020603050405020304" pitchFamily="18" charset="0"/>
            </a:endParaRPr>
          </a:p>
          <a:p>
            <a:r>
              <a:rPr lang="fr-FR" sz="1200" b="1" dirty="0">
                <a:effectLst/>
                <a:latin typeface="Times New Roman" panose="02020603050405020304" pitchFamily="18" charset="0"/>
                <a:ea typeface="Calibri" panose="020F0502020204030204" pitchFamily="34" charset="0"/>
                <a:cs typeface="Times New Roman" panose="02020603050405020304" pitchFamily="18" charset="0"/>
              </a:rPr>
              <a:t>Tu</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reviens quand ?</a:t>
            </a:r>
            <a:endParaRPr lang="fr-FR" sz="1200" b="0" dirty="0">
              <a:effectLst/>
              <a:latin typeface="Calibri" panose="020F0502020204030204" pitchFamily="34" charset="0"/>
              <a:ea typeface="Calibri" panose="020F0502020204030204" pitchFamily="34" charset="0"/>
              <a:cs typeface="Times New Roman" panose="02020603050405020304" pitchFamily="18" charset="0"/>
            </a:endParaRPr>
          </a:p>
          <a:p>
            <a:r>
              <a:rPr lang="fr-FR" sz="1200" b="1" dirty="0">
                <a:effectLst/>
                <a:latin typeface="Times New Roman" panose="02020603050405020304" pitchFamily="18" charset="0"/>
                <a:ea typeface="Calibri" panose="020F0502020204030204" pitchFamily="34" charset="0"/>
                <a:cs typeface="Times New Roman" panose="02020603050405020304" pitchFamily="18" charset="0"/>
              </a:rPr>
              <a:t>Je</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reviens dans 2 heures.</a:t>
            </a:r>
            <a:endParaRPr lang="fr-FR" sz="1200" u="none" dirty="0">
              <a:effectLst/>
              <a:latin typeface="Calibri" panose="020F0502020204030204" pitchFamily="34" charset="0"/>
              <a:ea typeface="Calibri" panose="020F0502020204030204" pitchFamily="34" charset="0"/>
              <a:cs typeface="Times New Roman" panose="02020603050405020304" pitchFamily="18" charset="0"/>
            </a:endParaRPr>
          </a:p>
          <a:p>
            <a:endParaRPr lang="fr-FR" sz="1200" u="none" dirty="0">
              <a:effectLst/>
              <a:latin typeface="Calibri" panose="020F0502020204030204" pitchFamily="34" charset="0"/>
              <a:ea typeface="Calibri" panose="020F0502020204030204" pitchFamily="34" charset="0"/>
              <a:cs typeface="Times New Roman" panose="02020603050405020304" pitchFamily="18" charset="0"/>
            </a:endParaRPr>
          </a:p>
          <a:p>
            <a:r>
              <a:rPr lang="fr-FR" sz="1200" u="sng" dirty="0">
                <a:effectLst/>
                <a:latin typeface="Times New Roman" panose="02020603050405020304" pitchFamily="18" charset="0"/>
                <a:ea typeface="Calibri" panose="020F0502020204030204" pitchFamily="34" charset="0"/>
                <a:cs typeface="Times New Roman" panose="02020603050405020304" pitchFamily="18" charset="0"/>
              </a:rPr>
              <a:t>Vignette de droite</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200" dirty="0">
                <a:effectLst/>
                <a:latin typeface="Times New Roman" panose="02020603050405020304" pitchFamily="18" charset="0"/>
                <a:ea typeface="Calibri" panose="020F0502020204030204" pitchFamily="34" charset="0"/>
                <a:cs typeface="Times New Roman" panose="02020603050405020304" pitchFamily="18" charset="0"/>
              </a:rPr>
              <a:t>Est-ce que </a:t>
            </a:r>
            <a:r>
              <a:rPr lang="fr-FR" sz="1200" b="1" dirty="0">
                <a:effectLst/>
                <a:latin typeface="Times New Roman" panose="02020603050405020304" pitchFamily="18" charset="0"/>
                <a:ea typeface="Calibri" panose="020F0502020204030204" pitchFamily="34" charset="0"/>
                <a:cs typeface="Times New Roman" panose="02020603050405020304" pitchFamily="18" charset="0"/>
              </a:rPr>
              <a:t>tu </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sais où </a:t>
            </a:r>
            <a:r>
              <a:rPr lang="fr-FR" sz="1200" b="1" dirty="0">
                <a:effectLst/>
                <a:latin typeface="Times New Roman" panose="02020603050405020304" pitchFamily="18" charset="0"/>
                <a:ea typeface="Calibri" panose="020F0502020204030204" pitchFamily="34" charset="0"/>
                <a:cs typeface="Times New Roman" panose="02020603050405020304" pitchFamily="18" charset="0"/>
              </a:rPr>
              <a:t>il</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est allé ?</a:t>
            </a:r>
            <a:endParaRPr lang="fr-FR" sz="1200" b="0" dirty="0">
              <a:effectLst/>
              <a:latin typeface="Calibri" panose="020F0502020204030204" pitchFamily="34" charset="0"/>
              <a:ea typeface="Calibri" panose="020F0502020204030204" pitchFamily="34" charset="0"/>
              <a:cs typeface="Times New Roman" panose="02020603050405020304" pitchFamily="18" charset="0"/>
            </a:endParaRPr>
          </a:p>
          <a:p>
            <a:r>
              <a:rPr lang="fr-FR" sz="1200" b="1" dirty="0">
                <a:effectLst/>
                <a:latin typeface="Times New Roman" panose="02020603050405020304" pitchFamily="18" charset="0"/>
                <a:ea typeface="Calibri" panose="020F0502020204030204" pitchFamily="34" charset="0"/>
                <a:cs typeface="Times New Roman" panose="02020603050405020304" pitchFamily="18" charset="0"/>
              </a:rPr>
              <a:t>Il</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est allé au cinéma.</a:t>
            </a:r>
            <a:endParaRPr lang="fr-FR" sz="1200" i="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sz="1200" i="0" dirty="0">
              <a:effectLst/>
              <a:latin typeface="Calibri" panose="020F0502020204030204" pitchFamily="34" charset="0"/>
              <a:ea typeface="Calibri" panose="020F0502020204030204" pitchFamily="34" charset="0"/>
              <a:cs typeface="Times New Roman" panose="02020603050405020304" pitchFamily="18" charset="0"/>
            </a:endParaRPr>
          </a:p>
          <a:p>
            <a:r>
              <a:rPr lang="fr-FR" sz="1200" i="1" dirty="0">
                <a:effectLst/>
                <a:latin typeface="Times New Roman" panose="02020603050405020304" pitchFamily="18" charset="0"/>
                <a:ea typeface="Calibri" panose="020F0502020204030204" pitchFamily="34" charset="0"/>
                <a:cs typeface="Times New Roman" panose="02020603050405020304" pitchFamily="18" charset="0"/>
              </a:rPr>
              <a:t>Préciser que les deux vignettes appartiennent à la même histoire.</a:t>
            </a:r>
            <a:endParaRPr lang="fr-FR" sz="1200" b="0" i="0" dirty="0">
              <a:effectLst/>
              <a:latin typeface="Calibri" panose="020F0502020204030204" pitchFamily="34" charset="0"/>
              <a:ea typeface="Calibri" panose="020F0502020204030204" pitchFamily="34" charset="0"/>
              <a:cs typeface="Times New Roman" panose="02020603050405020304" pitchFamily="18" charset="0"/>
            </a:endParaRPr>
          </a:p>
          <a:p>
            <a:r>
              <a:rPr lang="fr-FR" sz="1200" b="1" i="1" dirty="0">
                <a:effectLst/>
                <a:latin typeface="Times New Roman" panose="02020603050405020304" pitchFamily="18" charset="0"/>
                <a:ea typeface="Calibri" panose="020F0502020204030204" pitchFamily="34" charset="0"/>
                <a:cs typeface="Times New Roman" panose="02020603050405020304" pitchFamily="18" charset="0"/>
              </a:rPr>
              <a:t>Lors de la phase collective</a:t>
            </a:r>
            <a:r>
              <a:rPr lang="fr-FR" sz="1200" i="1" dirty="0">
                <a:effectLst/>
                <a:latin typeface="Times New Roman" panose="02020603050405020304" pitchFamily="18" charset="0"/>
                <a:ea typeface="Calibri" panose="020F0502020204030204" pitchFamily="34" charset="0"/>
                <a:cs typeface="Times New Roman" panose="02020603050405020304" pitchFamily="18" charset="0"/>
              </a:rPr>
              <a:t>, on peut s’appuyer sur les affichettes de la leçon. On peut aussi demander aux élèves de jouer la scène.</a:t>
            </a:r>
            <a:r>
              <a:rPr lang="fr-FR"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F059A68A-4D3F-4AEA-8F83-D742FC3E7EE0}" type="slidenum">
              <a:rPr lang="fr-FR" smtClean="0"/>
              <a:t>24</a:t>
            </a:fld>
            <a:endParaRPr lang="fr-FR"/>
          </a:p>
        </p:txBody>
      </p:sp>
    </p:spTree>
    <p:extLst>
      <p:ext uri="{BB962C8B-B14F-4D97-AF65-F5344CB8AC3E}">
        <p14:creationId xmlns:p14="http://schemas.microsoft.com/office/powerpoint/2010/main" val="26848828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1" u="none" dirty="0">
                <a:effectLst/>
                <a:latin typeface="Times New Roman" panose="02020603050405020304" pitchFamily="18" charset="0"/>
                <a:ea typeface="Calibri" panose="020F0502020204030204" pitchFamily="34" charset="0"/>
                <a:cs typeface="Times New Roman" panose="02020603050405020304" pitchFamily="18" charset="0"/>
              </a:rPr>
              <a:t>Exercice 2</a:t>
            </a:r>
          </a:p>
          <a:p>
            <a:r>
              <a:rPr lang="fr-FR" sz="1800" u="sng" dirty="0">
                <a:effectLst/>
                <a:latin typeface="Times New Roman" panose="02020603050405020304" pitchFamily="18" charset="0"/>
                <a:ea typeface="Calibri" panose="020F0502020204030204" pitchFamily="34" charset="0"/>
                <a:cs typeface="Times New Roman" panose="02020603050405020304" pitchFamily="18" charset="0"/>
              </a:rPr>
              <a:t>Vignette de gauche</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fr-FR" sz="1800" i="0"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L’élève doit relier </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nous</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aux 2 personnages,</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Je</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à Chloé</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et</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tu</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à la mère de Chloé.</a:t>
            </a:r>
            <a:endParaRPr lang="fr-FR" sz="1800" i="1" u="none" dirty="0">
              <a:effectLst/>
              <a:latin typeface="Calibri" panose="020F0502020204030204" pitchFamily="34" charset="0"/>
              <a:ea typeface="Calibri" panose="020F0502020204030204" pitchFamily="34" charset="0"/>
              <a:cs typeface="Times New Roman" panose="02020603050405020304" pitchFamily="18" charset="0"/>
            </a:endParaRPr>
          </a:p>
          <a:p>
            <a:endParaRPr lang="fr-FR" sz="1800" i="1" u="none"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u="sng" dirty="0">
                <a:effectLst/>
                <a:latin typeface="Times New Roman" panose="02020603050405020304" pitchFamily="18" charset="0"/>
                <a:ea typeface="Calibri" panose="020F0502020204030204" pitchFamily="34" charset="0"/>
                <a:cs typeface="Times New Roman" panose="02020603050405020304" pitchFamily="18" charset="0"/>
              </a:rPr>
              <a:t>Vignette de droite</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fr-FR" sz="1800" i="0"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L’élève doit relier le premier</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je</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au personnage avec le cartable, le deuxième </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Je</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 au personnage portant le maillot n° 5, </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vous</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aux personnages avec le ballon et portant le maillot n° 10, </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il</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au personnage avec le cartable et </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Tu</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au personnage portant le maillot n° 5 ou avec le ballon.</a:t>
            </a:r>
            <a:endParaRPr lang="fr-FR" sz="1800" i="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sz="1800" i="0"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Préciser que les deux vignettes renvoient à deux histoires différentes.</a:t>
            </a: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p>
          <a:p>
            <a:r>
              <a:rPr lang="fr-FR" sz="1800" i="1" dirty="0">
                <a:effectLst/>
                <a:latin typeface="Times New Roman" panose="02020603050405020304" pitchFamily="18" charset="0"/>
                <a:ea typeface="Times New Roman" panose="02020603050405020304" pitchFamily="18" charset="0"/>
              </a:rPr>
              <a:t>On peut proposer les affichettes aux élèves fragiles.</a:t>
            </a:r>
            <a:endParaRPr lang="fr-FR" sz="1800" b="0" i="0" dirty="0">
              <a:effectLst/>
              <a:latin typeface="Times New Roman" panose="02020603050405020304" pitchFamily="18" charset="0"/>
              <a:ea typeface="Times New Roman" panose="02020603050405020304" pitchFamily="18" charset="0"/>
            </a:endParaRPr>
          </a:p>
          <a:p>
            <a:r>
              <a:rPr lang="fr-FR" sz="1800" b="1" i="1" dirty="0">
                <a:effectLst/>
                <a:latin typeface="Times New Roman" panose="02020603050405020304" pitchFamily="18" charset="0"/>
                <a:ea typeface="Times New Roman" panose="02020603050405020304" pitchFamily="18" charset="0"/>
              </a:rPr>
              <a:t>Lors de la phase collective</a:t>
            </a:r>
            <a:r>
              <a:rPr lang="fr-FR" sz="1800" i="1" dirty="0">
                <a:effectLst/>
                <a:latin typeface="Times New Roman" panose="02020603050405020304" pitchFamily="18" charset="0"/>
                <a:ea typeface="Times New Roman" panose="02020603050405020304" pitchFamily="18" charset="0"/>
              </a:rPr>
              <a:t>,</a:t>
            </a:r>
            <a:r>
              <a:rPr lang="fr-FR" sz="1800" b="1" i="1" dirty="0">
                <a:effectLst/>
                <a:latin typeface="Times New Roman" panose="02020603050405020304" pitchFamily="18" charset="0"/>
                <a:ea typeface="Times New Roman" panose="02020603050405020304" pitchFamily="18" charset="0"/>
              </a:rPr>
              <a:t> </a:t>
            </a:r>
            <a:r>
              <a:rPr lang="fr-FR" sz="1800" i="1" dirty="0">
                <a:effectLst/>
                <a:latin typeface="Times New Roman" panose="02020603050405020304" pitchFamily="18" charset="0"/>
                <a:ea typeface="Times New Roman" panose="02020603050405020304" pitchFamily="18" charset="0"/>
              </a:rPr>
              <a:t>on peut s’appuyer sur les affichettes.</a:t>
            </a:r>
            <a:endParaRPr lang="fr-FR" sz="1800" dirty="0">
              <a:effectLst/>
              <a:latin typeface="Times New Roman" panose="02020603050405020304" pitchFamily="18" charset="0"/>
              <a:ea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F059A68A-4D3F-4AEA-8F83-D742FC3E7EE0}" type="slidenum">
              <a:rPr lang="fr-FR" smtClean="0"/>
              <a:t>25</a:t>
            </a:fld>
            <a:endParaRPr lang="fr-FR"/>
          </a:p>
        </p:txBody>
      </p:sp>
    </p:spTree>
    <p:extLst>
      <p:ext uri="{BB962C8B-B14F-4D97-AF65-F5344CB8AC3E}">
        <p14:creationId xmlns:p14="http://schemas.microsoft.com/office/powerpoint/2010/main" val="12298957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1" u="none" dirty="0">
                <a:effectLst/>
                <a:latin typeface="Times New Roman" panose="02020603050405020304" pitchFamily="18" charset="0"/>
                <a:ea typeface="Calibri" panose="020F0502020204030204" pitchFamily="34" charset="0"/>
                <a:cs typeface="Times New Roman" panose="02020603050405020304" pitchFamily="18" charset="0"/>
              </a:rPr>
              <a:t>(Affichage avec le mémo)</a:t>
            </a:r>
          </a:p>
          <a:p>
            <a:r>
              <a:rPr lang="fr-FR" sz="1200" b="1" u="none" dirty="0">
                <a:effectLst/>
                <a:latin typeface="Times New Roman" panose="02020603050405020304" pitchFamily="18" charset="0"/>
                <a:ea typeface="Calibri" panose="020F0502020204030204" pitchFamily="34" charset="0"/>
                <a:cs typeface="Times New Roman" panose="02020603050405020304" pitchFamily="18" charset="0"/>
              </a:rPr>
              <a:t>Exercice 2</a:t>
            </a:r>
          </a:p>
          <a:p>
            <a:r>
              <a:rPr lang="fr-FR" sz="1200" u="sng" dirty="0">
                <a:effectLst/>
                <a:latin typeface="Times New Roman" panose="02020603050405020304" pitchFamily="18" charset="0"/>
                <a:ea typeface="Calibri" panose="020F0502020204030204" pitchFamily="34" charset="0"/>
                <a:cs typeface="Times New Roman" panose="02020603050405020304" pitchFamily="18" charset="0"/>
              </a:rPr>
              <a:t>Vignette de gauche</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fr-FR" sz="1200" i="0" dirty="0">
              <a:effectLst/>
              <a:latin typeface="Calibri" panose="020F0502020204030204" pitchFamily="34" charset="0"/>
              <a:ea typeface="Calibri" panose="020F0502020204030204" pitchFamily="34" charset="0"/>
              <a:cs typeface="Times New Roman" panose="02020603050405020304" pitchFamily="18" charset="0"/>
            </a:endParaRPr>
          </a:p>
          <a:p>
            <a:r>
              <a:rPr lang="fr-FR" sz="1200" i="1" dirty="0">
                <a:effectLst/>
                <a:latin typeface="Times New Roman" panose="02020603050405020304" pitchFamily="18" charset="0"/>
                <a:ea typeface="Calibri" panose="020F0502020204030204" pitchFamily="34" charset="0"/>
                <a:cs typeface="Times New Roman" panose="02020603050405020304" pitchFamily="18" charset="0"/>
              </a:rPr>
              <a:t>L’élève doit relier </a:t>
            </a:r>
            <a:r>
              <a:rPr lang="fr-FR" sz="1200" b="1" dirty="0">
                <a:effectLst/>
                <a:latin typeface="Times New Roman" panose="02020603050405020304" pitchFamily="18" charset="0"/>
                <a:ea typeface="Calibri" panose="020F0502020204030204" pitchFamily="34" charset="0"/>
                <a:cs typeface="Times New Roman" panose="02020603050405020304" pitchFamily="18" charset="0"/>
              </a:rPr>
              <a:t>nous</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i="1" dirty="0">
                <a:effectLst/>
                <a:latin typeface="Times New Roman" panose="02020603050405020304" pitchFamily="18" charset="0"/>
                <a:ea typeface="Calibri" panose="020F0502020204030204" pitchFamily="34" charset="0"/>
                <a:cs typeface="Times New Roman" panose="02020603050405020304" pitchFamily="18" charset="0"/>
              </a:rPr>
              <a:t>aux 2 personnages,</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b="1" dirty="0">
                <a:effectLst/>
                <a:latin typeface="Times New Roman" panose="02020603050405020304" pitchFamily="18" charset="0"/>
                <a:ea typeface="Calibri" panose="020F0502020204030204" pitchFamily="34" charset="0"/>
                <a:cs typeface="Times New Roman" panose="02020603050405020304" pitchFamily="18" charset="0"/>
              </a:rPr>
              <a:t>Je</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i="1" dirty="0">
                <a:effectLst/>
                <a:latin typeface="Times New Roman" panose="02020603050405020304" pitchFamily="18" charset="0"/>
                <a:ea typeface="Calibri" panose="020F0502020204030204" pitchFamily="34" charset="0"/>
                <a:cs typeface="Times New Roman" panose="02020603050405020304" pitchFamily="18" charset="0"/>
              </a:rPr>
              <a:t>à Chloé</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i="1" dirty="0">
                <a:effectLst/>
                <a:latin typeface="Times New Roman" panose="02020603050405020304" pitchFamily="18" charset="0"/>
                <a:ea typeface="Calibri" panose="020F0502020204030204" pitchFamily="34" charset="0"/>
                <a:cs typeface="Times New Roman" panose="02020603050405020304" pitchFamily="18" charset="0"/>
              </a:rPr>
              <a:t>et</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b="1" dirty="0">
                <a:effectLst/>
                <a:latin typeface="Times New Roman" panose="02020603050405020304" pitchFamily="18" charset="0"/>
                <a:ea typeface="Calibri" panose="020F0502020204030204" pitchFamily="34" charset="0"/>
                <a:cs typeface="Times New Roman" panose="02020603050405020304" pitchFamily="18" charset="0"/>
              </a:rPr>
              <a:t>tu</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i="1" dirty="0">
                <a:effectLst/>
                <a:latin typeface="Times New Roman" panose="02020603050405020304" pitchFamily="18" charset="0"/>
                <a:ea typeface="Calibri" panose="020F0502020204030204" pitchFamily="34" charset="0"/>
                <a:cs typeface="Times New Roman" panose="02020603050405020304" pitchFamily="18" charset="0"/>
              </a:rPr>
              <a:t>à la mère de Chloé.</a:t>
            </a:r>
            <a:endParaRPr lang="fr-FR" sz="1200" i="1" u="none" dirty="0">
              <a:effectLst/>
              <a:latin typeface="Calibri" panose="020F0502020204030204" pitchFamily="34" charset="0"/>
              <a:ea typeface="Calibri" panose="020F0502020204030204" pitchFamily="34" charset="0"/>
              <a:cs typeface="Times New Roman" panose="02020603050405020304" pitchFamily="18" charset="0"/>
            </a:endParaRPr>
          </a:p>
          <a:p>
            <a:endParaRPr lang="fr-FR" sz="1200" i="1" u="none" dirty="0">
              <a:effectLst/>
              <a:latin typeface="Calibri" panose="020F0502020204030204" pitchFamily="34" charset="0"/>
              <a:ea typeface="Calibri" panose="020F0502020204030204" pitchFamily="34" charset="0"/>
              <a:cs typeface="Times New Roman" panose="02020603050405020304" pitchFamily="18" charset="0"/>
            </a:endParaRPr>
          </a:p>
          <a:p>
            <a:r>
              <a:rPr lang="fr-FR" sz="1200" u="sng" dirty="0">
                <a:effectLst/>
                <a:latin typeface="Times New Roman" panose="02020603050405020304" pitchFamily="18" charset="0"/>
                <a:ea typeface="Calibri" panose="020F0502020204030204" pitchFamily="34" charset="0"/>
                <a:cs typeface="Times New Roman" panose="02020603050405020304" pitchFamily="18" charset="0"/>
              </a:rPr>
              <a:t>Vignette de droite</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fr-FR" sz="1200" i="0" dirty="0">
              <a:effectLst/>
              <a:latin typeface="Calibri" panose="020F0502020204030204" pitchFamily="34" charset="0"/>
              <a:ea typeface="Calibri" panose="020F0502020204030204" pitchFamily="34" charset="0"/>
              <a:cs typeface="Times New Roman" panose="02020603050405020304" pitchFamily="18" charset="0"/>
            </a:endParaRPr>
          </a:p>
          <a:p>
            <a:r>
              <a:rPr lang="fr-FR" sz="1200" i="1" dirty="0">
                <a:effectLst/>
                <a:latin typeface="Times New Roman" panose="02020603050405020304" pitchFamily="18" charset="0"/>
                <a:ea typeface="Calibri" panose="020F0502020204030204" pitchFamily="34" charset="0"/>
                <a:cs typeface="Times New Roman" panose="02020603050405020304" pitchFamily="18" charset="0"/>
              </a:rPr>
              <a:t>L’élève doit relier le premier</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b="1" dirty="0">
                <a:effectLst/>
                <a:latin typeface="Times New Roman" panose="02020603050405020304" pitchFamily="18" charset="0"/>
                <a:ea typeface="Calibri" panose="020F0502020204030204" pitchFamily="34" charset="0"/>
                <a:cs typeface="Times New Roman" panose="02020603050405020304" pitchFamily="18" charset="0"/>
              </a:rPr>
              <a:t>je</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i="1" dirty="0">
                <a:effectLst/>
                <a:latin typeface="Times New Roman" panose="02020603050405020304" pitchFamily="18" charset="0"/>
                <a:ea typeface="Calibri" panose="020F0502020204030204" pitchFamily="34" charset="0"/>
                <a:cs typeface="Times New Roman" panose="02020603050405020304" pitchFamily="18" charset="0"/>
              </a:rPr>
              <a:t>au personnage avec le cartable, le deuxième </a:t>
            </a:r>
            <a:r>
              <a:rPr lang="fr-FR" sz="1200" b="1" dirty="0">
                <a:effectLst/>
                <a:latin typeface="Times New Roman" panose="02020603050405020304" pitchFamily="18" charset="0"/>
                <a:ea typeface="Calibri" panose="020F0502020204030204" pitchFamily="34" charset="0"/>
                <a:cs typeface="Times New Roman" panose="02020603050405020304" pitchFamily="18" charset="0"/>
              </a:rPr>
              <a:t>Je</a:t>
            </a:r>
            <a:r>
              <a:rPr lang="fr-FR" sz="1200" i="1" dirty="0">
                <a:effectLst/>
                <a:latin typeface="Times New Roman" panose="02020603050405020304" pitchFamily="18" charset="0"/>
                <a:ea typeface="Calibri" panose="020F0502020204030204" pitchFamily="34" charset="0"/>
                <a:cs typeface="Times New Roman" panose="02020603050405020304" pitchFamily="18" charset="0"/>
              </a:rPr>
              <a:t> au personnage portant le maillot n° 5, </a:t>
            </a:r>
            <a:r>
              <a:rPr lang="fr-FR" sz="1200" b="1" dirty="0">
                <a:effectLst/>
                <a:latin typeface="Times New Roman" panose="02020603050405020304" pitchFamily="18" charset="0"/>
                <a:ea typeface="Calibri" panose="020F0502020204030204" pitchFamily="34" charset="0"/>
                <a:cs typeface="Times New Roman" panose="02020603050405020304" pitchFamily="18" charset="0"/>
              </a:rPr>
              <a:t>vous</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i="1" dirty="0">
                <a:effectLst/>
                <a:latin typeface="Times New Roman" panose="02020603050405020304" pitchFamily="18" charset="0"/>
                <a:ea typeface="Calibri" panose="020F0502020204030204" pitchFamily="34" charset="0"/>
                <a:cs typeface="Times New Roman" panose="02020603050405020304" pitchFamily="18" charset="0"/>
              </a:rPr>
              <a:t>aux personnages avec le ballon et portant le maillot n° 10, </a:t>
            </a:r>
            <a:r>
              <a:rPr lang="fr-FR" sz="1200" b="1" dirty="0">
                <a:effectLst/>
                <a:latin typeface="Times New Roman" panose="02020603050405020304" pitchFamily="18" charset="0"/>
                <a:ea typeface="Calibri" panose="020F0502020204030204" pitchFamily="34" charset="0"/>
                <a:cs typeface="Times New Roman" panose="02020603050405020304" pitchFamily="18" charset="0"/>
              </a:rPr>
              <a:t>il</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i="1" dirty="0">
                <a:effectLst/>
                <a:latin typeface="Times New Roman" panose="02020603050405020304" pitchFamily="18" charset="0"/>
                <a:ea typeface="Calibri" panose="020F0502020204030204" pitchFamily="34" charset="0"/>
                <a:cs typeface="Times New Roman" panose="02020603050405020304" pitchFamily="18" charset="0"/>
              </a:rPr>
              <a:t>au personnage avec le cartable et </a:t>
            </a:r>
            <a:r>
              <a:rPr lang="fr-FR" sz="1200" b="1" dirty="0">
                <a:effectLst/>
                <a:latin typeface="Times New Roman" panose="02020603050405020304" pitchFamily="18" charset="0"/>
                <a:ea typeface="Calibri" panose="020F0502020204030204" pitchFamily="34" charset="0"/>
                <a:cs typeface="Times New Roman" panose="02020603050405020304" pitchFamily="18" charset="0"/>
              </a:rPr>
              <a:t>Tu</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i="1" dirty="0">
                <a:effectLst/>
                <a:latin typeface="Times New Roman" panose="02020603050405020304" pitchFamily="18" charset="0"/>
                <a:ea typeface="Calibri" panose="020F0502020204030204" pitchFamily="34" charset="0"/>
                <a:cs typeface="Times New Roman" panose="02020603050405020304" pitchFamily="18" charset="0"/>
              </a:rPr>
              <a:t>au personnage portant le maillot n° 5 ou avec le ballon.</a:t>
            </a:r>
            <a:endParaRPr lang="fr-FR" sz="1200" i="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sz="1200" i="0" dirty="0">
              <a:effectLst/>
              <a:latin typeface="Calibri" panose="020F0502020204030204" pitchFamily="34" charset="0"/>
              <a:ea typeface="Calibri" panose="020F0502020204030204" pitchFamily="34" charset="0"/>
              <a:cs typeface="Times New Roman" panose="02020603050405020304" pitchFamily="18" charset="0"/>
            </a:endParaRPr>
          </a:p>
          <a:p>
            <a:r>
              <a:rPr lang="fr-FR" sz="1200" i="1" dirty="0">
                <a:effectLst/>
                <a:latin typeface="Times New Roman" panose="02020603050405020304" pitchFamily="18" charset="0"/>
                <a:ea typeface="Calibri" panose="020F0502020204030204" pitchFamily="34" charset="0"/>
                <a:cs typeface="Times New Roman" panose="02020603050405020304" pitchFamily="18" charset="0"/>
              </a:rPr>
              <a:t>Préciser que les deux vignettes renvoient à deux histoires différentes.</a:t>
            </a:r>
            <a:r>
              <a:rPr lang="fr-FR" sz="1200" dirty="0">
                <a:effectLst/>
                <a:latin typeface="Calibri" panose="020F0502020204030204" pitchFamily="34" charset="0"/>
                <a:ea typeface="Calibri" panose="020F0502020204030204" pitchFamily="34" charset="0"/>
                <a:cs typeface="Times New Roman" panose="02020603050405020304" pitchFamily="18" charset="0"/>
              </a:rPr>
              <a:t> </a:t>
            </a:r>
          </a:p>
          <a:p>
            <a:r>
              <a:rPr lang="fr-FR" sz="1200" i="1" dirty="0">
                <a:effectLst/>
                <a:latin typeface="Times New Roman" panose="02020603050405020304" pitchFamily="18" charset="0"/>
                <a:ea typeface="Times New Roman" panose="02020603050405020304" pitchFamily="18" charset="0"/>
              </a:rPr>
              <a:t>On peut proposer les affichettes aux élèves fragiles.</a:t>
            </a:r>
            <a:endParaRPr lang="fr-FR" sz="1200" b="0" i="0" dirty="0">
              <a:effectLst/>
              <a:latin typeface="Times New Roman" panose="02020603050405020304" pitchFamily="18" charset="0"/>
              <a:ea typeface="Times New Roman" panose="02020603050405020304" pitchFamily="18" charset="0"/>
            </a:endParaRPr>
          </a:p>
          <a:p>
            <a:r>
              <a:rPr lang="fr-FR" sz="1200" b="1" i="1" dirty="0">
                <a:effectLst/>
                <a:latin typeface="Times New Roman" panose="02020603050405020304" pitchFamily="18" charset="0"/>
                <a:ea typeface="Times New Roman" panose="02020603050405020304" pitchFamily="18" charset="0"/>
              </a:rPr>
              <a:t>Lors de la phase collective</a:t>
            </a:r>
            <a:r>
              <a:rPr lang="fr-FR" sz="1200" i="1" dirty="0">
                <a:effectLst/>
                <a:latin typeface="Times New Roman" panose="02020603050405020304" pitchFamily="18" charset="0"/>
                <a:ea typeface="Times New Roman" panose="02020603050405020304" pitchFamily="18" charset="0"/>
              </a:rPr>
              <a:t>,</a:t>
            </a:r>
            <a:r>
              <a:rPr lang="fr-FR" sz="1200" b="1" i="1" dirty="0">
                <a:effectLst/>
                <a:latin typeface="Times New Roman" panose="02020603050405020304" pitchFamily="18" charset="0"/>
                <a:ea typeface="Times New Roman" panose="02020603050405020304" pitchFamily="18" charset="0"/>
              </a:rPr>
              <a:t> </a:t>
            </a:r>
            <a:r>
              <a:rPr lang="fr-FR" sz="1200" i="1" dirty="0">
                <a:effectLst/>
                <a:latin typeface="Times New Roman" panose="02020603050405020304" pitchFamily="18" charset="0"/>
                <a:ea typeface="Times New Roman" panose="02020603050405020304" pitchFamily="18" charset="0"/>
              </a:rPr>
              <a:t>on peut s’appuyer sur les affichettes.</a:t>
            </a:r>
            <a:endParaRPr lang="fr-FR" sz="1200" dirty="0">
              <a:effectLst/>
              <a:latin typeface="Times New Roman" panose="02020603050405020304" pitchFamily="18" charset="0"/>
              <a:ea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F059A68A-4D3F-4AEA-8F83-D742FC3E7EE0}" type="slidenum">
              <a:rPr lang="fr-FR" smtClean="0"/>
              <a:t>26</a:t>
            </a:fld>
            <a:endParaRPr lang="fr-FR"/>
          </a:p>
        </p:txBody>
      </p:sp>
    </p:spTree>
    <p:extLst>
      <p:ext uri="{BB962C8B-B14F-4D97-AF65-F5344CB8AC3E}">
        <p14:creationId xmlns:p14="http://schemas.microsoft.com/office/powerpoint/2010/main" val="69752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solidFill>
                  <a:schemeClr val="tx1"/>
                </a:solidFill>
                <a:effectLst/>
                <a:latin typeface="+mn-lt"/>
                <a:ea typeface="Times New Roman" panose="02020603050405020304" pitchFamily="18" charset="0"/>
                <a:cs typeface="Calibri" panose="020F0502020204030204" pitchFamily="34" charset="0"/>
                <a:sym typeface="Wingdings 3" panose="05040102010807070707" pitchFamily="18" charset="2"/>
              </a:rPr>
              <a:t> </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Oui, nous avons joué les scénettes de théâtre avec des personnages pour comprendre les personnes en grammaire.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Aujourd’hui, on va voir comment ça se passe en lecture.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F059A68A-4D3F-4AEA-8F83-D742FC3E7EE0}" type="slidenum">
              <a:rPr lang="fr-FR" smtClean="0"/>
              <a:t>3</a:t>
            </a:fld>
            <a:endParaRPr lang="fr-FR"/>
          </a:p>
        </p:txBody>
      </p:sp>
    </p:spTree>
    <p:extLst>
      <p:ext uri="{BB962C8B-B14F-4D97-AF65-F5344CB8AC3E}">
        <p14:creationId xmlns:p14="http://schemas.microsoft.com/office/powerpoint/2010/main" val="1408001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PHASE 2 : </a:t>
            </a:r>
            <a:r>
              <a:rPr lang="fr-FR" b="1" i="1" dirty="0"/>
              <a:t>Mise en œuvre</a:t>
            </a:r>
            <a:r>
              <a:rPr lang="fr-FR" b="1" dirty="0"/>
              <a:t>. Jouer des scénettes pour comprendre </a:t>
            </a:r>
            <a:r>
              <a:rPr lang="fr-FR" b="1" i="1" dirty="0"/>
              <a:t>je</a:t>
            </a:r>
            <a:r>
              <a:rPr lang="fr-FR" b="1" dirty="0"/>
              <a:t> et </a:t>
            </a:r>
            <a:r>
              <a:rPr lang="fr-FR" b="1" i="1" dirty="0"/>
              <a:t>tu</a:t>
            </a:r>
          </a:p>
          <a:p>
            <a:endParaRPr lang="fr-FR" b="1" i="1" dirty="0"/>
          </a:p>
          <a:p>
            <a:r>
              <a:rPr lang="fr-FR" sz="1200" b="1" dirty="0">
                <a:solidFill>
                  <a:schemeClr val="tx1"/>
                </a:solidFill>
                <a:effectLst/>
                <a:latin typeface="+mn-lt"/>
                <a:ea typeface="Times New Roman" panose="02020603050405020304" pitchFamily="18" charset="0"/>
                <a:cs typeface="Calibri" panose="020F0502020204030204" pitchFamily="34" charset="0"/>
                <a:sym typeface="Wingdings 3" panose="05040102010807070707" pitchFamily="18" charset="2"/>
              </a:rPr>
              <a:t> </a:t>
            </a:r>
            <a:r>
              <a:rPr lang="fr-FR" sz="1200" b="1" dirty="0">
                <a:effectLst/>
                <a:latin typeface="Times New Roman" panose="02020603050405020304" pitchFamily="18" charset="0"/>
                <a:ea typeface="Calibri" panose="020F0502020204030204" pitchFamily="34" charset="0"/>
                <a:cs typeface="Times New Roman" panose="02020603050405020304" pitchFamily="18" charset="0"/>
              </a:rPr>
              <a:t>Distribuer </a:t>
            </a:r>
            <a:r>
              <a:rPr lang="fr-FR" sz="1200" b="0" dirty="0">
                <a:effectLst/>
                <a:latin typeface="Times New Roman" panose="02020603050405020304" pitchFamily="18" charset="0"/>
                <a:ea typeface="Calibri" panose="020F0502020204030204" pitchFamily="34" charset="0"/>
                <a:cs typeface="Times New Roman" panose="02020603050405020304" pitchFamily="18" charset="0"/>
              </a:rPr>
              <a:t>à chaque binôme le texte 1 </a:t>
            </a:r>
            <a:r>
              <a:rPr lang="fr-FR" sz="1800" i="1" dirty="0">
                <a:effectLst/>
                <a:latin typeface="Times New Roman" panose="02020603050405020304" pitchFamily="18" charset="0"/>
                <a:ea typeface="Calibri" panose="020F0502020204030204" pitchFamily="34" charset="0"/>
              </a:rPr>
              <a:t>(cf. Fichier photocopiable)</a:t>
            </a:r>
            <a:r>
              <a:rPr lang="fr-FR" sz="1200" b="0" dirty="0">
                <a:effectLst/>
                <a:latin typeface="Times New Roman" panose="02020603050405020304" pitchFamily="18" charset="0"/>
                <a:ea typeface="Calibri" panose="020F0502020204030204" pitchFamily="34" charset="0"/>
                <a:cs typeface="Times New Roman" panose="02020603050405020304" pitchFamily="18" charset="0"/>
              </a:rPr>
              <a:t>.</a:t>
            </a:r>
          </a:p>
          <a:p>
            <a:pPr marL="0" lvl="0" indent="0">
              <a:lnSpc>
                <a:spcPct val="107000"/>
              </a:lnSpc>
              <a:buClr>
                <a:srgbClr val="00B050"/>
              </a:buClr>
              <a:buFont typeface="Symbol" panose="05050102010706020507" pitchFamily="18" charset="2"/>
              <a:buNone/>
            </a:pPr>
            <a:endParaRPr lang="fr-F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a:lnSpc>
                <a:spcPct val="107000"/>
              </a:lnSpc>
              <a:buClr>
                <a:srgbClr val="00B050"/>
              </a:buClr>
              <a:buFont typeface="Symbol" panose="05050102010706020507" pitchFamily="18" charset="2"/>
              <a:buNone/>
            </a:pP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Il y a combien de personnages qui parlent ? Pour jouer cette scénette, il faut combien d’élèves ? »</a:t>
            </a:r>
            <a:endParaRPr lang="fr-FR" sz="1800" b="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00B050"/>
              </a:buClr>
              <a:buFont typeface="Symbol" panose="05050102010706020507" pitchFamily="18" charset="2"/>
              <a:buNone/>
            </a:pPr>
            <a:r>
              <a:rPr lang="fr-FR" sz="1800" b="1" u="sng"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Réponse attendue</a:t>
            </a:r>
            <a:r>
              <a:rPr lang="fr-FR"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800" b="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fr-FR" sz="1800" b="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00B050"/>
              </a:buClr>
              <a:buFont typeface="Symbol" panose="05050102010706020507" pitchFamily="18" charset="2"/>
              <a:buNone/>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Il y a deux personnages. Il faut deux élèves.</a:t>
            </a:r>
            <a:endParaRPr lang="fr-FR" b="1" i="1" dirty="0"/>
          </a:p>
        </p:txBody>
      </p:sp>
      <p:sp>
        <p:nvSpPr>
          <p:cNvPr id="4" name="Espace réservé du numéro de diapositive 3"/>
          <p:cNvSpPr>
            <a:spLocks noGrp="1"/>
          </p:cNvSpPr>
          <p:nvPr>
            <p:ph type="sldNum" sz="quarter" idx="5"/>
          </p:nvPr>
        </p:nvSpPr>
        <p:spPr/>
        <p:txBody>
          <a:bodyPr/>
          <a:lstStyle/>
          <a:p>
            <a:fld id="{F059A68A-4D3F-4AEA-8F83-D742FC3E7EE0}" type="slidenum">
              <a:rPr lang="fr-FR" smtClean="0"/>
              <a:t>4</a:t>
            </a:fld>
            <a:endParaRPr lang="fr-FR"/>
          </a:p>
        </p:txBody>
      </p:sp>
    </p:spTree>
    <p:extLst>
      <p:ext uri="{BB962C8B-B14F-4D97-AF65-F5344CB8AC3E}">
        <p14:creationId xmlns:p14="http://schemas.microsoft.com/office/powerpoint/2010/main" val="3188844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lnSpc>
                <a:spcPct val="107000"/>
              </a:lnSpc>
              <a:buClr>
                <a:srgbClr val="00B050"/>
              </a:buClr>
              <a:buFont typeface="Symbol" panose="05050102010706020507" pitchFamily="18" charset="2"/>
              <a:buNone/>
            </a:pPr>
            <a:r>
              <a:rPr lang="fr-FR" sz="1200" b="1" dirty="0">
                <a:solidFill>
                  <a:schemeClr val="tx1"/>
                </a:solidFill>
                <a:effectLst/>
                <a:latin typeface="+mn-lt"/>
                <a:ea typeface="Times New Roman" panose="02020603050405020304" pitchFamily="18" charset="0"/>
                <a:cs typeface="Calibri" panose="020F0502020204030204" pitchFamily="34" charset="0"/>
                <a:sym typeface="Wingdings 3" panose="05040102010807070707" pitchFamily="18" charset="2"/>
              </a:rPr>
              <a:t> </a:t>
            </a:r>
            <a:r>
              <a:rPr lang="fr-FR" sz="1200" b="1" dirty="0">
                <a:effectLst/>
                <a:latin typeface="Times New Roman" panose="02020603050405020304" pitchFamily="18" charset="0"/>
                <a:ea typeface="Calibri" panose="020F0502020204030204" pitchFamily="34" charset="0"/>
                <a:cs typeface="Times New Roman" panose="02020603050405020304" pitchFamily="18" charset="0"/>
              </a:rPr>
              <a:t>Désigner</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deux élèves, </a:t>
            </a:r>
            <a:r>
              <a:rPr lang="fr-FR" sz="1200" b="1" dirty="0">
                <a:effectLst/>
                <a:latin typeface="Times New Roman" panose="02020603050405020304" pitchFamily="18" charset="0"/>
                <a:ea typeface="Calibri" panose="020F0502020204030204" pitchFamily="34" charset="0"/>
                <a:cs typeface="Times New Roman" panose="02020603050405020304" pitchFamily="18" charset="0"/>
              </a:rPr>
              <a:t>répartir</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les rôles et leur </a:t>
            </a:r>
            <a:r>
              <a:rPr lang="fr-FR" sz="1200" b="1" dirty="0">
                <a:effectLst/>
                <a:latin typeface="Times New Roman" panose="02020603050405020304" pitchFamily="18" charset="0"/>
                <a:ea typeface="Calibri" panose="020F0502020204030204" pitchFamily="34" charset="0"/>
                <a:cs typeface="Times New Roman" panose="02020603050405020304" pitchFamily="18" charset="0"/>
              </a:rPr>
              <a:t>faire jouer</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la scénette.</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pPr>
            <a:r>
              <a:rPr lang="fr-FR" sz="12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Font typeface="Wingdings 3" panose="05040102010807070707" pitchFamily="18" charset="2"/>
              <a:buNone/>
            </a:pPr>
            <a:r>
              <a:rPr lang="fr-FR" sz="1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Avec votre voisin, regardez le texte. Entourez les pronoms personnels. Reprenez les six affichettes que je vous ai données hier et trouvez celles qui conviennent. »</a:t>
            </a:r>
            <a:r>
              <a:rPr lang="fr-FR" sz="1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fr-FR" b="1" i="1" dirty="0"/>
          </a:p>
        </p:txBody>
      </p:sp>
      <p:sp>
        <p:nvSpPr>
          <p:cNvPr id="4" name="Espace réservé du numéro de diapositive 3"/>
          <p:cNvSpPr>
            <a:spLocks noGrp="1"/>
          </p:cNvSpPr>
          <p:nvPr>
            <p:ph type="sldNum" sz="quarter" idx="5"/>
          </p:nvPr>
        </p:nvSpPr>
        <p:spPr/>
        <p:txBody>
          <a:bodyPr/>
          <a:lstStyle/>
          <a:p>
            <a:fld id="{F059A68A-4D3F-4AEA-8F83-D742FC3E7EE0}" type="slidenum">
              <a:rPr lang="fr-FR" smtClean="0"/>
              <a:t>5</a:t>
            </a:fld>
            <a:endParaRPr lang="fr-FR"/>
          </a:p>
        </p:txBody>
      </p:sp>
    </p:spTree>
    <p:extLst>
      <p:ext uri="{BB962C8B-B14F-4D97-AF65-F5344CB8AC3E}">
        <p14:creationId xmlns:p14="http://schemas.microsoft.com/office/powerpoint/2010/main" val="34198290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lgn="just">
              <a:lnSpc>
                <a:spcPct val="107000"/>
              </a:lnSpc>
              <a:buClr>
                <a:srgbClr val="00B050"/>
              </a:buClr>
              <a:buFont typeface="Symbol" panose="05050102010706020507" pitchFamily="18" charset="2"/>
              <a:buNone/>
            </a:pPr>
            <a:r>
              <a:rPr lang="fr-FR" sz="1800" b="1" dirty="0">
                <a:solidFill>
                  <a:schemeClr val="tx1"/>
                </a:solidFill>
                <a:effectLst/>
                <a:latin typeface="+mn-lt"/>
                <a:ea typeface="Times New Roman" panose="02020603050405020304" pitchFamily="18" charset="0"/>
                <a:cs typeface="Calibri" panose="020F0502020204030204" pitchFamily="34" charset="0"/>
                <a:sym typeface="Wingdings 3" panose="05040102010807070707" pitchFamily="18" charset="2"/>
              </a:rPr>
              <a:t></a:t>
            </a:r>
            <a:r>
              <a:rPr lang="fr-FR"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Wingdings 3" panose="05040102010807070707" pitchFamily="18" charset="2"/>
              </a:rPr>
              <a:t> </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Interroger </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un binôme :</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Le </a:t>
            </a:r>
            <a:r>
              <a:rPr lang="fr-FR" sz="1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tu</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de la première phrase, il désigne le personnage qui était joué par qui ? »</a:t>
            </a:r>
            <a:endParaRPr lang="fr-FR" sz="1800" b="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07000"/>
              </a:lnSpc>
              <a:buClr>
                <a:srgbClr val="00B050"/>
              </a:buClr>
              <a:buFont typeface="Symbol" panose="05050102010706020507" pitchFamily="18" charset="2"/>
              <a:buNone/>
            </a:pPr>
            <a:r>
              <a:rPr lang="fr-FR" sz="1800" b="1" u="sng"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Réponse attendue</a:t>
            </a:r>
            <a:r>
              <a:rPr lang="fr-FR"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800" b="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fr-FR" sz="1800" b="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07000"/>
              </a:lnSpc>
              <a:buClr>
                <a:srgbClr val="00B050"/>
              </a:buClr>
              <a:buFont typeface="Symbol" panose="05050102010706020507" pitchFamily="18" charset="2"/>
              <a:buNone/>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Il désigne le personnage joué par X [nom de l’élève].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00B050"/>
              </a:buClr>
              <a:buFont typeface="Symbol" panose="05050102010706020507" pitchFamily="18" charset="2"/>
              <a:buNone/>
            </a:pPr>
            <a:r>
              <a:rPr lang="fr-FR" sz="1800" b="1" dirty="0">
                <a:solidFill>
                  <a:schemeClr val="tx1"/>
                </a:solidFill>
                <a:effectLst/>
                <a:latin typeface="+mn-lt"/>
                <a:ea typeface="Times New Roman" panose="02020603050405020304" pitchFamily="18" charset="0"/>
                <a:cs typeface="Calibri" panose="020F0502020204030204" pitchFamily="34" charset="0"/>
                <a:sym typeface="Wingdings 3" panose="05040102010807070707" pitchFamily="18" charset="2"/>
              </a:rPr>
              <a:t> </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Est-ce qu’il y avait un autre mot dans le texte pour le désigner ? »</a:t>
            </a:r>
            <a:endParaRPr lang="fr-FR" sz="1800" b="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00B050"/>
              </a:buClr>
              <a:buFont typeface="Symbol" panose="05050102010706020507" pitchFamily="18" charset="2"/>
              <a:buNone/>
            </a:pPr>
            <a:r>
              <a:rPr lang="fr-FR" sz="1800" b="1" u="sng"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Réponse attendue</a:t>
            </a:r>
            <a:r>
              <a:rPr lang="fr-FR"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800" b="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fr-FR" sz="1800" b="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00B050"/>
              </a:buClr>
              <a:buFont typeface="Symbol" panose="05050102010706020507" pitchFamily="18" charset="2"/>
              <a:buNone/>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Il y avait le</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b="1" i="1" dirty="0">
                <a:effectLst/>
                <a:latin typeface="Times New Roman" panose="02020603050405020304" pitchFamily="18" charset="0"/>
                <a:ea typeface="Calibri" panose="020F0502020204030204" pitchFamily="34" charset="0"/>
                <a:cs typeface="Times New Roman" panose="02020603050405020304" pitchFamily="18" charset="0"/>
              </a:rPr>
              <a:t>je</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de la seconde ligne, quand il répond.</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Clr>
                <a:srgbClr val="00B050"/>
              </a:buClr>
              <a:buFont typeface="Symbol" panose="05050102010706020507" pitchFamily="18" charset="2"/>
              <a:buNone/>
            </a:pPr>
            <a:r>
              <a:rPr lang="fr-FR" sz="1800" b="1" dirty="0">
                <a:solidFill>
                  <a:schemeClr val="tx1"/>
                </a:solidFill>
                <a:effectLst/>
                <a:latin typeface="+mn-lt"/>
                <a:ea typeface="Times New Roman" panose="02020603050405020304" pitchFamily="18" charset="0"/>
                <a:cs typeface="Calibri" panose="020F0502020204030204" pitchFamily="34" charset="0"/>
                <a:sym typeface="Wingdings 3" panose="05040102010807070707" pitchFamily="18" charset="2"/>
              </a:rPr>
              <a:t> </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Soulignez en vert ces deux mots, qui désignent le personnage joué par X. »</a:t>
            </a:r>
            <a:endParaRPr lang="fr-FR" sz="1800" dirty="0">
              <a:effectLst/>
              <a:latin typeface="Times New Roman" panose="02020603050405020304" pitchFamily="18" charset="0"/>
              <a:ea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F059A68A-4D3F-4AEA-8F83-D742FC3E7EE0}" type="slidenum">
              <a:rPr lang="fr-FR" smtClean="0"/>
              <a:t>6</a:t>
            </a:fld>
            <a:endParaRPr lang="fr-FR"/>
          </a:p>
        </p:txBody>
      </p:sp>
    </p:spTree>
    <p:extLst>
      <p:ext uri="{BB962C8B-B14F-4D97-AF65-F5344CB8AC3E}">
        <p14:creationId xmlns:p14="http://schemas.microsoft.com/office/powerpoint/2010/main" val="29902594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solidFill>
                  <a:schemeClr val="tx1"/>
                </a:solidFill>
                <a:effectLst/>
                <a:latin typeface="+mn-lt"/>
                <a:ea typeface="Times New Roman" panose="02020603050405020304" pitchFamily="18" charset="0"/>
                <a:cs typeface="Calibri" panose="020F0502020204030204" pitchFamily="34" charset="0"/>
                <a:sym typeface="Wingdings 3" panose="05040102010807070707" pitchFamily="18" charset="2"/>
              </a:rPr>
              <a:t> </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Trouvez le pronom qui désigne le personnage joué par Y [nom de l’autre élève]. Soulignez-le en rouge.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F059A68A-4D3F-4AEA-8F83-D742FC3E7EE0}" type="slidenum">
              <a:rPr lang="fr-FR" smtClean="0"/>
              <a:t>7</a:t>
            </a:fld>
            <a:endParaRPr lang="fr-FR"/>
          </a:p>
        </p:txBody>
      </p:sp>
    </p:spTree>
    <p:extLst>
      <p:ext uri="{BB962C8B-B14F-4D97-AF65-F5344CB8AC3E}">
        <p14:creationId xmlns:p14="http://schemas.microsoft.com/office/powerpoint/2010/main" val="24902073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85750" lvl="0" indent="-285750">
              <a:lnSpc>
                <a:spcPct val="107000"/>
              </a:lnSpc>
              <a:buClr>
                <a:srgbClr val="00B050"/>
              </a:buClr>
              <a:buFont typeface="Wingdings 3" panose="05040102010807070707" pitchFamily="18" charset="2"/>
              <a:buChar char="u"/>
            </a:pP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Revenir </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en classe entière et </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expliquer</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 </a:t>
            </a:r>
          </a:p>
          <a:p>
            <a:pPr marL="0" lvl="0" indent="0">
              <a:lnSpc>
                <a:spcPct val="107000"/>
              </a:lnSpc>
              <a:buClr>
                <a:srgbClr val="00B050"/>
              </a:buClr>
              <a:buFont typeface="Wingdings 3" panose="05040102010807070707" pitchFamily="18" charset="2"/>
              <a:buNone/>
            </a:pP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Est-ce que vous voyez cette chose curieuse : le même mot ne désigne pas la même personne dans le même texte. C’est quel mot ? »</a:t>
            </a:r>
            <a:endParaRPr lang="fr-FR" sz="1800" b="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00B050"/>
              </a:buClr>
              <a:buFont typeface="Symbol" panose="05050102010706020507" pitchFamily="18" charset="2"/>
              <a:buNone/>
            </a:pPr>
            <a:endParaRPr lang="fr-FR" sz="1800" b="1" u="sng"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a:lnSpc>
                <a:spcPct val="107000"/>
              </a:lnSpc>
              <a:buClr>
                <a:srgbClr val="00B050"/>
              </a:buClr>
              <a:buFont typeface="Symbol" panose="05050102010706020507" pitchFamily="18" charset="2"/>
              <a:buNone/>
            </a:pPr>
            <a:r>
              <a:rPr lang="fr-FR" sz="1800" b="1" u="sng"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Réponse attendue</a:t>
            </a:r>
            <a:r>
              <a:rPr lang="fr-FR"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800" b="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fr-FR" sz="1800" b="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00B050"/>
              </a:buClr>
              <a:buFont typeface="Symbol" panose="05050102010706020507" pitchFamily="18" charset="2"/>
              <a:buNone/>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C’est le mot </a:t>
            </a:r>
            <a:r>
              <a:rPr lang="fr-FR" sz="1800" b="1" i="1" dirty="0">
                <a:effectLst/>
                <a:latin typeface="Times New Roman" panose="02020603050405020304" pitchFamily="18" charset="0"/>
                <a:ea typeface="Calibri" panose="020F0502020204030204" pitchFamily="34" charset="0"/>
                <a:cs typeface="Times New Roman" panose="02020603050405020304" pitchFamily="18" charset="0"/>
              </a:rPr>
              <a:t>je</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F059A68A-4D3F-4AEA-8F83-D742FC3E7EE0}" type="slidenum">
              <a:rPr lang="fr-FR" smtClean="0"/>
              <a:t>8</a:t>
            </a:fld>
            <a:endParaRPr lang="fr-FR"/>
          </a:p>
        </p:txBody>
      </p:sp>
    </p:spTree>
    <p:extLst>
      <p:ext uri="{BB962C8B-B14F-4D97-AF65-F5344CB8AC3E}">
        <p14:creationId xmlns:p14="http://schemas.microsoft.com/office/powerpoint/2010/main" val="13392069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lnSpc>
                <a:spcPct val="107000"/>
              </a:lnSpc>
              <a:buClr>
                <a:srgbClr val="00B050"/>
              </a:buClr>
              <a:buFont typeface="Symbol" panose="05050102010706020507" pitchFamily="18" charset="2"/>
              <a:buNone/>
            </a:pP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Il y a une autre chose curieuse : un même personnage est désigné par deux mots différents. Voyez-vous quel personnage et quels mots ? »</a:t>
            </a:r>
            <a:endParaRPr lang="fr-FR" sz="1800" b="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00B050"/>
              </a:buClr>
              <a:buFont typeface="Symbol" panose="05050102010706020507" pitchFamily="18" charset="2"/>
              <a:buNone/>
            </a:pPr>
            <a:r>
              <a:rPr lang="fr-FR" sz="1800" b="1" u="sng"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Réponse attendue</a:t>
            </a:r>
            <a:r>
              <a:rPr lang="fr-FR"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800" b="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fr-FR" sz="1800" b="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00B050"/>
              </a:buClr>
              <a:buFont typeface="Symbol" panose="05050102010706020507" pitchFamily="18" charset="2"/>
              <a:buNone/>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Il s’agit du personnage désigné par </a:t>
            </a:r>
            <a:r>
              <a:rPr lang="fr-FR" sz="1800" b="1" i="1" dirty="0">
                <a:effectLst/>
                <a:latin typeface="Times New Roman" panose="02020603050405020304" pitchFamily="18" charset="0"/>
                <a:ea typeface="Calibri" panose="020F0502020204030204" pitchFamily="34" charset="0"/>
                <a:cs typeface="Times New Roman" panose="02020603050405020304" pitchFamily="18" charset="0"/>
              </a:rPr>
              <a:t>tu</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dans la première phrase et par </a:t>
            </a:r>
            <a:r>
              <a:rPr lang="fr-FR" sz="1800" b="1" i="1" dirty="0">
                <a:effectLst/>
                <a:latin typeface="Times New Roman" panose="02020603050405020304" pitchFamily="18" charset="0"/>
                <a:ea typeface="Calibri" panose="020F0502020204030204" pitchFamily="34" charset="0"/>
                <a:cs typeface="Times New Roman" panose="02020603050405020304" pitchFamily="18" charset="0"/>
              </a:rPr>
              <a:t>je</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dans la seconde.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Clr>
                <a:srgbClr val="00B050"/>
              </a:buClr>
              <a:buFont typeface="Symbol" panose="05050102010706020507" pitchFamily="18" charset="2"/>
              <a:buNone/>
            </a:pPr>
            <a:r>
              <a:rPr lang="fr-FR" sz="1800" b="1" dirty="0">
                <a:solidFill>
                  <a:schemeClr val="tx1"/>
                </a:solidFill>
                <a:effectLst/>
                <a:latin typeface="+mn-lt"/>
                <a:ea typeface="Times New Roman" panose="02020603050405020304" pitchFamily="18" charset="0"/>
                <a:cs typeface="Calibri" panose="020F0502020204030204" pitchFamily="34" charset="0"/>
                <a:sym typeface="Wingdings 3" panose="05040102010807070707" pitchFamily="18" charset="2"/>
              </a:rPr>
              <a:t> </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C’est normal. On se sert du </a:t>
            </a:r>
            <a:r>
              <a:rPr lang="fr-FR" sz="1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je</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pour parler de soi-même. Le mot </a:t>
            </a:r>
            <a:r>
              <a:rPr lang="fr-FR" sz="1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je</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désigne celui qui parle. Chaque fois que c’est quelqu’un d’autre qui parle, le mot </a:t>
            </a:r>
            <a:r>
              <a:rPr lang="fr-FR" sz="1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je</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désigne la nouvelle personne qui parle.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F059A68A-4D3F-4AEA-8F83-D742FC3E7EE0}" type="slidenum">
              <a:rPr lang="fr-FR" smtClean="0"/>
              <a:t>9</a:t>
            </a:fld>
            <a:endParaRPr lang="fr-FR"/>
          </a:p>
        </p:txBody>
      </p:sp>
    </p:spTree>
    <p:extLst>
      <p:ext uri="{BB962C8B-B14F-4D97-AF65-F5344CB8AC3E}">
        <p14:creationId xmlns:p14="http://schemas.microsoft.com/office/powerpoint/2010/main" val="34188213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pic>
        <p:nvPicPr>
          <p:cNvPr id="5" name="Image 4" descr="Une image contenant texte&#10;&#10;Description générée automatiquement">
            <a:extLst>
              <a:ext uri="{FF2B5EF4-FFF2-40B4-BE49-F238E27FC236}">
                <a16:creationId xmlns:a16="http://schemas.microsoft.com/office/drawing/2014/main" id="{27B43CDB-F054-20EF-E190-137B37C6EA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2458260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BC613A-61CE-4270-90CD-29B86CE51417}" type="datetimeFigureOut">
              <a:rPr lang="fr-FR" smtClean="0"/>
              <a:t>04/09/2023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32DB0399-BEC5-4C24-8C3D-BC966AB8F55E}" type="slidenum">
              <a:rPr lang="fr-FR" smtClean="0"/>
              <a:t>‹N°›</a:t>
            </a:fld>
            <a:endParaRPr lang="fr-FR"/>
          </a:p>
        </p:txBody>
      </p:sp>
    </p:spTree>
    <p:extLst>
      <p:ext uri="{BB962C8B-B14F-4D97-AF65-F5344CB8AC3E}">
        <p14:creationId xmlns:p14="http://schemas.microsoft.com/office/powerpoint/2010/main" val="3687307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2BC613A-61CE-4270-90CD-29B86CE51417}" type="datetimeFigureOut">
              <a:rPr lang="fr-FR" smtClean="0"/>
              <a:t>04/09/2023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2DB0399-BEC5-4C24-8C3D-BC966AB8F55E}" type="slidenum">
              <a:rPr lang="fr-FR" smtClean="0"/>
              <a:t>‹N°›</a:t>
            </a:fld>
            <a:endParaRPr lang="fr-FR"/>
          </a:p>
        </p:txBody>
      </p:sp>
    </p:spTree>
    <p:extLst>
      <p:ext uri="{BB962C8B-B14F-4D97-AF65-F5344CB8AC3E}">
        <p14:creationId xmlns:p14="http://schemas.microsoft.com/office/powerpoint/2010/main" val="18418395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2BC613A-61CE-4270-90CD-29B86CE51417}" type="datetimeFigureOut">
              <a:rPr lang="fr-FR" smtClean="0"/>
              <a:t>04/09/2023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2DB0399-BEC5-4C24-8C3D-BC966AB8F55E}" type="slidenum">
              <a:rPr lang="fr-FR" smtClean="0"/>
              <a:t>‹N°›</a:t>
            </a:fld>
            <a:endParaRPr lang="fr-FR"/>
          </a:p>
        </p:txBody>
      </p:sp>
    </p:spTree>
    <p:extLst>
      <p:ext uri="{BB962C8B-B14F-4D97-AF65-F5344CB8AC3E}">
        <p14:creationId xmlns:p14="http://schemas.microsoft.com/office/powerpoint/2010/main" val="22915812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2BC613A-61CE-4270-90CD-29B86CE51417}" type="datetimeFigureOut">
              <a:rPr lang="fr-FR" smtClean="0"/>
              <a:t>04/09/2023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2DB0399-BEC5-4C24-8C3D-BC966AB8F55E}" type="slidenum">
              <a:rPr lang="fr-FR" smtClean="0"/>
              <a:t>‹N°›</a:t>
            </a:fld>
            <a:endParaRPr lang="fr-FR"/>
          </a:p>
        </p:txBody>
      </p:sp>
    </p:spTree>
    <p:extLst>
      <p:ext uri="{BB962C8B-B14F-4D97-AF65-F5344CB8AC3E}">
        <p14:creationId xmlns:p14="http://schemas.microsoft.com/office/powerpoint/2010/main" val="15874416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2BC613A-61CE-4270-90CD-29B86CE51417}" type="datetimeFigureOut">
              <a:rPr lang="fr-FR" smtClean="0"/>
              <a:t>04/09/2023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2DB0399-BEC5-4C24-8C3D-BC966AB8F55E}" type="slidenum">
              <a:rPr lang="fr-FR" smtClean="0"/>
              <a:t>‹N°›</a:t>
            </a:fld>
            <a:endParaRPr lang="fr-FR"/>
          </a:p>
        </p:txBody>
      </p:sp>
    </p:spTree>
    <p:extLst>
      <p:ext uri="{BB962C8B-B14F-4D97-AF65-F5344CB8AC3E}">
        <p14:creationId xmlns:p14="http://schemas.microsoft.com/office/powerpoint/2010/main" val="3413236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re de section">
    <p:spTree>
      <p:nvGrpSpPr>
        <p:cNvPr id="1" name=""/>
        <p:cNvGrpSpPr/>
        <p:nvPr/>
      </p:nvGrpSpPr>
      <p:grpSpPr>
        <a:xfrm>
          <a:off x="0" y="0"/>
          <a:ext cx="0" cy="0"/>
          <a:chOff x="0" y="0"/>
          <a:chExt cx="0" cy="0"/>
        </a:xfrm>
      </p:grpSpPr>
      <p:pic>
        <p:nvPicPr>
          <p:cNvPr id="8" name="Image 7" descr="Une image contenant texte&#10;&#10;Description générée automatiquement">
            <a:extLst>
              <a:ext uri="{FF2B5EF4-FFF2-40B4-BE49-F238E27FC236}">
                <a16:creationId xmlns:a16="http://schemas.microsoft.com/office/drawing/2014/main" id="{465DA297-64D4-EF59-0987-72B577BC19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3534470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Vide">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2D77F6C2-6BD0-37FC-A8B4-BAD5CE6B80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pic>
        <p:nvPicPr>
          <p:cNvPr id="2" name="Image 1">
            <a:extLst>
              <a:ext uri="{FF2B5EF4-FFF2-40B4-BE49-F238E27FC236}">
                <a16:creationId xmlns:a16="http://schemas.microsoft.com/office/drawing/2014/main" id="{8F2EC138-7BA7-9A02-9615-F9897657A987}"/>
              </a:ext>
            </a:extLst>
          </p:cNvPr>
          <p:cNvPicPr>
            <a:picLocks noChangeAspect="1"/>
          </p:cNvPicPr>
          <p:nvPr userDrawn="1"/>
        </p:nvPicPr>
        <p:blipFill>
          <a:blip r:embed="rId3"/>
          <a:stretch>
            <a:fillRect/>
          </a:stretch>
        </p:blipFill>
        <p:spPr>
          <a:xfrm>
            <a:off x="8524800" y="6204714"/>
            <a:ext cx="619200" cy="653285"/>
          </a:xfrm>
          <a:prstGeom prst="rect">
            <a:avLst/>
          </a:prstGeom>
        </p:spPr>
      </p:pic>
    </p:spTree>
    <p:extLst>
      <p:ext uri="{BB962C8B-B14F-4D97-AF65-F5344CB8AC3E}">
        <p14:creationId xmlns:p14="http://schemas.microsoft.com/office/powerpoint/2010/main" val="3950169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B2BC613A-61CE-4270-90CD-29B86CE51417}" type="datetimeFigureOut">
              <a:rPr lang="fr-FR" smtClean="0"/>
              <a:t>04/09/2023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2DB0399-BEC5-4C24-8C3D-BC966AB8F55E}" type="slidenum">
              <a:rPr lang="fr-FR" smtClean="0"/>
              <a:t>‹N°›</a:t>
            </a:fld>
            <a:endParaRPr lang="fr-FR"/>
          </a:p>
        </p:txBody>
      </p:sp>
    </p:spTree>
    <p:extLst>
      <p:ext uri="{BB962C8B-B14F-4D97-AF65-F5344CB8AC3E}">
        <p14:creationId xmlns:p14="http://schemas.microsoft.com/office/powerpoint/2010/main" val="3256569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2BC613A-61CE-4270-90CD-29B86CE51417}" type="datetimeFigureOut">
              <a:rPr lang="fr-FR" smtClean="0"/>
              <a:t>04/09/2023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2DB0399-BEC5-4C24-8C3D-BC966AB8F55E}" type="slidenum">
              <a:rPr lang="fr-FR" smtClean="0"/>
              <a:t>‹N°›</a:t>
            </a:fld>
            <a:endParaRPr lang="fr-FR"/>
          </a:p>
        </p:txBody>
      </p:sp>
    </p:spTree>
    <p:extLst>
      <p:ext uri="{BB962C8B-B14F-4D97-AF65-F5344CB8AC3E}">
        <p14:creationId xmlns:p14="http://schemas.microsoft.com/office/powerpoint/2010/main" val="1230755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2BC613A-61CE-4270-90CD-29B86CE51417}" type="datetimeFigureOut">
              <a:rPr lang="fr-FR" smtClean="0"/>
              <a:t>04/09/2023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2DB0399-BEC5-4C24-8C3D-BC966AB8F55E}" type="slidenum">
              <a:rPr lang="fr-FR" smtClean="0"/>
              <a:t>‹N°›</a:t>
            </a:fld>
            <a:endParaRPr lang="fr-FR"/>
          </a:p>
        </p:txBody>
      </p:sp>
    </p:spTree>
    <p:extLst>
      <p:ext uri="{BB962C8B-B14F-4D97-AF65-F5344CB8AC3E}">
        <p14:creationId xmlns:p14="http://schemas.microsoft.com/office/powerpoint/2010/main" val="3499942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2BC613A-61CE-4270-90CD-29B86CE51417}" type="datetimeFigureOut">
              <a:rPr lang="fr-FR" smtClean="0"/>
              <a:t>04/09/2023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2DB0399-BEC5-4C24-8C3D-BC966AB8F55E}" type="slidenum">
              <a:rPr lang="fr-FR" smtClean="0"/>
              <a:t>‹N°›</a:t>
            </a:fld>
            <a:endParaRPr lang="fr-FR"/>
          </a:p>
        </p:txBody>
      </p:sp>
    </p:spTree>
    <p:extLst>
      <p:ext uri="{BB962C8B-B14F-4D97-AF65-F5344CB8AC3E}">
        <p14:creationId xmlns:p14="http://schemas.microsoft.com/office/powerpoint/2010/main" val="3301136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2BC613A-61CE-4270-90CD-29B86CE51417}" type="datetimeFigureOut">
              <a:rPr lang="fr-FR" smtClean="0"/>
              <a:t>04/09/2023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32DB0399-BEC5-4C24-8C3D-BC966AB8F55E}" type="slidenum">
              <a:rPr lang="fr-FR" smtClean="0"/>
              <a:t>‹N°›</a:t>
            </a:fld>
            <a:endParaRPr lang="fr-FR"/>
          </a:p>
        </p:txBody>
      </p:sp>
    </p:spTree>
    <p:extLst>
      <p:ext uri="{BB962C8B-B14F-4D97-AF65-F5344CB8AC3E}">
        <p14:creationId xmlns:p14="http://schemas.microsoft.com/office/powerpoint/2010/main" val="2000037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2BC613A-61CE-4270-90CD-29B86CE51417}" type="datetimeFigureOut">
              <a:rPr lang="fr-FR" smtClean="0"/>
              <a:t>04/09/2023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32DB0399-BEC5-4C24-8C3D-BC966AB8F55E}" type="slidenum">
              <a:rPr lang="fr-FR" smtClean="0"/>
              <a:t>‹N°›</a:t>
            </a:fld>
            <a:endParaRPr lang="fr-FR"/>
          </a:p>
        </p:txBody>
      </p:sp>
    </p:spTree>
    <p:extLst>
      <p:ext uri="{BB962C8B-B14F-4D97-AF65-F5344CB8AC3E}">
        <p14:creationId xmlns:p14="http://schemas.microsoft.com/office/powerpoint/2010/main" val="119316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BC613A-61CE-4270-90CD-29B86CE51417}" type="datetimeFigureOut">
              <a:rPr lang="fr-FR" smtClean="0"/>
              <a:t>04/09/2023</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DB0399-BEC5-4C24-8C3D-BC966AB8F55E}" type="slidenum">
              <a:rPr lang="fr-FR" smtClean="0"/>
              <a:t>‹N°›</a:t>
            </a:fld>
            <a:endParaRPr lang="fr-FR"/>
          </a:p>
        </p:txBody>
      </p:sp>
    </p:spTree>
    <p:extLst>
      <p:ext uri="{BB962C8B-B14F-4D97-AF65-F5344CB8AC3E}">
        <p14:creationId xmlns:p14="http://schemas.microsoft.com/office/powerpoint/2010/main" val="2652256539"/>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Visage humain, capture d’écran, personne&#10;&#10;Description générée automatiquement">
            <a:extLst>
              <a:ext uri="{FF2B5EF4-FFF2-40B4-BE49-F238E27FC236}">
                <a16:creationId xmlns:a16="http://schemas.microsoft.com/office/drawing/2014/main" id="{C035787D-BB06-91A0-9C43-EB2ADAD14E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236960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10;&#10;Description générée automatiquement">
            <a:extLst>
              <a:ext uri="{FF2B5EF4-FFF2-40B4-BE49-F238E27FC236}">
                <a16:creationId xmlns:a16="http://schemas.microsoft.com/office/drawing/2014/main" id="{7D02B1C4-D627-0640-92E0-2E15A08021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037739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Une image contenant texte, capture d’écran, Visage humain, dessin humoristique&#10;&#10;Description générée automatiquement">
            <a:extLst>
              <a:ext uri="{FF2B5EF4-FFF2-40B4-BE49-F238E27FC236}">
                <a16:creationId xmlns:a16="http://schemas.microsoft.com/office/drawing/2014/main" id="{367FD75C-F9A3-0EEA-470D-4CB54FCA71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939655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descr="Une image contenant texte, capture d’écran, diagramme, conception&#10;&#10;Description générée automatiquement">
            <a:extLst>
              <a:ext uri="{FF2B5EF4-FFF2-40B4-BE49-F238E27FC236}">
                <a16:creationId xmlns:a16="http://schemas.microsoft.com/office/drawing/2014/main" id="{E45DC983-DC96-A5AC-C22A-957D3E4CC3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597712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Une image contenant texte, capture d’écran, Police, diagramme&#10;&#10;Description générée automatiquement">
            <a:extLst>
              <a:ext uri="{FF2B5EF4-FFF2-40B4-BE49-F238E27FC236}">
                <a16:creationId xmlns:a16="http://schemas.microsoft.com/office/drawing/2014/main" id="{C4D27022-BF1A-46F7-48D7-643E59325C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346503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10;&#10;Description générée automatiquement">
            <a:extLst>
              <a:ext uri="{FF2B5EF4-FFF2-40B4-BE49-F238E27FC236}">
                <a16:creationId xmlns:a16="http://schemas.microsoft.com/office/drawing/2014/main" id="{F4435F8D-8743-615D-998C-149C60EE53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945258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10;&#10;Description générée automatiquement">
            <a:extLst>
              <a:ext uri="{FF2B5EF4-FFF2-40B4-BE49-F238E27FC236}">
                <a16:creationId xmlns:a16="http://schemas.microsoft.com/office/drawing/2014/main" id="{F75DFB30-3AEE-34F8-A693-633F1271FB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165825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10;&#10;Description générée automatiquement">
            <a:extLst>
              <a:ext uri="{FF2B5EF4-FFF2-40B4-BE49-F238E27FC236}">
                <a16:creationId xmlns:a16="http://schemas.microsoft.com/office/drawing/2014/main" id="{CBA28133-34FA-B067-48D0-BBC80D5FB0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52215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10;&#10;Description générée automatiquement">
            <a:extLst>
              <a:ext uri="{FF2B5EF4-FFF2-40B4-BE49-F238E27FC236}">
                <a16:creationId xmlns:a16="http://schemas.microsoft.com/office/drawing/2014/main" id="{9FF29941-4B5E-03C1-C070-BF3B9D0157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629359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diagramme, conception&#10;&#10;Description générée automatiquement">
            <a:extLst>
              <a:ext uri="{FF2B5EF4-FFF2-40B4-BE49-F238E27FC236}">
                <a16:creationId xmlns:a16="http://schemas.microsoft.com/office/drawing/2014/main" id="{4960D043-B745-7AE2-2364-34FD59B9E8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656258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Une image contenant texte, clipart, capture d’écran, diagramme&#10;&#10;Description générée automatiquement">
            <a:extLst>
              <a:ext uri="{FF2B5EF4-FFF2-40B4-BE49-F238E27FC236}">
                <a16:creationId xmlns:a16="http://schemas.microsoft.com/office/drawing/2014/main" id="{B59C5C85-2089-0FC0-BF57-03C378B344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09922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dessin, illustration, croquis&#10;&#10;Description générée automatiquement">
            <a:extLst>
              <a:ext uri="{FF2B5EF4-FFF2-40B4-BE49-F238E27FC236}">
                <a16:creationId xmlns:a16="http://schemas.microsoft.com/office/drawing/2014/main" id="{120C2E8A-DD07-478A-F5D5-D23831205C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058441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 Page web&#10;&#10;Description générée automatiquement">
            <a:extLst>
              <a:ext uri="{FF2B5EF4-FFF2-40B4-BE49-F238E27FC236}">
                <a16:creationId xmlns:a16="http://schemas.microsoft.com/office/drawing/2014/main" id="{38C78A9B-CE3C-2467-4674-354B91423D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935896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Police&#10;&#10;Description générée automatiquement">
            <a:extLst>
              <a:ext uri="{FF2B5EF4-FFF2-40B4-BE49-F238E27FC236}">
                <a16:creationId xmlns:a16="http://schemas.microsoft.com/office/drawing/2014/main" id="{A5EA7226-BA9F-81EC-6DBE-FF497988E9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82548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dessin humoristique, conception&#10;&#10;Description générée automatiquement">
            <a:extLst>
              <a:ext uri="{FF2B5EF4-FFF2-40B4-BE49-F238E27FC236}">
                <a16:creationId xmlns:a16="http://schemas.microsoft.com/office/drawing/2014/main" id="{865F1EE3-1565-6B11-3ACE-29A875A3E5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363590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ersonne, dessin humoristique&#10;&#10;Description générée automatiquement">
            <a:extLst>
              <a:ext uri="{FF2B5EF4-FFF2-40B4-BE49-F238E27FC236}">
                <a16:creationId xmlns:a16="http://schemas.microsoft.com/office/drawing/2014/main" id="{8F5614A7-D215-1F93-E089-A02A656AF2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313491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dessin humoristique, Visage humain&#10;&#10;Description générée automatiquement">
            <a:extLst>
              <a:ext uri="{FF2B5EF4-FFF2-40B4-BE49-F238E27FC236}">
                <a16:creationId xmlns:a16="http://schemas.microsoft.com/office/drawing/2014/main" id="{5EFC3F2A-1DA8-EC4A-B940-28791223A9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443141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dessin humoristique&#10;&#10;Description générée automatiquement">
            <a:extLst>
              <a:ext uri="{FF2B5EF4-FFF2-40B4-BE49-F238E27FC236}">
                <a16:creationId xmlns:a16="http://schemas.microsoft.com/office/drawing/2014/main" id="{C2B3763F-0A02-AC65-4927-24E3934993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265152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dessin humoristique&#10;&#10;Description générée automatiquement">
            <a:extLst>
              <a:ext uri="{FF2B5EF4-FFF2-40B4-BE49-F238E27FC236}">
                <a16:creationId xmlns:a16="http://schemas.microsoft.com/office/drawing/2014/main" id="{974C3263-9130-DBC7-1090-C949F94FED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33525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diagramme, capture d’écran, ligne&#10;&#10;Description générée automatiquement">
            <a:extLst>
              <a:ext uri="{FF2B5EF4-FFF2-40B4-BE49-F238E27FC236}">
                <a16:creationId xmlns:a16="http://schemas.microsoft.com/office/drawing/2014/main" id="{94ED1782-8ECA-1378-DBE6-D9E93D54C8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457218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Police&#10;&#10;Description générée automatiquement">
            <a:extLst>
              <a:ext uri="{FF2B5EF4-FFF2-40B4-BE49-F238E27FC236}">
                <a16:creationId xmlns:a16="http://schemas.microsoft.com/office/drawing/2014/main" id="{57E3F19A-E93C-18D2-16EE-8ACF9CDDD1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840871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diagramme, Police&#10;&#10;Description générée automatiquement">
            <a:extLst>
              <a:ext uri="{FF2B5EF4-FFF2-40B4-BE49-F238E27FC236}">
                <a16:creationId xmlns:a16="http://schemas.microsoft.com/office/drawing/2014/main" id="{82DF555C-86F1-4E17-A329-76261347A4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48652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descr="Une image contenant texte, capture d’écran, diagramme, conception&#10;&#10;Description générée automatiquement">
            <a:extLst>
              <a:ext uri="{FF2B5EF4-FFF2-40B4-BE49-F238E27FC236}">
                <a16:creationId xmlns:a16="http://schemas.microsoft.com/office/drawing/2014/main" id="{89909361-B8BA-E67E-A5F5-64ECE4AAF0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39370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Police&#10;&#10;Description générée automatiquement">
            <a:extLst>
              <a:ext uri="{FF2B5EF4-FFF2-40B4-BE49-F238E27FC236}">
                <a16:creationId xmlns:a16="http://schemas.microsoft.com/office/drawing/2014/main" id="{2C26D279-53DD-C3CB-B68B-FF9473C4F7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88200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Une image contenant texte, capture d’écran, Police&#10;&#10;Description générée automatiquement">
            <a:extLst>
              <a:ext uri="{FF2B5EF4-FFF2-40B4-BE49-F238E27FC236}">
                <a16:creationId xmlns:a16="http://schemas.microsoft.com/office/drawing/2014/main" id="{D0647EA4-123B-27FE-CCCA-88A4CC0BEA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414214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Une image contenant texte, capture d’écran, Police&#10;&#10;Description générée automatiquement">
            <a:extLst>
              <a:ext uri="{FF2B5EF4-FFF2-40B4-BE49-F238E27FC236}">
                <a16:creationId xmlns:a16="http://schemas.microsoft.com/office/drawing/2014/main" id="{ECAACEC8-5F8B-E699-6AD5-F9F94D8F10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18091285"/>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DD74D7C8DBD084AAB4D6512AE17BF5B" ma:contentTypeVersion="6" ma:contentTypeDescription="Crée un document." ma:contentTypeScope="" ma:versionID="79965398089a9ed3dc0e1e27a4a0c699">
  <xsd:schema xmlns:xsd="http://www.w3.org/2001/XMLSchema" xmlns:xs="http://www.w3.org/2001/XMLSchema" xmlns:p="http://schemas.microsoft.com/office/2006/metadata/properties" xmlns:ns2="e22bdef0-0862-4bc9-8ae1-8aa74d93ea48" xmlns:ns3="0712efe7-30c0-4671-85e6-f0521d1b12d0" targetNamespace="http://schemas.microsoft.com/office/2006/metadata/properties" ma:root="true" ma:fieldsID="36194f758198d38e89fba16a2ce54d58" ns2:_="" ns3:_="">
    <xsd:import namespace="e22bdef0-0862-4bc9-8ae1-8aa74d93ea48"/>
    <xsd:import namespace="0712efe7-30c0-4671-85e6-f0521d1b12d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2bdef0-0862-4bc9-8ae1-8aa74d93ea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712efe7-30c0-4671-85e6-f0521d1b12d0" elementFormDefault="qualified">
    <xsd:import namespace="http://schemas.microsoft.com/office/2006/documentManagement/types"/>
    <xsd:import namespace="http://schemas.microsoft.com/office/infopath/2007/PartnerControls"/>
    <xsd:element name="SharedWithUsers" ma:index="12"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877AA36-2946-423A-A1BA-F83951CE2339}">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85c0154b-c1f1-454a-9cce-58d1a683144e"/>
    <ds:schemaRef ds:uri="78930844-7ca7-4771-ad53-9658c2095a47"/>
    <ds:schemaRef ds:uri="http://www.w3.org/XML/1998/namespace"/>
    <ds:schemaRef ds:uri="http://purl.org/dc/dcmitype/"/>
  </ds:schemaRefs>
</ds:datastoreItem>
</file>

<file path=customXml/itemProps2.xml><?xml version="1.0" encoding="utf-8"?>
<ds:datastoreItem xmlns:ds="http://schemas.openxmlformats.org/officeDocument/2006/customXml" ds:itemID="{C9B7FA31-2F11-4143-A861-43FD4178274A}"/>
</file>

<file path=customXml/itemProps3.xml><?xml version="1.0" encoding="utf-8"?>
<ds:datastoreItem xmlns:ds="http://schemas.openxmlformats.org/officeDocument/2006/customXml" ds:itemID="{9BC79A74-C6E4-42EC-90A8-57E0904D090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250</TotalTime>
  <Words>1720</Words>
  <Application>Microsoft Office PowerPoint</Application>
  <PresentationFormat>Affichage à l'écran (4:3)</PresentationFormat>
  <Paragraphs>182</Paragraphs>
  <Slides>26</Slides>
  <Notes>26</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26</vt:i4>
      </vt:variant>
    </vt:vector>
  </HeadingPairs>
  <TitlesOfParts>
    <vt:vector size="34" baseType="lpstr">
      <vt:lpstr>Arial</vt:lpstr>
      <vt:lpstr>Calibri</vt:lpstr>
      <vt:lpstr>Calibri Light</vt:lpstr>
      <vt:lpstr>Helvetica</vt:lpstr>
      <vt:lpstr>Symbol</vt:lpstr>
      <vt:lpstr>Times New Roman</vt:lpstr>
      <vt:lpstr>Wingdings 3</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ABERLENC LEA</dc:creator>
  <cp:lastModifiedBy>BELLEMIN SANDRA</cp:lastModifiedBy>
  <cp:revision>5</cp:revision>
  <dcterms:created xsi:type="dcterms:W3CDTF">2023-02-22T09:12:14Z</dcterms:created>
  <dcterms:modified xsi:type="dcterms:W3CDTF">2023-09-04T10:02:34Z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0x0101007DD74D7C8DBD084AAB4D6512AE17BF5B</vt:lpwstr>
  </property>
  <property fmtid="{D5CDD505-2E9C-101B-9397-08002B2CF9AE}" pid="3" name="MediaServiceImageTags">
    <vt:lpwstr/>
  </property>
</Properties>
</file>