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7" r:id="rId5"/>
    <p:sldId id="258" r:id="rId6"/>
    <p:sldId id="283" r:id="rId7"/>
    <p:sldId id="259" r:id="rId8"/>
    <p:sldId id="282" r:id="rId9"/>
    <p:sldId id="286" r:id="rId10"/>
    <p:sldId id="260" r:id="rId11"/>
    <p:sldId id="284" r:id="rId12"/>
    <p:sldId id="261" r:id="rId13"/>
    <p:sldId id="285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7" r:id="rId29"/>
    <p:sldId id="276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8E05-0F37-B687-88E8-F9729D74434D}" name="Pierre Seve" initials="PS" userId="8e6332e977076201" providerId="Windows Live"/>
  <p188:author id="{C26E8E89-F423-61AA-F167-7CA6F0D715EA}" name="ABERLENC LEA" initials="AL" userId="S::LABERLENC@editions-hatier.fr::fc1d5c7d-3e0b-4319-9188-5c596b8cfe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3B"/>
    <a:srgbClr val="F797A5"/>
    <a:srgbClr val="F4687C"/>
    <a:srgbClr val="EE1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3F93F-FBAB-4230-B4AC-160E201C7A00}" v="32" dt="2023-09-04T10:08:57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67606" autoAdjust="0"/>
  </p:normalViewPr>
  <p:slideViewPr>
    <p:cSldViewPr snapToGrid="0">
      <p:cViewPr varScale="1">
        <p:scale>
          <a:sx n="76" d="100"/>
          <a:sy n="76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59D3F93F-FBAB-4230-B4AC-160E201C7A00}"/>
    <pc:docChg chg="undo redo custSel modSld">
      <pc:chgData name="BELLEMIN SANDRA" userId="5fe4e071-d3f4-40df-970f-ee8fcf898346" providerId="ADAL" clId="{59D3F93F-FBAB-4230-B4AC-160E201C7A00}" dt="2023-09-04T10:08:57.537" v="173" actId="962"/>
      <pc:docMkLst>
        <pc:docMk/>
      </pc:docMkLst>
      <pc:sldChg chg="addSp delSp modSp mod modClrScheme chgLayout">
        <pc:chgData name="BELLEMIN SANDRA" userId="5fe4e071-d3f4-40df-970f-ee8fcf898346" providerId="ADAL" clId="{59D3F93F-FBAB-4230-B4AC-160E201C7A00}" dt="2023-09-04T10:05:00.720" v="35" actId="962"/>
        <pc:sldMkLst>
          <pc:docMk/>
          <pc:sldMk cId="1654279227" sldId="257"/>
        </pc:sldMkLst>
        <pc:spChg chg="del">
          <ac:chgData name="BELLEMIN SANDRA" userId="5fe4e071-d3f4-40df-970f-ee8fcf898346" providerId="ADAL" clId="{59D3F93F-FBAB-4230-B4AC-160E201C7A00}" dt="2023-09-04T10:04:46.511" v="32" actId="478"/>
          <ac:spMkLst>
            <pc:docMk/>
            <pc:sldMk cId="1654279227" sldId="257"/>
            <ac:spMk id="2" creationId="{71A6F911-AF73-C0E0-EBF4-BCCD94177C1B}"/>
          </ac:spMkLst>
        </pc:spChg>
        <pc:spChg chg="del">
          <ac:chgData name="BELLEMIN SANDRA" userId="5fe4e071-d3f4-40df-970f-ee8fcf898346" providerId="ADAL" clId="{59D3F93F-FBAB-4230-B4AC-160E201C7A00}" dt="2023-09-04T10:04:46.511" v="32" actId="478"/>
          <ac:spMkLst>
            <pc:docMk/>
            <pc:sldMk cId="1654279227" sldId="257"/>
            <ac:spMk id="3" creationId="{5BA484EE-6D0E-0CF4-C269-7B28DC421B4F}"/>
          </ac:spMkLst>
        </pc:spChg>
        <pc:picChg chg="add mod">
          <ac:chgData name="BELLEMIN SANDRA" userId="5fe4e071-d3f4-40df-970f-ee8fcf898346" providerId="ADAL" clId="{59D3F93F-FBAB-4230-B4AC-160E201C7A00}" dt="2023-09-04T10:05:00.720" v="35" actId="962"/>
          <ac:picMkLst>
            <pc:docMk/>
            <pc:sldMk cId="1654279227" sldId="257"/>
            <ac:picMk id="5" creationId="{F9DD2673-3E5F-B4D5-BD5D-8635D4145C26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5:07.544" v="39" actId="962"/>
        <pc:sldMkLst>
          <pc:docMk/>
          <pc:sldMk cId="3263552398" sldId="258"/>
        </pc:sldMkLst>
        <pc:picChg chg="del">
          <ac:chgData name="BELLEMIN SANDRA" userId="5fe4e071-d3f4-40df-970f-ee8fcf898346" providerId="ADAL" clId="{59D3F93F-FBAB-4230-B4AC-160E201C7A00}" dt="2023-09-04T10:05:05.462" v="36" actId="478"/>
          <ac:picMkLst>
            <pc:docMk/>
            <pc:sldMk cId="3263552398" sldId="258"/>
            <ac:picMk id="2" creationId="{4ABCE6D9-B446-9C63-5DFC-5CF943A47E2B}"/>
          </ac:picMkLst>
        </pc:picChg>
        <pc:picChg chg="add mod">
          <ac:chgData name="BELLEMIN SANDRA" userId="5fe4e071-d3f4-40df-970f-ee8fcf898346" providerId="ADAL" clId="{59D3F93F-FBAB-4230-B4AC-160E201C7A00}" dt="2023-09-04T10:05:07.544" v="39" actId="962"/>
          <ac:picMkLst>
            <pc:docMk/>
            <pc:sldMk cId="3263552398" sldId="258"/>
            <ac:picMk id="4" creationId="{91417C78-3A0D-99BC-509C-7066309F56F5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5:21.126" v="48" actId="962"/>
        <pc:sldMkLst>
          <pc:docMk/>
          <pc:sldMk cId="1271795832" sldId="259"/>
        </pc:sldMkLst>
        <pc:spChg chg="del">
          <ac:chgData name="BELLEMIN SANDRA" userId="5fe4e071-d3f4-40df-970f-ee8fcf898346" providerId="ADAL" clId="{59D3F93F-FBAB-4230-B4AC-160E201C7A00}" dt="2023-09-04T10:05:17.495" v="44" actId="478"/>
          <ac:spMkLst>
            <pc:docMk/>
            <pc:sldMk cId="1271795832" sldId="259"/>
            <ac:spMk id="10" creationId="{D7317BF5-3316-0885-32CA-F8266A276BE0}"/>
          </ac:spMkLst>
        </pc:spChg>
        <pc:spChg chg="del">
          <ac:chgData name="BELLEMIN SANDRA" userId="5fe4e071-d3f4-40df-970f-ee8fcf898346" providerId="ADAL" clId="{59D3F93F-FBAB-4230-B4AC-160E201C7A00}" dt="2023-09-04T10:05:17.495" v="44" actId="478"/>
          <ac:spMkLst>
            <pc:docMk/>
            <pc:sldMk cId="1271795832" sldId="259"/>
            <ac:spMk id="11" creationId="{D2A0BE30-9854-6335-C31D-B11A7368E8BE}"/>
          </ac:spMkLst>
        </pc:spChg>
        <pc:spChg chg="del">
          <ac:chgData name="BELLEMIN SANDRA" userId="5fe4e071-d3f4-40df-970f-ee8fcf898346" providerId="ADAL" clId="{59D3F93F-FBAB-4230-B4AC-160E201C7A00}" dt="2023-09-04T10:05:17.495" v="44" actId="478"/>
          <ac:spMkLst>
            <pc:docMk/>
            <pc:sldMk cId="1271795832" sldId="259"/>
            <ac:spMk id="12" creationId="{CC31DACC-3B00-A828-E5CD-2738D59ED7B0}"/>
          </ac:spMkLst>
        </pc:spChg>
        <pc:spChg chg="del">
          <ac:chgData name="BELLEMIN SANDRA" userId="5fe4e071-d3f4-40df-970f-ee8fcf898346" providerId="ADAL" clId="{59D3F93F-FBAB-4230-B4AC-160E201C7A00}" dt="2023-09-04T10:05:19.343" v="45" actId="478"/>
          <ac:spMkLst>
            <pc:docMk/>
            <pc:sldMk cId="1271795832" sldId="259"/>
            <ac:spMk id="13" creationId="{BB8B28A3-BD5F-D96F-66FF-32BAAE748507}"/>
          </ac:spMkLst>
        </pc:spChg>
        <pc:spChg chg="del">
          <ac:chgData name="BELLEMIN SANDRA" userId="5fe4e071-d3f4-40df-970f-ee8fcf898346" providerId="ADAL" clId="{59D3F93F-FBAB-4230-B4AC-160E201C7A00}" dt="2023-09-04T10:05:17.495" v="44" actId="478"/>
          <ac:spMkLst>
            <pc:docMk/>
            <pc:sldMk cId="1271795832" sldId="259"/>
            <ac:spMk id="14" creationId="{CB59CE11-AED6-AF9B-FE5A-B1854E4A0464}"/>
          </ac:spMkLst>
        </pc:spChg>
        <pc:spChg chg="del">
          <ac:chgData name="BELLEMIN SANDRA" userId="5fe4e071-d3f4-40df-970f-ee8fcf898346" providerId="ADAL" clId="{59D3F93F-FBAB-4230-B4AC-160E201C7A00}" dt="2023-09-04T10:05:17.495" v="44" actId="478"/>
          <ac:spMkLst>
            <pc:docMk/>
            <pc:sldMk cId="1271795832" sldId="259"/>
            <ac:spMk id="15" creationId="{5D2422B8-47A7-A6C2-3CFA-E7655549365B}"/>
          </ac:spMkLst>
        </pc:spChg>
        <pc:picChg chg="add mod">
          <ac:chgData name="BELLEMIN SANDRA" userId="5fe4e071-d3f4-40df-970f-ee8fcf898346" providerId="ADAL" clId="{59D3F93F-FBAB-4230-B4AC-160E201C7A00}" dt="2023-09-04T10:05:21.126" v="48" actId="962"/>
          <ac:picMkLst>
            <pc:docMk/>
            <pc:sldMk cId="1271795832" sldId="259"/>
            <ac:picMk id="3" creationId="{117A9883-70DD-EA2C-7BC7-7FE58F893DB8}"/>
          </ac:picMkLst>
        </pc:picChg>
        <pc:picChg chg="del">
          <ac:chgData name="BELLEMIN SANDRA" userId="5fe4e071-d3f4-40df-970f-ee8fcf898346" providerId="ADAL" clId="{59D3F93F-FBAB-4230-B4AC-160E201C7A00}" dt="2023-09-04T10:05:14.439" v="43" actId="478"/>
          <ac:picMkLst>
            <pc:docMk/>
            <pc:sldMk cId="1271795832" sldId="259"/>
            <ac:picMk id="4" creationId="{570F6DE3-0D9D-924F-C5B2-764D6002B3AF}"/>
          </ac:picMkLst>
        </pc:picChg>
        <pc:picChg chg="del">
          <ac:chgData name="BELLEMIN SANDRA" userId="5fe4e071-d3f4-40df-970f-ee8fcf898346" providerId="ADAL" clId="{59D3F93F-FBAB-4230-B4AC-160E201C7A00}" dt="2023-09-04T10:05:14.439" v="43" actId="478"/>
          <ac:picMkLst>
            <pc:docMk/>
            <pc:sldMk cId="1271795832" sldId="259"/>
            <ac:picMk id="5" creationId="{6A0F6E69-9119-C021-1A13-7917E1B83A66}"/>
          </ac:picMkLst>
        </pc:picChg>
        <pc:picChg chg="del">
          <ac:chgData name="BELLEMIN SANDRA" userId="5fe4e071-d3f4-40df-970f-ee8fcf898346" providerId="ADAL" clId="{59D3F93F-FBAB-4230-B4AC-160E201C7A00}" dt="2023-09-04T10:05:14.439" v="43" actId="478"/>
          <ac:picMkLst>
            <pc:docMk/>
            <pc:sldMk cId="1271795832" sldId="259"/>
            <ac:picMk id="6" creationId="{2158EF5E-1A64-7E9B-5A05-BA76F88E6AE8}"/>
          </ac:picMkLst>
        </pc:picChg>
        <pc:picChg chg="del">
          <ac:chgData name="BELLEMIN SANDRA" userId="5fe4e071-d3f4-40df-970f-ee8fcf898346" providerId="ADAL" clId="{59D3F93F-FBAB-4230-B4AC-160E201C7A00}" dt="2023-09-04T10:05:14.439" v="43" actId="478"/>
          <ac:picMkLst>
            <pc:docMk/>
            <pc:sldMk cId="1271795832" sldId="259"/>
            <ac:picMk id="7" creationId="{D471A2D7-EF3D-50B3-F8E2-D1002DFCB6E4}"/>
          </ac:picMkLst>
        </pc:picChg>
        <pc:picChg chg="del">
          <ac:chgData name="BELLEMIN SANDRA" userId="5fe4e071-d3f4-40df-970f-ee8fcf898346" providerId="ADAL" clId="{59D3F93F-FBAB-4230-B4AC-160E201C7A00}" dt="2023-09-04T10:05:14.439" v="43" actId="478"/>
          <ac:picMkLst>
            <pc:docMk/>
            <pc:sldMk cId="1271795832" sldId="259"/>
            <ac:picMk id="8" creationId="{0E566232-7693-30D5-9C1A-951F4CBF2A23}"/>
          </ac:picMkLst>
        </pc:picChg>
        <pc:picChg chg="del">
          <ac:chgData name="BELLEMIN SANDRA" userId="5fe4e071-d3f4-40df-970f-ee8fcf898346" providerId="ADAL" clId="{59D3F93F-FBAB-4230-B4AC-160E201C7A00}" dt="2023-09-04T10:05:14.439" v="43" actId="478"/>
          <ac:picMkLst>
            <pc:docMk/>
            <pc:sldMk cId="1271795832" sldId="259"/>
            <ac:picMk id="9" creationId="{4E671F10-03B5-7C2A-F7EF-07AA75A78872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5:41.274" v="60" actId="962"/>
        <pc:sldMkLst>
          <pc:docMk/>
          <pc:sldMk cId="622172151" sldId="260"/>
        </pc:sldMkLst>
        <pc:spChg chg="del">
          <ac:chgData name="BELLEMIN SANDRA" userId="5fe4e071-d3f4-40df-970f-ee8fcf898346" providerId="ADAL" clId="{59D3F93F-FBAB-4230-B4AC-160E201C7A00}" dt="2023-09-04T10:05:39.520" v="57" actId="478"/>
          <ac:spMkLst>
            <pc:docMk/>
            <pc:sldMk cId="622172151" sldId="260"/>
            <ac:spMk id="6" creationId="{8C2639AE-CDD8-11FF-ADE7-08E5E7F6E77F}"/>
          </ac:spMkLst>
        </pc:spChg>
        <pc:grpChg chg="del">
          <ac:chgData name="BELLEMIN SANDRA" userId="5fe4e071-d3f4-40df-970f-ee8fcf898346" providerId="ADAL" clId="{59D3F93F-FBAB-4230-B4AC-160E201C7A00}" dt="2023-09-04T10:05:39.520" v="57" actId="478"/>
          <ac:grpSpMkLst>
            <pc:docMk/>
            <pc:sldMk cId="622172151" sldId="260"/>
            <ac:grpSpMk id="5" creationId="{B0525AD2-6DCC-8E0C-3B61-A34FB63AEF87}"/>
          </ac:grpSpMkLst>
        </pc:grpChg>
        <pc:picChg chg="add mod">
          <ac:chgData name="BELLEMIN SANDRA" userId="5fe4e071-d3f4-40df-970f-ee8fcf898346" providerId="ADAL" clId="{59D3F93F-FBAB-4230-B4AC-160E201C7A00}" dt="2023-09-04T10:05:41.274" v="60" actId="962"/>
          <ac:picMkLst>
            <pc:docMk/>
            <pc:sldMk cId="622172151" sldId="260"/>
            <ac:picMk id="7" creationId="{04B94ADA-0815-8E65-7AE8-D15058C8988E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5:54.991" v="68" actId="962"/>
        <pc:sldMkLst>
          <pc:docMk/>
          <pc:sldMk cId="3787073534" sldId="261"/>
        </pc:sldMkLst>
        <pc:grpChg chg="del">
          <ac:chgData name="BELLEMIN SANDRA" userId="5fe4e071-d3f4-40df-970f-ee8fcf898346" providerId="ADAL" clId="{59D3F93F-FBAB-4230-B4AC-160E201C7A00}" dt="2023-09-04T10:05:50.607" v="65" actId="478"/>
          <ac:grpSpMkLst>
            <pc:docMk/>
            <pc:sldMk cId="3787073534" sldId="261"/>
            <ac:grpSpMk id="5" creationId="{23C77854-F1AC-E98E-5B87-35D2BC23B3FB}"/>
          </ac:grpSpMkLst>
        </pc:grpChg>
        <pc:picChg chg="add mod">
          <ac:chgData name="BELLEMIN SANDRA" userId="5fe4e071-d3f4-40df-970f-ee8fcf898346" providerId="ADAL" clId="{59D3F93F-FBAB-4230-B4AC-160E201C7A00}" dt="2023-09-04T10:05:54.991" v="68" actId="962"/>
          <ac:picMkLst>
            <pc:docMk/>
            <pc:sldMk cId="3787073534" sldId="261"/>
            <ac:picMk id="3" creationId="{D562C976-7189-6925-50D2-7E59EF87B24F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6:02.990" v="76" actId="962"/>
        <pc:sldMkLst>
          <pc:docMk/>
          <pc:sldMk cId="3609301093" sldId="262"/>
        </pc:sldMkLst>
        <pc:spChg chg="add del mod ord">
          <ac:chgData name="BELLEMIN SANDRA" userId="5fe4e071-d3f4-40df-970f-ee8fcf898346" providerId="ADAL" clId="{59D3F93F-FBAB-4230-B4AC-160E201C7A00}" dt="2023-09-04T10:03:43.351" v="11" actId="700"/>
          <ac:spMkLst>
            <pc:docMk/>
            <pc:sldMk cId="3609301093" sldId="262"/>
            <ac:spMk id="5" creationId="{9E8636F4-23F0-E2FE-8D30-44CB58A24829}"/>
          </ac:spMkLst>
        </pc:spChg>
        <pc:spChg chg="add del mod ord">
          <ac:chgData name="BELLEMIN SANDRA" userId="5fe4e071-d3f4-40df-970f-ee8fcf898346" providerId="ADAL" clId="{59D3F93F-FBAB-4230-B4AC-160E201C7A00}" dt="2023-09-04T10:03:43.351" v="11" actId="700"/>
          <ac:spMkLst>
            <pc:docMk/>
            <pc:sldMk cId="3609301093" sldId="262"/>
            <ac:spMk id="6" creationId="{7A181F18-2CA5-4DC5-6475-BD0CFC2D2359}"/>
          </ac:spMkLst>
        </pc:spChg>
        <pc:spChg chg="add del mod ord">
          <ac:chgData name="BELLEMIN SANDRA" userId="5fe4e071-d3f4-40df-970f-ee8fcf898346" providerId="ADAL" clId="{59D3F93F-FBAB-4230-B4AC-160E201C7A00}" dt="2023-09-04T10:03:43.351" v="11" actId="700"/>
          <ac:spMkLst>
            <pc:docMk/>
            <pc:sldMk cId="3609301093" sldId="262"/>
            <ac:spMk id="7" creationId="{0339FE8A-7623-B9A2-73BE-E63AC802812D}"/>
          </ac:spMkLst>
        </pc:spChg>
        <pc:grpChg chg="del">
          <ac:chgData name="BELLEMIN SANDRA" userId="5fe4e071-d3f4-40df-970f-ee8fcf898346" providerId="ADAL" clId="{59D3F93F-FBAB-4230-B4AC-160E201C7A00}" dt="2023-09-04T10:06:01.408" v="73" actId="478"/>
          <ac:grpSpMkLst>
            <pc:docMk/>
            <pc:sldMk cId="3609301093" sldId="262"/>
            <ac:grpSpMk id="2" creationId="{782BD9AA-E5C3-0E38-AEC3-7C79CDEE3CD5}"/>
          </ac:grpSpMkLst>
        </pc:grpChg>
        <pc:picChg chg="add mod">
          <ac:chgData name="BELLEMIN SANDRA" userId="5fe4e071-d3f4-40df-970f-ee8fcf898346" providerId="ADAL" clId="{59D3F93F-FBAB-4230-B4AC-160E201C7A00}" dt="2023-09-04T10:06:02.990" v="76" actId="962"/>
          <ac:picMkLst>
            <pc:docMk/>
            <pc:sldMk cId="3609301093" sldId="262"/>
            <ac:picMk id="9" creationId="{E3AFE6CF-206C-0999-7F3C-EE862B385694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6:07.340" v="80" actId="962"/>
        <pc:sldMkLst>
          <pc:docMk/>
          <pc:sldMk cId="2773167405" sldId="263"/>
        </pc:sldMkLst>
        <pc:grpChg chg="del">
          <ac:chgData name="BELLEMIN SANDRA" userId="5fe4e071-d3f4-40df-970f-ee8fcf898346" providerId="ADAL" clId="{59D3F93F-FBAB-4230-B4AC-160E201C7A00}" dt="2023-09-04T10:06:04.521" v="77" actId="478"/>
          <ac:grpSpMkLst>
            <pc:docMk/>
            <pc:sldMk cId="2773167405" sldId="263"/>
            <ac:grpSpMk id="2" creationId="{6B5973A5-08EE-6B98-770F-DF71AF1570CE}"/>
          </ac:grpSpMkLst>
        </pc:grpChg>
        <pc:picChg chg="add mod">
          <ac:chgData name="BELLEMIN SANDRA" userId="5fe4e071-d3f4-40df-970f-ee8fcf898346" providerId="ADAL" clId="{59D3F93F-FBAB-4230-B4AC-160E201C7A00}" dt="2023-09-04T10:06:07.340" v="80" actId="962"/>
          <ac:picMkLst>
            <pc:docMk/>
            <pc:sldMk cId="2773167405" sldId="263"/>
            <ac:picMk id="10" creationId="{BA450B88-03D4-D54F-C24A-38AAB5E78ED0}"/>
          </ac:picMkLst>
        </pc:picChg>
      </pc:sldChg>
      <pc:sldChg chg="addSp delSp modSp mod modClrScheme delCm modCm chgLayout">
        <pc:chgData name="BELLEMIN SANDRA" userId="5fe4e071-d3f4-40df-970f-ee8fcf898346" providerId="ADAL" clId="{59D3F93F-FBAB-4230-B4AC-160E201C7A00}" dt="2023-09-04T10:06:21.008" v="86"/>
        <pc:sldMkLst>
          <pc:docMk/>
          <pc:sldMk cId="4208797641" sldId="264"/>
        </pc:sldMkLst>
        <pc:spChg chg="del">
          <ac:chgData name="BELLEMIN SANDRA" userId="5fe4e071-d3f4-40df-970f-ee8fcf898346" providerId="ADAL" clId="{59D3F93F-FBAB-4230-B4AC-160E201C7A00}" dt="2023-09-04T10:06:11.421" v="81" actId="478"/>
          <ac:spMkLst>
            <pc:docMk/>
            <pc:sldMk cId="4208797641" sldId="264"/>
            <ac:spMk id="8" creationId="{80673C54-7F9D-C9F1-7C92-E65E638F4C42}"/>
          </ac:spMkLst>
        </pc:spChg>
        <pc:spChg chg="del">
          <ac:chgData name="BELLEMIN SANDRA" userId="5fe4e071-d3f4-40df-970f-ee8fcf898346" providerId="ADAL" clId="{59D3F93F-FBAB-4230-B4AC-160E201C7A00}" dt="2023-09-04T10:06:11.421" v="81" actId="478"/>
          <ac:spMkLst>
            <pc:docMk/>
            <pc:sldMk cId="4208797641" sldId="264"/>
            <ac:spMk id="9" creationId="{FC72C4A0-7740-DDA7-32EF-87759BF7C1EB}"/>
          </ac:spMkLst>
        </pc:spChg>
        <pc:spChg chg="del">
          <ac:chgData name="BELLEMIN SANDRA" userId="5fe4e071-d3f4-40df-970f-ee8fcf898346" providerId="ADAL" clId="{59D3F93F-FBAB-4230-B4AC-160E201C7A00}" dt="2023-09-04T10:06:11.421" v="81" actId="478"/>
          <ac:spMkLst>
            <pc:docMk/>
            <pc:sldMk cId="4208797641" sldId="264"/>
            <ac:spMk id="10" creationId="{8CC0A1A3-B6BF-1096-7FBA-0EA9B0D32ED1}"/>
          </ac:spMkLst>
        </pc:spChg>
        <pc:spChg chg="del">
          <ac:chgData name="BELLEMIN SANDRA" userId="5fe4e071-d3f4-40df-970f-ee8fcf898346" providerId="ADAL" clId="{59D3F93F-FBAB-4230-B4AC-160E201C7A00}" dt="2023-09-04T10:06:11.421" v="81" actId="478"/>
          <ac:spMkLst>
            <pc:docMk/>
            <pc:sldMk cId="4208797641" sldId="264"/>
            <ac:spMk id="11" creationId="{894D2670-E383-1CB1-DA9C-9EA15BF7FB04}"/>
          </ac:spMkLst>
        </pc:spChg>
        <pc:picChg chg="add mod">
          <ac:chgData name="BELLEMIN SANDRA" userId="5fe4e071-d3f4-40df-970f-ee8fcf898346" providerId="ADAL" clId="{59D3F93F-FBAB-4230-B4AC-160E201C7A00}" dt="2023-09-04T10:06:13.994" v="85" actId="962"/>
          <ac:picMkLst>
            <pc:docMk/>
            <pc:sldMk cId="4208797641" sldId="264"/>
            <ac:picMk id="3" creationId="{92600826-E4AC-64CB-1FC7-A74FB98DA5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ELLEMIN SANDRA" userId="5fe4e071-d3f4-40df-970f-ee8fcf898346" providerId="ADAL" clId="{59D3F93F-FBAB-4230-B4AC-160E201C7A00}" dt="2023-09-04T10:06:21.008" v="86"/>
              <pc2:cmMkLst xmlns:pc2="http://schemas.microsoft.com/office/powerpoint/2019/9/main/command">
                <pc:docMk/>
                <pc:sldMk cId="4208797641" sldId="264"/>
                <pc2:cmMk id="{C8D390D0-99CD-3C42-BB1F-8D6E00CB9E7F}"/>
              </pc2:cmMkLst>
            </pc226:cmChg>
          </p:ext>
        </pc:extLst>
      </pc:sldChg>
      <pc:sldChg chg="addSp delSp modSp mod modClrScheme chgLayout">
        <pc:chgData name="BELLEMIN SANDRA" userId="5fe4e071-d3f4-40df-970f-ee8fcf898346" providerId="ADAL" clId="{59D3F93F-FBAB-4230-B4AC-160E201C7A00}" dt="2023-09-04T10:06:29.052" v="90" actId="962"/>
        <pc:sldMkLst>
          <pc:docMk/>
          <pc:sldMk cId="1759387459" sldId="265"/>
        </pc:sldMkLst>
        <pc:spChg chg="del">
          <ac:chgData name="BELLEMIN SANDRA" userId="5fe4e071-d3f4-40df-970f-ee8fcf898346" providerId="ADAL" clId="{59D3F93F-FBAB-4230-B4AC-160E201C7A00}" dt="2023-09-04T10:06:27.400" v="87" actId="478"/>
          <ac:spMkLst>
            <pc:docMk/>
            <pc:sldMk cId="1759387459" sldId="265"/>
            <ac:spMk id="2" creationId="{4C2EAEA9-0E4E-3C8C-1022-324CB812DA95}"/>
          </ac:spMkLst>
        </pc:spChg>
        <pc:spChg chg="del">
          <ac:chgData name="BELLEMIN SANDRA" userId="5fe4e071-d3f4-40df-970f-ee8fcf898346" providerId="ADAL" clId="{59D3F93F-FBAB-4230-B4AC-160E201C7A00}" dt="2023-09-04T10:06:27.400" v="87" actId="478"/>
          <ac:spMkLst>
            <pc:docMk/>
            <pc:sldMk cId="1759387459" sldId="265"/>
            <ac:spMk id="3" creationId="{5C0CECBE-66A1-01BE-D14B-91C9F2CE0286}"/>
          </ac:spMkLst>
        </pc:spChg>
        <pc:spChg chg="del">
          <ac:chgData name="BELLEMIN SANDRA" userId="5fe4e071-d3f4-40df-970f-ee8fcf898346" providerId="ADAL" clId="{59D3F93F-FBAB-4230-B4AC-160E201C7A00}" dt="2023-09-04T10:06:27.400" v="87" actId="478"/>
          <ac:spMkLst>
            <pc:docMk/>
            <pc:sldMk cId="1759387459" sldId="265"/>
            <ac:spMk id="4" creationId="{2ED9972D-8F5E-3230-DCA3-048685BC17D5}"/>
          </ac:spMkLst>
        </pc:spChg>
        <pc:spChg chg="del">
          <ac:chgData name="BELLEMIN SANDRA" userId="5fe4e071-d3f4-40df-970f-ee8fcf898346" providerId="ADAL" clId="{59D3F93F-FBAB-4230-B4AC-160E201C7A00}" dt="2023-09-04T10:06:27.400" v="87" actId="478"/>
          <ac:spMkLst>
            <pc:docMk/>
            <pc:sldMk cId="1759387459" sldId="265"/>
            <ac:spMk id="5" creationId="{120F8FFC-ADA1-3430-5736-44EF8CE57278}"/>
          </ac:spMkLst>
        </pc:spChg>
        <pc:picChg chg="add mod">
          <ac:chgData name="BELLEMIN SANDRA" userId="5fe4e071-d3f4-40df-970f-ee8fcf898346" providerId="ADAL" clId="{59D3F93F-FBAB-4230-B4AC-160E201C7A00}" dt="2023-09-04T10:06:29.052" v="90" actId="962"/>
          <ac:picMkLst>
            <pc:docMk/>
            <pc:sldMk cId="1759387459" sldId="265"/>
            <ac:picMk id="7" creationId="{5F8BA162-9341-3D5A-3C32-7D5814F2254C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6:37.113" v="94" actId="962"/>
        <pc:sldMkLst>
          <pc:docMk/>
          <pc:sldMk cId="1950874511" sldId="266"/>
        </pc:sldMkLst>
        <pc:spChg chg="del">
          <ac:chgData name="BELLEMIN SANDRA" userId="5fe4e071-d3f4-40df-970f-ee8fcf898346" providerId="ADAL" clId="{59D3F93F-FBAB-4230-B4AC-160E201C7A00}" dt="2023-09-04T10:06:35.098" v="91" actId="478"/>
          <ac:spMkLst>
            <pc:docMk/>
            <pc:sldMk cId="1950874511" sldId="266"/>
            <ac:spMk id="4" creationId="{89626512-082F-ADFA-2367-928747D3A8D9}"/>
          </ac:spMkLst>
        </pc:spChg>
        <pc:picChg chg="del">
          <ac:chgData name="BELLEMIN SANDRA" userId="5fe4e071-d3f4-40df-970f-ee8fcf898346" providerId="ADAL" clId="{59D3F93F-FBAB-4230-B4AC-160E201C7A00}" dt="2023-09-04T10:06:35.098" v="91" actId="478"/>
          <ac:picMkLst>
            <pc:docMk/>
            <pc:sldMk cId="1950874511" sldId="266"/>
            <ac:picMk id="3" creationId="{AE8DF088-A602-9C43-7F12-BEE3FEB3E500}"/>
          </ac:picMkLst>
        </pc:picChg>
        <pc:picChg chg="add mod">
          <ac:chgData name="BELLEMIN SANDRA" userId="5fe4e071-d3f4-40df-970f-ee8fcf898346" providerId="ADAL" clId="{59D3F93F-FBAB-4230-B4AC-160E201C7A00}" dt="2023-09-04T10:06:37.113" v="94" actId="962"/>
          <ac:picMkLst>
            <pc:docMk/>
            <pc:sldMk cId="1950874511" sldId="266"/>
            <ac:picMk id="5" creationId="{12DD15BA-2D18-DEBD-E255-59A667E8023B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6:44.840" v="98" actId="962"/>
        <pc:sldMkLst>
          <pc:docMk/>
          <pc:sldMk cId="579512152" sldId="267"/>
        </pc:sldMkLst>
        <pc:picChg chg="del">
          <ac:chgData name="BELLEMIN SANDRA" userId="5fe4e071-d3f4-40df-970f-ee8fcf898346" providerId="ADAL" clId="{59D3F93F-FBAB-4230-B4AC-160E201C7A00}" dt="2023-09-04T10:06:40.497" v="95" actId="478"/>
          <ac:picMkLst>
            <pc:docMk/>
            <pc:sldMk cId="579512152" sldId="267"/>
            <ac:picMk id="3" creationId="{97CAED3F-9D12-DBF8-1487-E1EB5B8EE86F}"/>
          </ac:picMkLst>
        </pc:picChg>
        <pc:picChg chg="add mod">
          <ac:chgData name="BELLEMIN SANDRA" userId="5fe4e071-d3f4-40df-970f-ee8fcf898346" providerId="ADAL" clId="{59D3F93F-FBAB-4230-B4AC-160E201C7A00}" dt="2023-09-04T10:06:44.840" v="98" actId="962"/>
          <ac:picMkLst>
            <pc:docMk/>
            <pc:sldMk cId="579512152" sldId="267"/>
            <ac:picMk id="4" creationId="{A2979E1F-A787-58F4-617C-C43D9796B68D}"/>
          </ac:picMkLst>
        </pc:picChg>
        <pc:picChg chg="del">
          <ac:chgData name="BELLEMIN SANDRA" userId="5fe4e071-d3f4-40df-970f-ee8fcf898346" providerId="ADAL" clId="{59D3F93F-FBAB-4230-B4AC-160E201C7A00}" dt="2023-09-04T10:06:40.497" v="95" actId="478"/>
          <ac:picMkLst>
            <pc:docMk/>
            <pc:sldMk cId="579512152" sldId="267"/>
            <ac:picMk id="5" creationId="{34B75B83-BEE5-1F8A-236D-AE8A908D0970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6:49.878" v="102" actId="962"/>
        <pc:sldMkLst>
          <pc:docMk/>
          <pc:sldMk cId="3308148645" sldId="268"/>
        </pc:sldMkLst>
        <pc:picChg chg="del">
          <ac:chgData name="BELLEMIN SANDRA" userId="5fe4e071-d3f4-40df-970f-ee8fcf898346" providerId="ADAL" clId="{59D3F93F-FBAB-4230-B4AC-160E201C7A00}" dt="2023-09-04T10:06:47.530" v="99" actId="478"/>
          <ac:picMkLst>
            <pc:docMk/>
            <pc:sldMk cId="3308148645" sldId="268"/>
            <ac:picMk id="2" creationId="{3CB0F128-5DC6-B5AE-B2D9-A47BC8C4BEA7}"/>
          </ac:picMkLst>
        </pc:picChg>
        <pc:picChg chg="del">
          <ac:chgData name="BELLEMIN SANDRA" userId="5fe4e071-d3f4-40df-970f-ee8fcf898346" providerId="ADAL" clId="{59D3F93F-FBAB-4230-B4AC-160E201C7A00}" dt="2023-09-04T10:06:47.530" v="99" actId="478"/>
          <ac:picMkLst>
            <pc:docMk/>
            <pc:sldMk cId="3308148645" sldId="268"/>
            <ac:picMk id="4" creationId="{916BEA55-1F70-EE61-002D-2550C948B54E}"/>
          </ac:picMkLst>
        </pc:picChg>
        <pc:picChg chg="add mod">
          <ac:chgData name="BELLEMIN SANDRA" userId="5fe4e071-d3f4-40df-970f-ee8fcf898346" providerId="ADAL" clId="{59D3F93F-FBAB-4230-B4AC-160E201C7A00}" dt="2023-09-04T10:06:49.878" v="102" actId="962"/>
          <ac:picMkLst>
            <pc:docMk/>
            <pc:sldMk cId="3308148645" sldId="268"/>
            <ac:picMk id="5" creationId="{610A02EC-EE00-CFF6-5C3F-8CCD45C05CF7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6:55.355" v="106" actId="962"/>
        <pc:sldMkLst>
          <pc:docMk/>
          <pc:sldMk cId="3011004383" sldId="269"/>
        </pc:sldMkLst>
        <pc:picChg chg="del">
          <ac:chgData name="BELLEMIN SANDRA" userId="5fe4e071-d3f4-40df-970f-ee8fcf898346" providerId="ADAL" clId="{59D3F93F-FBAB-4230-B4AC-160E201C7A00}" dt="2023-09-04T10:06:53.530" v="103" actId="478"/>
          <ac:picMkLst>
            <pc:docMk/>
            <pc:sldMk cId="3011004383" sldId="269"/>
            <ac:picMk id="2" creationId="{75982072-752D-DB81-EF5F-299A8871C45B}"/>
          </ac:picMkLst>
        </pc:picChg>
        <pc:picChg chg="del">
          <ac:chgData name="BELLEMIN SANDRA" userId="5fe4e071-d3f4-40df-970f-ee8fcf898346" providerId="ADAL" clId="{59D3F93F-FBAB-4230-B4AC-160E201C7A00}" dt="2023-09-04T10:06:53.530" v="103" actId="478"/>
          <ac:picMkLst>
            <pc:docMk/>
            <pc:sldMk cId="3011004383" sldId="269"/>
            <ac:picMk id="3" creationId="{F305D72F-A8F0-6F29-128F-CD47D640D07A}"/>
          </ac:picMkLst>
        </pc:picChg>
        <pc:picChg chg="add mod">
          <ac:chgData name="BELLEMIN SANDRA" userId="5fe4e071-d3f4-40df-970f-ee8fcf898346" providerId="ADAL" clId="{59D3F93F-FBAB-4230-B4AC-160E201C7A00}" dt="2023-09-04T10:06:55.355" v="106" actId="962"/>
          <ac:picMkLst>
            <pc:docMk/>
            <pc:sldMk cId="3011004383" sldId="269"/>
            <ac:picMk id="5" creationId="{8FC2388A-3FEA-CB69-1C7A-D7CEF4ED5789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7:00.830" v="110" actId="962"/>
        <pc:sldMkLst>
          <pc:docMk/>
          <pc:sldMk cId="4158043340" sldId="270"/>
        </pc:sldMkLst>
        <pc:picChg chg="del">
          <ac:chgData name="BELLEMIN SANDRA" userId="5fe4e071-d3f4-40df-970f-ee8fcf898346" providerId="ADAL" clId="{59D3F93F-FBAB-4230-B4AC-160E201C7A00}" dt="2023-09-04T10:06:58.416" v="107" actId="478"/>
          <ac:picMkLst>
            <pc:docMk/>
            <pc:sldMk cId="4158043340" sldId="270"/>
            <ac:picMk id="2" creationId="{D78D8925-D4AE-1E99-917B-CAB0F1659716}"/>
          </ac:picMkLst>
        </pc:picChg>
        <pc:picChg chg="del">
          <ac:chgData name="BELLEMIN SANDRA" userId="5fe4e071-d3f4-40df-970f-ee8fcf898346" providerId="ADAL" clId="{59D3F93F-FBAB-4230-B4AC-160E201C7A00}" dt="2023-09-04T10:06:58.416" v="107" actId="478"/>
          <ac:picMkLst>
            <pc:docMk/>
            <pc:sldMk cId="4158043340" sldId="270"/>
            <ac:picMk id="4" creationId="{383A91E7-3C0D-D05D-A21F-8073D7C92D35}"/>
          </ac:picMkLst>
        </pc:picChg>
        <pc:picChg chg="add mod">
          <ac:chgData name="BELLEMIN SANDRA" userId="5fe4e071-d3f4-40df-970f-ee8fcf898346" providerId="ADAL" clId="{59D3F93F-FBAB-4230-B4AC-160E201C7A00}" dt="2023-09-04T10:07:00.830" v="110" actId="962"/>
          <ac:picMkLst>
            <pc:docMk/>
            <pc:sldMk cId="4158043340" sldId="270"/>
            <ac:picMk id="5" creationId="{A4888049-EC96-BD69-957C-8D60EEC92111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7:05.894" v="114" actId="962"/>
        <pc:sldMkLst>
          <pc:docMk/>
          <pc:sldMk cId="504496715" sldId="271"/>
        </pc:sldMkLst>
        <pc:picChg chg="del">
          <ac:chgData name="BELLEMIN SANDRA" userId="5fe4e071-d3f4-40df-970f-ee8fcf898346" providerId="ADAL" clId="{59D3F93F-FBAB-4230-B4AC-160E201C7A00}" dt="2023-09-04T10:07:04.312" v="111" actId="478"/>
          <ac:picMkLst>
            <pc:docMk/>
            <pc:sldMk cId="504496715" sldId="271"/>
            <ac:picMk id="2" creationId="{2723A959-5AF8-8714-2CE5-0CC86A2E0709}"/>
          </ac:picMkLst>
        </pc:picChg>
        <pc:picChg chg="del">
          <ac:chgData name="BELLEMIN SANDRA" userId="5fe4e071-d3f4-40df-970f-ee8fcf898346" providerId="ADAL" clId="{59D3F93F-FBAB-4230-B4AC-160E201C7A00}" dt="2023-09-04T10:07:04.312" v="111" actId="478"/>
          <ac:picMkLst>
            <pc:docMk/>
            <pc:sldMk cId="504496715" sldId="271"/>
            <ac:picMk id="3" creationId="{BECCDEDA-22B0-655E-211F-BF6A43B2EEBD}"/>
          </ac:picMkLst>
        </pc:picChg>
        <pc:picChg chg="add mod">
          <ac:chgData name="BELLEMIN SANDRA" userId="5fe4e071-d3f4-40df-970f-ee8fcf898346" providerId="ADAL" clId="{59D3F93F-FBAB-4230-B4AC-160E201C7A00}" dt="2023-09-04T10:07:05.894" v="114" actId="962"/>
          <ac:picMkLst>
            <pc:docMk/>
            <pc:sldMk cId="504496715" sldId="271"/>
            <ac:picMk id="5" creationId="{6BF6796F-C912-25CE-6CF1-22EAF6E79160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7:16.428" v="118" actId="962"/>
        <pc:sldMkLst>
          <pc:docMk/>
          <pc:sldMk cId="3049171204" sldId="272"/>
        </pc:sldMkLst>
        <pc:picChg chg="del">
          <ac:chgData name="BELLEMIN SANDRA" userId="5fe4e071-d3f4-40df-970f-ee8fcf898346" providerId="ADAL" clId="{59D3F93F-FBAB-4230-B4AC-160E201C7A00}" dt="2023-09-04T10:07:08.569" v="115" actId="478"/>
          <ac:picMkLst>
            <pc:docMk/>
            <pc:sldMk cId="3049171204" sldId="272"/>
            <ac:picMk id="3" creationId="{6E42256A-009E-BDC6-05FB-EA568C35F7D0}"/>
          </ac:picMkLst>
        </pc:picChg>
        <pc:picChg chg="del">
          <ac:chgData name="BELLEMIN SANDRA" userId="5fe4e071-d3f4-40df-970f-ee8fcf898346" providerId="ADAL" clId="{59D3F93F-FBAB-4230-B4AC-160E201C7A00}" dt="2023-09-04T10:07:08.569" v="115" actId="478"/>
          <ac:picMkLst>
            <pc:docMk/>
            <pc:sldMk cId="3049171204" sldId="272"/>
            <ac:picMk id="4" creationId="{F7ED8862-AE87-36D2-09E9-95D60DF68829}"/>
          </ac:picMkLst>
        </pc:picChg>
        <pc:picChg chg="add mod">
          <ac:chgData name="BELLEMIN SANDRA" userId="5fe4e071-d3f4-40df-970f-ee8fcf898346" providerId="ADAL" clId="{59D3F93F-FBAB-4230-B4AC-160E201C7A00}" dt="2023-09-04T10:07:16.428" v="118" actId="962"/>
          <ac:picMkLst>
            <pc:docMk/>
            <pc:sldMk cId="3049171204" sldId="272"/>
            <ac:picMk id="5" creationId="{591A0CBD-3A77-E33F-3406-415B7E6E03EF}"/>
          </ac:picMkLst>
        </pc:picChg>
      </pc:sldChg>
      <pc:sldChg chg="addSp delSp modSp mod modClrScheme delCm chgLayout">
        <pc:chgData name="BELLEMIN SANDRA" userId="5fe4e071-d3f4-40df-970f-ee8fcf898346" providerId="ADAL" clId="{59D3F93F-FBAB-4230-B4AC-160E201C7A00}" dt="2023-09-04T10:07:23.485" v="123" actId="962"/>
        <pc:sldMkLst>
          <pc:docMk/>
          <pc:sldMk cId="4113390904" sldId="273"/>
        </pc:sldMkLst>
        <pc:picChg chg="del">
          <ac:chgData name="BELLEMIN SANDRA" userId="5fe4e071-d3f4-40df-970f-ee8fcf898346" providerId="ADAL" clId="{59D3F93F-FBAB-4230-B4AC-160E201C7A00}" dt="2023-09-04T10:07:18.953" v="119" actId="478"/>
          <ac:picMkLst>
            <pc:docMk/>
            <pc:sldMk cId="4113390904" sldId="273"/>
            <ac:picMk id="2" creationId="{8763F815-66FA-06A0-A756-6ECAB7216644}"/>
          </ac:picMkLst>
        </pc:picChg>
        <pc:picChg chg="del">
          <ac:chgData name="BELLEMIN SANDRA" userId="5fe4e071-d3f4-40df-970f-ee8fcf898346" providerId="ADAL" clId="{59D3F93F-FBAB-4230-B4AC-160E201C7A00}" dt="2023-09-04T10:07:18.953" v="119" actId="478"/>
          <ac:picMkLst>
            <pc:docMk/>
            <pc:sldMk cId="4113390904" sldId="273"/>
            <ac:picMk id="3" creationId="{432CFF46-1299-E084-B334-D4E9D4AB75AB}"/>
          </ac:picMkLst>
        </pc:picChg>
        <pc:picChg chg="add mod">
          <ac:chgData name="BELLEMIN SANDRA" userId="5fe4e071-d3f4-40df-970f-ee8fcf898346" providerId="ADAL" clId="{59D3F93F-FBAB-4230-B4AC-160E201C7A00}" dt="2023-09-04T10:07:23.485" v="123" actId="962"/>
          <ac:picMkLst>
            <pc:docMk/>
            <pc:sldMk cId="4113390904" sldId="273"/>
            <ac:picMk id="5" creationId="{1D9BE712-18C1-900A-3BE5-B5A1D888E20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ELLEMIN SANDRA" userId="5fe4e071-d3f4-40df-970f-ee8fcf898346" providerId="ADAL" clId="{59D3F93F-FBAB-4230-B4AC-160E201C7A00}" dt="2023-09-04T10:07:20.003" v="120"/>
              <pc2:cmMkLst xmlns:pc2="http://schemas.microsoft.com/office/powerpoint/2019/9/main/command">
                <pc:docMk/>
                <pc:sldMk cId="4113390904" sldId="273"/>
                <pc2:cmMk id="{2876BE01-24C2-423C-AC43-2056630DBE81}"/>
              </pc2:cmMkLst>
            </pc226:cmChg>
          </p:ext>
        </pc:extLst>
      </pc:sldChg>
      <pc:sldChg chg="addSp delSp modSp mod modClrScheme chgLayout">
        <pc:chgData name="BELLEMIN SANDRA" userId="5fe4e071-d3f4-40df-970f-ee8fcf898346" providerId="ADAL" clId="{59D3F93F-FBAB-4230-B4AC-160E201C7A00}" dt="2023-09-04T10:07:38.396" v="131"/>
        <pc:sldMkLst>
          <pc:docMk/>
          <pc:sldMk cId="3991542708" sldId="274"/>
        </pc:sldMkLst>
        <pc:picChg chg="del">
          <ac:chgData name="BELLEMIN SANDRA" userId="5fe4e071-d3f4-40df-970f-ee8fcf898346" providerId="ADAL" clId="{59D3F93F-FBAB-4230-B4AC-160E201C7A00}" dt="2023-09-04T10:07:26.088" v="124" actId="478"/>
          <ac:picMkLst>
            <pc:docMk/>
            <pc:sldMk cId="3991542708" sldId="274"/>
            <ac:picMk id="2" creationId="{C434682F-0E3D-25E2-E912-DB026AB09BCE}"/>
          </ac:picMkLst>
        </pc:picChg>
        <pc:picChg chg="del">
          <ac:chgData name="BELLEMIN SANDRA" userId="5fe4e071-d3f4-40df-970f-ee8fcf898346" providerId="ADAL" clId="{59D3F93F-FBAB-4230-B4AC-160E201C7A00}" dt="2023-09-04T10:07:26.088" v="124" actId="478"/>
          <ac:picMkLst>
            <pc:docMk/>
            <pc:sldMk cId="3991542708" sldId="274"/>
            <ac:picMk id="4" creationId="{D8518832-AC5B-D432-AC13-4D6B6E66A858}"/>
          </ac:picMkLst>
        </pc:picChg>
        <pc:picChg chg="add del mod">
          <ac:chgData name="BELLEMIN SANDRA" userId="5fe4e071-d3f4-40df-970f-ee8fcf898346" providerId="ADAL" clId="{59D3F93F-FBAB-4230-B4AC-160E201C7A00}" dt="2023-09-04T10:07:38.396" v="131"/>
          <ac:picMkLst>
            <pc:docMk/>
            <pc:sldMk cId="3991542708" sldId="274"/>
            <ac:picMk id="5" creationId="{0959308D-519B-4A82-49C7-F1E21317E9E9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8:21.032" v="148" actId="962"/>
        <pc:sldMkLst>
          <pc:docMk/>
          <pc:sldMk cId="1073262151" sldId="275"/>
        </pc:sldMkLst>
        <pc:spChg chg="del mod">
          <ac:chgData name="BELLEMIN SANDRA" userId="5fe4e071-d3f4-40df-970f-ee8fcf898346" providerId="ADAL" clId="{59D3F93F-FBAB-4230-B4AC-160E201C7A00}" dt="2023-09-04T10:08:19.467" v="145" actId="478"/>
          <ac:spMkLst>
            <pc:docMk/>
            <pc:sldMk cId="1073262151" sldId="275"/>
            <ac:spMk id="3" creationId="{71A6DD2C-E9BA-693F-EBBF-B78144D8368F}"/>
          </ac:spMkLst>
        </pc:spChg>
        <pc:picChg chg="del">
          <ac:chgData name="BELLEMIN SANDRA" userId="5fe4e071-d3f4-40df-970f-ee8fcf898346" providerId="ADAL" clId="{59D3F93F-FBAB-4230-B4AC-160E201C7A00}" dt="2023-09-04T10:08:19.467" v="145" actId="478"/>
          <ac:picMkLst>
            <pc:docMk/>
            <pc:sldMk cId="1073262151" sldId="275"/>
            <ac:picMk id="2" creationId="{36E5144C-48A4-F028-4B0E-F23C99DE33FA}"/>
          </ac:picMkLst>
        </pc:picChg>
        <pc:picChg chg="add mod">
          <ac:chgData name="BELLEMIN SANDRA" userId="5fe4e071-d3f4-40df-970f-ee8fcf898346" providerId="ADAL" clId="{59D3F93F-FBAB-4230-B4AC-160E201C7A00}" dt="2023-09-04T10:08:21.032" v="148" actId="962"/>
          <ac:picMkLst>
            <pc:docMk/>
            <pc:sldMk cId="1073262151" sldId="275"/>
            <ac:picMk id="5" creationId="{0E55ABEE-EC05-9BE7-4B9B-BF63B3645DFE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8:34.211" v="157" actId="962"/>
        <pc:sldMkLst>
          <pc:docMk/>
          <pc:sldMk cId="3049679074" sldId="276"/>
        </pc:sldMkLst>
        <pc:picChg chg="del">
          <ac:chgData name="BELLEMIN SANDRA" userId="5fe4e071-d3f4-40df-970f-ee8fcf898346" providerId="ADAL" clId="{59D3F93F-FBAB-4230-B4AC-160E201C7A00}" dt="2023-09-04T10:08:32.553" v="154" actId="478"/>
          <ac:picMkLst>
            <pc:docMk/>
            <pc:sldMk cId="3049679074" sldId="276"/>
            <ac:picMk id="3" creationId="{0E2644EF-F57C-0124-D323-BD7E016621F8}"/>
          </ac:picMkLst>
        </pc:picChg>
        <pc:picChg chg="del">
          <ac:chgData name="BELLEMIN SANDRA" userId="5fe4e071-d3f4-40df-970f-ee8fcf898346" providerId="ADAL" clId="{59D3F93F-FBAB-4230-B4AC-160E201C7A00}" dt="2023-09-04T10:08:32.553" v="154" actId="478"/>
          <ac:picMkLst>
            <pc:docMk/>
            <pc:sldMk cId="3049679074" sldId="276"/>
            <ac:picMk id="4" creationId="{2F05E326-D08C-FB2D-1A22-EB4B672A69A8}"/>
          </ac:picMkLst>
        </pc:picChg>
        <pc:picChg chg="add mod">
          <ac:chgData name="BELLEMIN SANDRA" userId="5fe4e071-d3f4-40df-970f-ee8fcf898346" providerId="ADAL" clId="{59D3F93F-FBAB-4230-B4AC-160E201C7A00}" dt="2023-09-04T10:08:34.211" v="157" actId="962"/>
          <ac:picMkLst>
            <pc:docMk/>
            <pc:sldMk cId="3049679074" sldId="276"/>
            <ac:picMk id="5" creationId="{38D5C5EB-0C4B-EE88-74A3-588A0D870C55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8:29.094" v="153" actId="962"/>
        <pc:sldMkLst>
          <pc:docMk/>
          <pc:sldMk cId="487457172" sldId="277"/>
        </pc:sldMkLst>
        <pc:spChg chg="del">
          <ac:chgData name="BELLEMIN SANDRA" userId="5fe4e071-d3f4-40df-970f-ee8fcf898346" providerId="ADAL" clId="{59D3F93F-FBAB-4230-B4AC-160E201C7A00}" dt="2023-09-04T10:08:25.370" v="149" actId="478"/>
          <ac:spMkLst>
            <pc:docMk/>
            <pc:sldMk cId="487457172" sldId="277"/>
            <ac:spMk id="7" creationId="{1E8C872D-80F3-33BE-B197-009161DCD1A8}"/>
          </ac:spMkLst>
        </pc:spChg>
        <pc:picChg chg="add mod">
          <ac:chgData name="BELLEMIN SANDRA" userId="5fe4e071-d3f4-40df-970f-ee8fcf898346" providerId="ADAL" clId="{59D3F93F-FBAB-4230-B4AC-160E201C7A00}" dt="2023-09-04T10:08:29.094" v="153" actId="962"/>
          <ac:picMkLst>
            <pc:docMk/>
            <pc:sldMk cId="487457172" sldId="277"/>
            <ac:picMk id="3" creationId="{CAB0C419-B795-D979-22A7-13A4E7D93AC2}"/>
          </ac:picMkLst>
        </pc:picChg>
        <pc:picChg chg="del">
          <ac:chgData name="BELLEMIN SANDRA" userId="5fe4e071-d3f4-40df-970f-ee8fcf898346" providerId="ADAL" clId="{59D3F93F-FBAB-4230-B4AC-160E201C7A00}" dt="2023-09-04T10:08:25.370" v="149" actId="478"/>
          <ac:picMkLst>
            <pc:docMk/>
            <pc:sldMk cId="487457172" sldId="277"/>
            <ac:picMk id="5" creationId="{F83D18F1-CE45-7BDA-4DEE-0D9D6A1F93A9}"/>
          </ac:picMkLst>
        </pc:picChg>
        <pc:picChg chg="del">
          <ac:chgData name="BELLEMIN SANDRA" userId="5fe4e071-d3f4-40df-970f-ee8fcf898346" providerId="ADAL" clId="{59D3F93F-FBAB-4230-B4AC-160E201C7A00}" dt="2023-09-04T10:08:25.370" v="149" actId="478"/>
          <ac:picMkLst>
            <pc:docMk/>
            <pc:sldMk cId="487457172" sldId="277"/>
            <ac:picMk id="6" creationId="{1E85DE15-BA54-6AAE-EC60-835301880629}"/>
          </ac:picMkLst>
        </pc:picChg>
        <pc:picChg chg="del">
          <ac:chgData name="BELLEMIN SANDRA" userId="5fe4e071-d3f4-40df-970f-ee8fcf898346" providerId="ADAL" clId="{59D3F93F-FBAB-4230-B4AC-160E201C7A00}" dt="2023-09-04T10:08:26.898" v="150" actId="478"/>
          <ac:picMkLst>
            <pc:docMk/>
            <pc:sldMk cId="487457172" sldId="277"/>
            <ac:picMk id="8" creationId="{3282F15A-B1E7-37D6-A7E9-A527B483895B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8:42.713" v="161" actId="962"/>
        <pc:sldMkLst>
          <pc:docMk/>
          <pc:sldMk cId="1077020893" sldId="278"/>
        </pc:sldMkLst>
        <pc:spChg chg="del">
          <ac:chgData name="BELLEMIN SANDRA" userId="5fe4e071-d3f4-40df-970f-ee8fcf898346" providerId="ADAL" clId="{59D3F93F-FBAB-4230-B4AC-160E201C7A00}" dt="2023-09-04T10:08:38.626" v="158" actId="478"/>
          <ac:spMkLst>
            <pc:docMk/>
            <pc:sldMk cId="1077020893" sldId="278"/>
            <ac:spMk id="4" creationId="{7E3F4331-8A6F-1969-CFAC-1018579A59B4}"/>
          </ac:spMkLst>
        </pc:spChg>
        <pc:picChg chg="del">
          <ac:chgData name="BELLEMIN SANDRA" userId="5fe4e071-d3f4-40df-970f-ee8fcf898346" providerId="ADAL" clId="{59D3F93F-FBAB-4230-B4AC-160E201C7A00}" dt="2023-09-04T10:08:38.626" v="158" actId="478"/>
          <ac:picMkLst>
            <pc:docMk/>
            <pc:sldMk cId="1077020893" sldId="278"/>
            <ac:picMk id="2" creationId="{0C69541E-5F9D-04A9-9226-E13210442811}"/>
          </ac:picMkLst>
        </pc:picChg>
        <pc:picChg chg="del">
          <ac:chgData name="BELLEMIN SANDRA" userId="5fe4e071-d3f4-40df-970f-ee8fcf898346" providerId="ADAL" clId="{59D3F93F-FBAB-4230-B4AC-160E201C7A00}" dt="2023-09-04T10:08:38.626" v="158" actId="478"/>
          <ac:picMkLst>
            <pc:docMk/>
            <pc:sldMk cId="1077020893" sldId="278"/>
            <ac:picMk id="3" creationId="{EDAE02E9-660A-C6D1-2C88-203CEA94CAAA}"/>
          </ac:picMkLst>
        </pc:picChg>
        <pc:picChg chg="del">
          <ac:chgData name="BELLEMIN SANDRA" userId="5fe4e071-d3f4-40df-970f-ee8fcf898346" providerId="ADAL" clId="{59D3F93F-FBAB-4230-B4AC-160E201C7A00}" dt="2023-09-04T10:08:38.626" v="158" actId="478"/>
          <ac:picMkLst>
            <pc:docMk/>
            <pc:sldMk cId="1077020893" sldId="278"/>
            <ac:picMk id="5" creationId="{399FB35B-A2B9-00C9-0537-BD3612143A98}"/>
          </ac:picMkLst>
        </pc:picChg>
        <pc:picChg chg="add mod">
          <ac:chgData name="BELLEMIN SANDRA" userId="5fe4e071-d3f4-40df-970f-ee8fcf898346" providerId="ADAL" clId="{59D3F93F-FBAB-4230-B4AC-160E201C7A00}" dt="2023-09-04T10:08:42.713" v="161" actId="962"/>
          <ac:picMkLst>
            <pc:docMk/>
            <pc:sldMk cId="1077020893" sldId="278"/>
            <ac:picMk id="7" creationId="{FE292959-5EF8-AF9A-0B25-A23474CF425E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8:46.541" v="165" actId="962"/>
        <pc:sldMkLst>
          <pc:docMk/>
          <pc:sldMk cId="1260072729" sldId="279"/>
        </pc:sldMkLst>
        <pc:picChg chg="del">
          <ac:chgData name="BELLEMIN SANDRA" userId="5fe4e071-d3f4-40df-970f-ee8fcf898346" providerId="ADAL" clId="{59D3F93F-FBAB-4230-B4AC-160E201C7A00}" dt="2023-09-04T10:08:44.921" v="162" actId="478"/>
          <ac:picMkLst>
            <pc:docMk/>
            <pc:sldMk cId="1260072729" sldId="279"/>
            <ac:picMk id="2" creationId="{445DF448-BAA8-4231-8C2A-BC9137559CC4}"/>
          </ac:picMkLst>
        </pc:picChg>
        <pc:picChg chg="del">
          <ac:chgData name="BELLEMIN SANDRA" userId="5fe4e071-d3f4-40df-970f-ee8fcf898346" providerId="ADAL" clId="{59D3F93F-FBAB-4230-B4AC-160E201C7A00}" dt="2023-09-04T10:08:44.921" v="162" actId="478"/>
          <ac:picMkLst>
            <pc:docMk/>
            <pc:sldMk cId="1260072729" sldId="279"/>
            <ac:picMk id="4" creationId="{214FB767-AD90-58B1-F02B-97900F1A801E}"/>
          </ac:picMkLst>
        </pc:picChg>
        <pc:picChg chg="add mod">
          <ac:chgData name="BELLEMIN SANDRA" userId="5fe4e071-d3f4-40df-970f-ee8fcf898346" providerId="ADAL" clId="{59D3F93F-FBAB-4230-B4AC-160E201C7A00}" dt="2023-09-04T10:08:46.541" v="165" actId="962"/>
          <ac:picMkLst>
            <pc:docMk/>
            <pc:sldMk cId="1260072729" sldId="279"/>
            <ac:picMk id="5" creationId="{E0987815-0220-7BF6-B544-A247B2F591EF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8:53.681" v="168" actId="27614"/>
        <pc:sldMkLst>
          <pc:docMk/>
          <pc:sldMk cId="1715575832" sldId="280"/>
        </pc:sldMkLst>
        <pc:spChg chg="del">
          <ac:chgData name="BELLEMIN SANDRA" userId="5fe4e071-d3f4-40df-970f-ee8fcf898346" providerId="ADAL" clId="{59D3F93F-FBAB-4230-B4AC-160E201C7A00}" dt="2023-09-04T10:08:51.594" v="166" actId="478"/>
          <ac:spMkLst>
            <pc:docMk/>
            <pc:sldMk cId="1715575832" sldId="280"/>
            <ac:spMk id="4" creationId="{88956E3B-5F99-5EAA-82E0-E1DC4ABAE3CF}"/>
          </ac:spMkLst>
        </pc:spChg>
        <pc:picChg chg="del">
          <ac:chgData name="BELLEMIN SANDRA" userId="5fe4e071-d3f4-40df-970f-ee8fcf898346" providerId="ADAL" clId="{59D3F93F-FBAB-4230-B4AC-160E201C7A00}" dt="2023-09-04T10:08:51.594" v="166" actId="478"/>
          <ac:picMkLst>
            <pc:docMk/>
            <pc:sldMk cId="1715575832" sldId="280"/>
            <ac:picMk id="2" creationId="{9EE52F08-05F8-1B5A-C930-A05303C7DE5E}"/>
          </ac:picMkLst>
        </pc:picChg>
        <pc:picChg chg="del">
          <ac:chgData name="BELLEMIN SANDRA" userId="5fe4e071-d3f4-40df-970f-ee8fcf898346" providerId="ADAL" clId="{59D3F93F-FBAB-4230-B4AC-160E201C7A00}" dt="2023-09-04T10:08:51.594" v="166" actId="478"/>
          <ac:picMkLst>
            <pc:docMk/>
            <pc:sldMk cId="1715575832" sldId="280"/>
            <ac:picMk id="3" creationId="{DA7EA010-9176-542C-2E67-D4F2F28C7496}"/>
          </ac:picMkLst>
        </pc:picChg>
        <pc:picChg chg="del">
          <ac:chgData name="BELLEMIN SANDRA" userId="5fe4e071-d3f4-40df-970f-ee8fcf898346" providerId="ADAL" clId="{59D3F93F-FBAB-4230-B4AC-160E201C7A00}" dt="2023-09-04T10:08:51.594" v="166" actId="478"/>
          <ac:picMkLst>
            <pc:docMk/>
            <pc:sldMk cId="1715575832" sldId="280"/>
            <ac:picMk id="5" creationId="{764593BD-301F-DFBC-DFFE-11581B864242}"/>
          </ac:picMkLst>
        </pc:picChg>
        <pc:picChg chg="add mod">
          <ac:chgData name="BELLEMIN SANDRA" userId="5fe4e071-d3f4-40df-970f-ee8fcf898346" providerId="ADAL" clId="{59D3F93F-FBAB-4230-B4AC-160E201C7A00}" dt="2023-09-04T10:08:53.681" v="168" actId="27614"/>
          <ac:picMkLst>
            <pc:docMk/>
            <pc:sldMk cId="1715575832" sldId="280"/>
            <ac:picMk id="7" creationId="{F1496DC2-4718-EB86-EA3B-C7739DE0049A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8:57.537" v="173" actId="962"/>
        <pc:sldMkLst>
          <pc:docMk/>
          <pc:sldMk cId="2879276462" sldId="281"/>
        </pc:sldMkLst>
        <pc:picChg chg="del">
          <ac:chgData name="BELLEMIN SANDRA" userId="5fe4e071-d3f4-40df-970f-ee8fcf898346" providerId="ADAL" clId="{59D3F93F-FBAB-4230-B4AC-160E201C7A00}" dt="2023-09-04T10:08:55.146" v="169" actId="478"/>
          <ac:picMkLst>
            <pc:docMk/>
            <pc:sldMk cId="2879276462" sldId="281"/>
            <ac:picMk id="2" creationId="{70ED1C01-4A7C-9DB4-8331-77F78D764052}"/>
          </ac:picMkLst>
        </pc:picChg>
        <pc:picChg chg="del">
          <ac:chgData name="BELLEMIN SANDRA" userId="5fe4e071-d3f4-40df-970f-ee8fcf898346" providerId="ADAL" clId="{59D3F93F-FBAB-4230-B4AC-160E201C7A00}" dt="2023-09-04T10:08:55.681" v="170" actId="478"/>
          <ac:picMkLst>
            <pc:docMk/>
            <pc:sldMk cId="2879276462" sldId="281"/>
            <ac:picMk id="4" creationId="{29A1620D-4BFD-C9BF-F757-015DBD9EC488}"/>
          </ac:picMkLst>
        </pc:picChg>
        <pc:picChg chg="add mod">
          <ac:chgData name="BELLEMIN SANDRA" userId="5fe4e071-d3f4-40df-970f-ee8fcf898346" providerId="ADAL" clId="{59D3F93F-FBAB-4230-B4AC-160E201C7A00}" dt="2023-09-04T10:08:57.537" v="173" actId="962"/>
          <ac:picMkLst>
            <pc:docMk/>
            <pc:sldMk cId="2879276462" sldId="281"/>
            <ac:picMk id="5" creationId="{E2BF4151-0295-5623-DADE-CE824580FE74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5:27.422" v="52" actId="962"/>
        <pc:sldMkLst>
          <pc:docMk/>
          <pc:sldMk cId="895933305" sldId="282"/>
        </pc:sldMkLst>
        <pc:spChg chg="del">
          <ac:chgData name="BELLEMIN SANDRA" userId="5fe4e071-d3f4-40df-970f-ee8fcf898346" providerId="ADAL" clId="{59D3F93F-FBAB-4230-B4AC-160E201C7A00}" dt="2023-09-04T10:05:24.528" v="49" actId="478"/>
          <ac:spMkLst>
            <pc:docMk/>
            <pc:sldMk cId="895933305" sldId="282"/>
            <ac:spMk id="5" creationId="{746217C1-6E3C-5E2F-E425-53459B5DDAB1}"/>
          </ac:spMkLst>
        </pc:spChg>
        <pc:grpChg chg="del">
          <ac:chgData name="BELLEMIN SANDRA" userId="5fe4e071-d3f4-40df-970f-ee8fcf898346" providerId="ADAL" clId="{59D3F93F-FBAB-4230-B4AC-160E201C7A00}" dt="2023-09-04T10:05:24.528" v="49" actId="478"/>
          <ac:grpSpMkLst>
            <pc:docMk/>
            <pc:sldMk cId="895933305" sldId="282"/>
            <ac:grpSpMk id="2" creationId="{BF5871BF-5767-0353-37B2-43A9AF7A6545}"/>
          </ac:grpSpMkLst>
        </pc:grpChg>
        <pc:picChg chg="add mod">
          <ac:chgData name="BELLEMIN SANDRA" userId="5fe4e071-d3f4-40df-970f-ee8fcf898346" providerId="ADAL" clId="{59D3F93F-FBAB-4230-B4AC-160E201C7A00}" dt="2023-09-04T10:05:27.422" v="52" actId="962"/>
          <ac:picMkLst>
            <pc:docMk/>
            <pc:sldMk cId="895933305" sldId="282"/>
            <ac:picMk id="7" creationId="{E4C187D2-0BE3-7957-3E3D-3C95ACA631FF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5:10.328" v="42" actId="27614"/>
        <pc:sldMkLst>
          <pc:docMk/>
          <pc:sldMk cId="871696851" sldId="283"/>
        </pc:sldMkLst>
        <pc:picChg chg="del">
          <ac:chgData name="BELLEMIN SANDRA" userId="5fe4e071-d3f4-40df-970f-ee8fcf898346" providerId="ADAL" clId="{59D3F93F-FBAB-4230-B4AC-160E201C7A00}" dt="2023-09-04T10:05:08.711" v="40" actId="478"/>
          <ac:picMkLst>
            <pc:docMk/>
            <pc:sldMk cId="871696851" sldId="283"/>
            <ac:picMk id="2" creationId="{4ABCE6D9-B446-9C63-5DFC-5CF943A47E2B}"/>
          </ac:picMkLst>
        </pc:picChg>
        <pc:picChg chg="add mod">
          <ac:chgData name="BELLEMIN SANDRA" userId="5fe4e071-d3f4-40df-970f-ee8fcf898346" providerId="ADAL" clId="{59D3F93F-FBAB-4230-B4AC-160E201C7A00}" dt="2023-09-04T10:05:10.328" v="42" actId="27614"/>
          <ac:picMkLst>
            <pc:docMk/>
            <pc:sldMk cId="871696851" sldId="283"/>
            <ac:picMk id="4" creationId="{67B6CBB1-2499-D527-6FFD-0AA7BB9D744B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5:47.826" v="64" actId="962"/>
        <pc:sldMkLst>
          <pc:docMk/>
          <pc:sldMk cId="1024434239" sldId="284"/>
        </pc:sldMkLst>
        <pc:spChg chg="del">
          <ac:chgData name="BELLEMIN SANDRA" userId="5fe4e071-d3f4-40df-970f-ee8fcf898346" providerId="ADAL" clId="{59D3F93F-FBAB-4230-B4AC-160E201C7A00}" dt="2023-09-04T10:05:45.711" v="61" actId="478"/>
          <ac:spMkLst>
            <pc:docMk/>
            <pc:sldMk cId="1024434239" sldId="284"/>
            <ac:spMk id="4" creationId="{344BD7F6-6535-6DA2-C75C-A330B540FE7D}"/>
          </ac:spMkLst>
        </pc:spChg>
        <pc:spChg chg="del">
          <ac:chgData name="BELLEMIN SANDRA" userId="5fe4e071-d3f4-40df-970f-ee8fcf898346" providerId="ADAL" clId="{59D3F93F-FBAB-4230-B4AC-160E201C7A00}" dt="2023-09-04T10:05:45.711" v="61" actId="478"/>
          <ac:spMkLst>
            <pc:docMk/>
            <pc:sldMk cId="1024434239" sldId="284"/>
            <ac:spMk id="6" creationId="{8C2639AE-CDD8-11FF-ADE7-08E5E7F6E77F}"/>
          </ac:spMkLst>
        </pc:spChg>
        <pc:grpChg chg="del">
          <ac:chgData name="BELLEMIN SANDRA" userId="5fe4e071-d3f4-40df-970f-ee8fcf898346" providerId="ADAL" clId="{59D3F93F-FBAB-4230-B4AC-160E201C7A00}" dt="2023-09-04T10:05:45.711" v="61" actId="478"/>
          <ac:grpSpMkLst>
            <pc:docMk/>
            <pc:sldMk cId="1024434239" sldId="284"/>
            <ac:grpSpMk id="5" creationId="{B0525AD2-6DCC-8E0C-3B61-A34FB63AEF87}"/>
          </ac:grpSpMkLst>
        </pc:grpChg>
        <pc:picChg chg="add mod">
          <ac:chgData name="BELLEMIN SANDRA" userId="5fe4e071-d3f4-40df-970f-ee8fcf898346" providerId="ADAL" clId="{59D3F93F-FBAB-4230-B4AC-160E201C7A00}" dt="2023-09-04T10:05:47.826" v="64" actId="962"/>
          <ac:picMkLst>
            <pc:docMk/>
            <pc:sldMk cId="1024434239" sldId="284"/>
            <ac:picMk id="8" creationId="{B9839987-3004-25E7-3342-75AFD6DE9674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5:59.159" v="72" actId="962"/>
        <pc:sldMkLst>
          <pc:docMk/>
          <pc:sldMk cId="768966001" sldId="285"/>
        </pc:sldMkLst>
        <pc:grpChg chg="del">
          <ac:chgData name="BELLEMIN SANDRA" userId="5fe4e071-d3f4-40df-970f-ee8fcf898346" providerId="ADAL" clId="{59D3F93F-FBAB-4230-B4AC-160E201C7A00}" dt="2023-09-04T10:05:57.392" v="69" actId="478"/>
          <ac:grpSpMkLst>
            <pc:docMk/>
            <pc:sldMk cId="768966001" sldId="285"/>
            <ac:grpSpMk id="5" creationId="{23C77854-F1AC-E98E-5B87-35D2BC23B3FB}"/>
          </ac:grpSpMkLst>
        </pc:grpChg>
        <pc:picChg chg="add mod">
          <ac:chgData name="BELLEMIN SANDRA" userId="5fe4e071-d3f4-40df-970f-ee8fcf898346" providerId="ADAL" clId="{59D3F93F-FBAB-4230-B4AC-160E201C7A00}" dt="2023-09-04T10:05:59.159" v="72" actId="962"/>
          <ac:picMkLst>
            <pc:docMk/>
            <pc:sldMk cId="768966001" sldId="285"/>
            <ac:picMk id="3" creationId="{B35CA073-037B-5664-54CD-B6652820EB26}"/>
          </ac:picMkLst>
        </pc:picChg>
      </pc:sldChg>
      <pc:sldChg chg="addSp delSp modSp mod modClrScheme chgLayout">
        <pc:chgData name="BELLEMIN SANDRA" userId="5fe4e071-d3f4-40df-970f-ee8fcf898346" providerId="ADAL" clId="{59D3F93F-FBAB-4230-B4AC-160E201C7A00}" dt="2023-09-04T10:05:32.674" v="56" actId="962"/>
        <pc:sldMkLst>
          <pc:docMk/>
          <pc:sldMk cId="3151814492" sldId="286"/>
        </pc:sldMkLst>
        <pc:spChg chg="del">
          <ac:chgData name="BELLEMIN SANDRA" userId="5fe4e071-d3f4-40df-970f-ee8fcf898346" providerId="ADAL" clId="{59D3F93F-FBAB-4230-B4AC-160E201C7A00}" dt="2023-09-04T10:05:29.535" v="53" actId="478"/>
          <ac:spMkLst>
            <pc:docMk/>
            <pc:sldMk cId="3151814492" sldId="286"/>
            <ac:spMk id="5" creationId="{746217C1-6E3C-5E2F-E425-53459B5DDAB1}"/>
          </ac:spMkLst>
        </pc:spChg>
        <pc:grpChg chg="del">
          <ac:chgData name="BELLEMIN SANDRA" userId="5fe4e071-d3f4-40df-970f-ee8fcf898346" providerId="ADAL" clId="{59D3F93F-FBAB-4230-B4AC-160E201C7A00}" dt="2023-09-04T10:05:29.535" v="53" actId="478"/>
          <ac:grpSpMkLst>
            <pc:docMk/>
            <pc:sldMk cId="3151814492" sldId="286"/>
            <ac:grpSpMk id="2" creationId="{BF5871BF-5767-0353-37B2-43A9AF7A6545}"/>
          </ac:grpSpMkLst>
        </pc:grpChg>
        <pc:picChg chg="add mod">
          <ac:chgData name="BELLEMIN SANDRA" userId="5fe4e071-d3f4-40df-970f-ee8fcf898346" providerId="ADAL" clId="{59D3F93F-FBAB-4230-B4AC-160E201C7A00}" dt="2023-09-04T10:05:32.674" v="56" actId="962"/>
          <ac:picMkLst>
            <pc:docMk/>
            <pc:sldMk cId="3151814492" sldId="286"/>
            <ac:picMk id="7" creationId="{079CE676-1B95-9C51-A1EA-4C9EAE9186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9A1CF-D541-4F54-8570-5A5BBB378DEF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99D6-1A76-44A5-B8A5-556DE5FCC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75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CONJUGUER</a:t>
            </a:r>
            <a:r>
              <a:rPr lang="fr-FR" sz="1200" b="1" i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Les marques de la personne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Leçon 20 : Verbes et pronoms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2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51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Donner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consigne 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Maintenant, regardez les autres lignes. Est-ce qu’il y a quelque chose de pareil à la fin des verbes d’une même ligne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la ligne de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y a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la ligne de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y a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les lignes de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de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y a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22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Expliquer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Ce que vous voyez là, c’est très important. Il n’y a pas que les pronoms qui disent qui parle, qui disent les personnes. Les verbes aussi le disent à leur manière, avec ces lettres à la fin : ils changent de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c’est-à-dire qu’ils changent un peu mais ils restent bien reconnaissables, comme les noms qui sont au singulier ou au pluriel.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lettres nous disent des choses, comme pour le nom le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indique le pluriel.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lettres qu’on trouve à la fin des verbes, on les appelle les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marques de la personne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Il y en a d’autres, on le verra la prochaine fois qu’on fera de la grammaire.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313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Dans la leçon 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Verbes et pronoms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qu’avons-nous appris ? »</a:t>
            </a:r>
          </a:p>
          <a:p>
            <a:endParaRPr lang="fr-FR" sz="1200" dirty="0">
              <a:latin typeface="+mn-lt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u="sng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</a:t>
            </a: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collectivement) : </a:t>
            </a:r>
            <a:r>
              <a:rPr lang="fr-FR" sz="1200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 a appris que :</a:t>
            </a:r>
            <a:endParaRPr lang="fr-FR" sz="1200" i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Les verbes indiquaient eux aussi les personnes.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Selon les pronoms qui vont avec eux, ils ont des marques particulières.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On appelle ces marques les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marques de la personne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94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Voilà les mots qui me paraissent importants et les exemples que j’ai choisis. On va les lire ensemble.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63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trace écrite à compléter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None/>
            </a:pPr>
            <a:endParaRPr lang="fr-FR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Voilà votre trace écrite. Vous allez ajouter les couleurs.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le crayon vert, soulignez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coloriez légèrement la bulle "pronoms personnels".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le crayon bleu, soulignez les lettres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mot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allons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les lettres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 mot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allez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Coloriez légèrement la bulle "marques de la personne".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le crayon rouge, soulignez les lettres et les mots qui n’ont pas déjà été soulignés.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18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+mn-lt"/>
              </a:rPr>
              <a:t>Activités d’entrainement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ivret 7, page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644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</a:t>
            </a:r>
          </a:p>
          <a:p>
            <a:endParaRPr lang="fr-FR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justifier le découpage grammatical, revenir systématiquement aux questions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qui ou de quoi on parle ? // qu’est-ce qui se passe ?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qu’est-ce que ça dit ?</a:t>
            </a:r>
            <a:endParaRPr lang="fr-FR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/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Repérer également le verbe, premier mot de la brique du verbe.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762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(Affichage avec le mémo)</a:t>
            </a:r>
          </a:p>
          <a:p>
            <a:r>
              <a:rPr lang="fr-FR" b="1" dirty="0"/>
              <a:t>Exercice 1</a:t>
            </a:r>
          </a:p>
          <a:p>
            <a:endParaRPr lang="fr-FR" sz="1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justifier le découpage grammatical, revenir systématiquement aux questions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qui ou de quoi on parle ? // qu’est-ce qui se passe ?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qu’est-ce que ça dit ?</a:t>
            </a:r>
            <a:endParaRPr lang="fr-FR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/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Repérer également le verbe, premier mot de la brique du verbe.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92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</a:t>
            </a:r>
          </a:p>
          <a:p>
            <a:endParaRPr lang="fr-FR" sz="1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justifier le découpage grammatical, revenir systématiquement aux questions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qui ou de quoi on parle ? // qu’est-ce qui se passe ?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qu’est-ce que ça dit ?</a:t>
            </a:r>
            <a:endParaRPr lang="fr-FR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/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Repérer également le verbe, premier mot de la brique du verbe.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718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2</a:t>
            </a:r>
          </a:p>
          <a:p>
            <a:endParaRPr lang="fr-FR" sz="1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justifier le découpage grammatical, revenir systématiquement aux questions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qui ou de quoi on parle ? // qu’est-ce qui se passe ?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qu’est-ce que ça dit ?</a:t>
            </a:r>
            <a:endParaRPr lang="fr-FR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/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Repérer également le verbe, premier mot de la brique du verbe.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6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PHASE 1 : 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Enrôlement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fr-FR" sz="1200" dirty="0">
              <a:solidFill>
                <a:srgbClr val="0070C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l"/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200" b="1" dirty="0">
                <a:solidFill>
                  <a:srgbClr val="70AD47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200" dirty="0">
                <a:effectLst/>
                <a:latin typeface="+mn-lt"/>
                <a:ea typeface="Times New Roman" panose="02020603050405020304" pitchFamily="18" charset="0"/>
              </a:rPr>
              <a:t>« </a:t>
            </a:r>
            <a:r>
              <a:rPr lang="fr-FR" sz="12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Que savez-vous des pronoms personnels ? </a:t>
            </a:r>
            <a:r>
              <a:rPr lang="fr-FR" sz="1200" dirty="0">
                <a:solidFill>
                  <a:srgbClr val="4472C4"/>
                </a:solidFill>
                <a:effectLst/>
                <a:latin typeface="+mn-lt"/>
                <a:ea typeface="Times New Roman" panose="02020603050405020304" pitchFamily="18" charset="0"/>
              </a:rPr>
              <a:t>»</a:t>
            </a:r>
          </a:p>
          <a:p>
            <a:pPr algn="l"/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Réponses possibles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y a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elles.</a:t>
            </a: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 sont devant le verbe.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 dépendent de qui parle, à qui. Ils dépendent de la scénette.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956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</a:t>
            </a:r>
          </a:p>
          <a:p>
            <a:endParaRPr lang="fr-FR" b="1" dirty="0"/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Pour les élèves fragiles, demander : « 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Comment on pourrait dire ? 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animaux … se méfient du lion ?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»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46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3</a:t>
            </a:r>
          </a:p>
          <a:p>
            <a:endParaRPr lang="fr-FR" b="1" dirty="0"/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Pour les élèves fragiles, demander : « 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Comment on pourrait dire ? 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animaux … se méfient du lion ?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»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131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4</a:t>
            </a:r>
          </a:p>
          <a:p>
            <a:endParaRPr lang="fr-FR" b="1" dirty="0"/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partons en vacances.</a:t>
            </a:r>
            <a:endParaRPr lang="fr-FR" sz="12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mangent une glace.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tremblez de peur.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finissent leur assiette.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prenez des précautions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agissons avec prudence.</a:t>
            </a:r>
            <a:endParaRPr lang="fr-FR" sz="12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élèves peuvent s’appuyer sur des associations qui vont bien à l’oreille, sur leur imprégnation de la langue orale.</a:t>
            </a:r>
            <a:endParaRPr lang="fr-FR" sz="12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Revenir systématiquement sur la marque de la personne qui indique la personne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-ent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choisir, afin que les élèves en prennent conscience.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26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4</a:t>
            </a:r>
          </a:p>
          <a:p>
            <a:endParaRPr lang="fr-FR" b="1" dirty="0"/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partons en vacances.</a:t>
            </a:r>
            <a:endParaRPr lang="fr-FR" sz="12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mangent une glace.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tremblez de peur.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finissent leur assiette.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prenez des précautions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agissons avec prudence.</a:t>
            </a:r>
            <a:endParaRPr lang="fr-FR" sz="12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élèves peuvent s’appuyer sur des associations qui vont bien à l’oreille, sur leur imprégnation de la langue orale.</a:t>
            </a:r>
            <a:endParaRPr lang="fr-FR" sz="12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Revenir systématiquement sur la marque de la personne qui indique la personne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ez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-ent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choisir, afin que les élèves en prennent conscience.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3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Livret 8, page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Connaissances </a:t>
            </a:r>
            <a:r>
              <a:rPr lang="fr-FR" sz="1200" b="1" i="1" u="non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rebrassées</a:t>
            </a:r>
            <a:r>
              <a:rPr lang="fr-FR" sz="12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</a:t>
            </a:r>
          </a:p>
          <a:p>
            <a:r>
              <a:rPr lang="fr-FR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Distinguer nom et verbe  •  Les déterminants </a:t>
            </a:r>
            <a:r>
              <a:rPr lang="fr-FR" sz="1800" b="1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fr-FR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fr-FR" sz="1800" b="1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fr-FR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•  Le </a:t>
            </a:r>
            <a:r>
              <a:rPr lang="fr-FR" sz="1800" b="1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entre voyelles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031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Exercice 1</a:t>
            </a:r>
          </a:p>
          <a:p>
            <a:endParaRPr lang="fr-FR" dirty="0"/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oiseaux nichent mais pas dans une niche.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L’oiseau niche mais pas dans une niche.</a:t>
            </a:r>
            <a:endParaRPr lang="fr-FR" sz="18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endParaRPr lang="fr-FR" sz="18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Lors de la phase collective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revenir sur les points suivants :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Tx/>
              <a:buNone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bien distinguer le verbe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nicher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 nom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niche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fr-FR" sz="18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Tx/>
              <a:buNone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bien accorder le verbe avec le sujet.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193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Exercice 1</a:t>
            </a:r>
          </a:p>
          <a:p>
            <a:endParaRPr lang="fr-FR" dirty="0"/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oiseaux nichent mais pas dans une niche.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L’oiseau niche mais pas dans une niche.</a:t>
            </a:r>
            <a:endParaRPr lang="fr-FR" sz="12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endParaRPr lang="fr-FR" sz="12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Lors de la phase collective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revenir sur les points suivants :</a:t>
            </a:r>
            <a:endParaRPr lang="fr-FR" sz="12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Tx/>
              <a:buNone/>
            </a:pP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bien distinguer le verbe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nicher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 nom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niche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fr-FR" sz="12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Tx/>
              <a:buNone/>
            </a:pP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bien accorder le verbe avec le sujet.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094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</a:t>
            </a:r>
          </a:p>
          <a:p>
            <a:endParaRPr lang="fr-FR" b="1" dirty="0"/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 cousin me cassait les oreilles. Le cousin s’est arrêté.</a:t>
            </a:r>
            <a:endParaRPr lang="fr-FR" sz="18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endParaRPr lang="fr-FR" sz="18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Lors de la phase collective,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revenir sur les points suivants :</a:t>
            </a:r>
            <a:endParaRPr lang="fr-FR" sz="18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bien distinguer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coussin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cousin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cassait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casait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(revenir sur la valeur du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voyelles) ;</a:t>
            </a:r>
            <a:endParaRPr lang="fr-FR" sz="180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bien choisir entre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(on a déjà parlé du cousin).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315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2</a:t>
            </a:r>
          </a:p>
          <a:p>
            <a:endParaRPr lang="fr-FR" b="1" dirty="0"/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 cousin me cassait les oreilles. Le cousin s’est arrêté.</a:t>
            </a:r>
            <a:endParaRPr lang="fr-FR" sz="12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endParaRPr lang="fr-FR" sz="12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Lors de la phase collective,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revenir sur les points suivants :</a:t>
            </a:r>
            <a:endParaRPr lang="fr-FR" sz="120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bien distinguer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coussin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cousin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cassait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casait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(revenir sur la valeur du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voyelles) ;</a:t>
            </a:r>
            <a:endParaRPr lang="fr-FR" sz="120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bien choisir entre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(on a déjà parlé du cousin).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52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</a:t>
            </a:r>
          </a:p>
          <a:p>
            <a:endParaRPr lang="fr-FR" b="1" dirty="0"/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branchent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« 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 amis » est au pluriel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D’autres réponses sont possibles (</a:t>
            </a:r>
            <a:r>
              <a:rPr lang="fr-FR" sz="12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parce que c’est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verbe au pluriel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mais souvent incomplètes. L’objectif de la phase collective est d’énoncer l’ensemble des justifications nécessaires : c’est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(premier mot de la 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brique du verbe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dit ce qui se passe) au 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pluriel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sujet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 amis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parle de plusieurs personnes. Le verbe doit </a:t>
            </a:r>
            <a:r>
              <a:rPr lang="fr-FR" sz="1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s’accorder avec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lui, il doit donc prendre la </a:t>
            </a:r>
            <a:r>
              <a:rPr lang="fr-FR" sz="1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marque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fr-FR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c’est un nom au pluriel.</a:t>
            </a:r>
            <a:endParaRPr lang="fr-FR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L’objectif de la phase collective est d’énoncer l’ensemble des justifications nécessaires : c’est un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(dit des choses que l’on voit) au 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pluriel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indique le pluriel,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doit donc aussi indiquer le pluriel : c’est ce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l’indique).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19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Quand on change de scénette, quand on change de pronom, est-ce que ça change quelque chose au verbe ? Qu’en pensez-vous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Réponses possibles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ne sait pas.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Oui. On disait :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vais à la piscine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allons à la piscine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Aujourd’hui, on va essayer de répondre à cette question : est-ce que les verbes se transforment quand les pronoms changent ?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436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3</a:t>
            </a:r>
          </a:p>
          <a:p>
            <a:endParaRPr lang="fr-FR" b="1" dirty="0"/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branchent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« 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 amis » est au pluriel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FC000"/>
              </a:buClr>
              <a:buFont typeface="+mj-lt"/>
              <a:buNone/>
            </a:pP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D’autres réponses sont possibles (« parce que c’est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verbe au pluriel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»), mais souvent incomplètes. L’objectif de la phase collective est d’énoncer l’ensemble des justifications nécessaires : c’est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(premier mot de la 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brique du verbe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dit ce qui se passe) au 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pluriel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sujet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 amis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parle de plusieurs personnes. Le verbe doit </a:t>
            </a:r>
            <a:r>
              <a:rPr lang="fr-FR" sz="1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s’accorder avec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lui, il doit donc prendre la </a:t>
            </a:r>
            <a:r>
              <a:rPr lang="fr-FR" sz="1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marque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fr-FR" sz="1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c’est un nom au pluriel.</a:t>
            </a:r>
            <a:endParaRPr lang="fr-FR" sz="12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L’objectif de la phase collective est d’énoncer l’ensemble des justifications nécessaires : c’est un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(dit des choses que l’on voit) au </a:t>
            </a:r>
            <a:r>
              <a:rPr lang="fr-FR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pluriel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indique le pluriel,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branches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doit donc aussi indiquer le pluriel : c’est ce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l’indique).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03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2 : </a:t>
            </a:r>
            <a:r>
              <a:rPr lang="fr-FR" b="1" i="1" dirty="0"/>
              <a:t>Observation</a:t>
            </a:r>
            <a:r>
              <a:rPr lang="fr-FR" b="1" dirty="0"/>
              <a:t>. Retrouver les briques de la phrase avec des pronoms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nécessaire,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 affichettes en rappelant que c’est le personnage avec une trousse qui est désigné par le pronom.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7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Distribuer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chacun les phrases à étudier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puis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demander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D’où viennent ces phrases ? Est-ce que c’est la première fois qu’on s’y intéresse 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lang="fr-FR" sz="12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 sont des phrases qu’on a vues dans 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Scénettes, 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la dernière on l’a vue dans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Les briques de la phrase.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95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Vous vous souvenez ? Dans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briques de la phrase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 a vu qu’il y a une brique qui dit de qui ou de quoi on parle, et une brique qui dit ce qui se passe. »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Pour chaque phrase, comme on a fait dans </a:t>
            </a:r>
            <a:r>
              <a:rPr lang="fr-FR" sz="1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briques de la phrase</a:t>
            </a: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trouvez la brique-sujet qui dit de qui on parle et entourez-la en vert.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Trouvez la brique qui dit ce qui se passe et entourez-la en rouge. Soulignez le verbe au début de la seconde brique. »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67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On avait dit que dans les briques-sujets, il y a un nom. Parfois, il n’y a pas un nom, c’est juste un pronom. C’est pour cela qu’on les appelle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pronom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ils ont la place d’un nom.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8770">
              <a:lnSpc>
                <a:spcPct val="107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Pour la dernière phrase, à la place de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 défenses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quel pronom on pourrait mettre ? Comment on pourrait dire ?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 défenses … grandissent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 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pourrait dire :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 grandissent.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67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Compléter 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 défenses grandissent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elles grandissent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c’est un peu la même chose, on peut dire l’un comme l’autre. Aujourd’hui, on va travailler avec les pronoms, mais on pourrait travailler avec des noms, avec des briques-sujets. »</a:t>
            </a:r>
            <a:endParaRPr lang="fr-FR" sz="1800" b="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Conclure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les verbes changent quand les pronoms changent : 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Maintenant, on va regarder comment les verbes changent.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53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3 : </a:t>
            </a:r>
            <a:r>
              <a:rPr lang="fr-FR" b="1" i="1" dirty="0"/>
              <a:t>Repérer les marques de la personne dans les verbes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Maintenant, on va juste s’intéresser aux pronoms dans les briques-sujets et aux verbes.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Regardez la quatrième ligne, celle avec le pronom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Regardez la fin des verbes. Est-ce que vous voyez quelque chose qui est pareil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y a les trois lettres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sont pareilles.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99D6-1A76-44A5-B8A5-556DE5FCC17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94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1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89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52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8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70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82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8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31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5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62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69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8DF2-7028-4858-A8D9-6DBAB7E58CE3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7654-7AB0-4448-9A48-97EA596E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97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personne&#10;&#10;Description générée automatiquement">
            <a:extLst>
              <a:ext uri="{FF2B5EF4-FFF2-40B4-BE49-F238E27FC236}">
                <a16:creationId xmlns:a16="http://schemas.microsoft.com/office/drawing/2014/main" id="{F9DD2673-3E5F-B4D5-BD5D-8635D4145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35CA073-037B-5664-54CD-B6652820E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6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E3AFE6CF-206C-0999-7F3C-EE862B385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0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BA450B88-03D4-D54F-C24A-38AAB5E78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6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92600826-E4AC-64CB-1FC7-A74FB98DA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9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F8BA162-9341-3D5A-3C32-7D5814F22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8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lipart, dessin humoristique&#10;&#10;Description générée automatiquement">
            <a:extLst>
              <a:ext uri="{FF2B5EF4-FFF2-40B4-BE49-F238E27FC236}">
                <a16:creationId xmlns:a16="http://schemas.microsoft.com/office/drawing/2014/main" id="{12DD15BA-2D18-DEBD-E255-59A667E80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A2979E1F-A787-58F4-617C-C43D9796B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1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610A02EC-EE00-CFF6-5C3F-8CCD45C05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8FC2388A-3FEA-CB69-1C7A-D7CEF4ED5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A4888049-EC96-BD69-957C-8D60EEC9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4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91417C78-3A0D-99BC-509C-7066309F5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52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6BF6796F-C912-25CE-6CF1-22EAF6E79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6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591A0CBD-3A77-E33F-3406-415B7E6E0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7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1D9BE712-18C1-900A-3BE5-B5A1D888E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9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0959308D-519B-4A82-49C7-F1E21317E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42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graphisme, Visage humain&#10;&#10;Description générée automatiquement">
            <a:extLst>
              <a:ext uri="{FF2B5EF4-FFF2-40B4-BE49-F238E27FC236}">
                <a16:creationId xmlns:a16="http://schemas.microsoft.com/office/drawing/2014/main" id="{0E55ABEE-EC05-9BE7-4B9B-BF63B3645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62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CAB0C419-B795-D979-22A7-13A4E7D93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7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38D5C5EB-0C4B-EE88-74A3-588A0D870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79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FE292959-5EF8-AF9A-0B25-A23474CF4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20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E0987815-0220-7BF6-B544-A247B2F59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72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F1496DC2-4718-EB86-EA3B-C7739DE00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7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67B6CBB1-2499-D527-6FFD-0AA7BB9D7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6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E2BF4151-0295-5623-DADE-CE824580F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iagramme, capture d’écran, conception&#10;&#10;Description générée automatiquement">
            <a:extLst>
              <a:ext uri="{FF2B5EF4-FFF2-40B4-BE49-F238E27FC236}">
                <a16:creationId xmlns:a16="http://schemas.microsoft.com/office/drawing/2014/main" id="{117A9883-70DD-EA2C-7BC7-7FE58F893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9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4C187D2-0BE3-7957-3E3D-3C95ACA63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79CE676-1B95-9C51-A1EA-4C9EAE918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1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4B94ADA-0815-8E65-7AE8-D15058C89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9839987-3004-25E7-3342-75AFD6DE9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3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562C976-7189-6925-50D2-7E59EF87B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735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ée un document." ma:contentTypeScope="" ma:versionID="79965398089a9ed3dc0e1e27a4a0c699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36194f758198d38e89fba16a2ce54d58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AEDC62-3BEE-46F6-8448-BA65DF40AA71}"/>
</file>

<file path=customXml/itemProps2.xml><?xml version="1.0" encoding="utf-8"?>
<ds:datastoreItem xmlns:ds="http://schemas.openxmlformats.org/officeDocument/2006/customXml" ds:itemID="{514A263B-AAB9-4DDD-9424-2C67FDA46AB0}">
  <ds:schemaRefs>
    <ds:schemaRef ds:uri="85c0154b-c1f1-454a-9cce-58d1a683144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930844-7ca7-4771-ad53-9658c2095a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7DEA7E-7F57-408C-A4BD-FFDB1F6C8C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2053</Words>
  <Application>Microsoft Office PowerPoint</Application>
  <PresentationFormat>Affichage à l'écran (4:3)</PresentationFormat>
  <Paragraphs>200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Helvetica</vt:lpstr>
      <vt:lpstr>Symbol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BELLEMIN SANDRA</cp:lastModifiedBy>
  <cp:revision>4</cp:revision>
  <dcterms:created xsi:type="dcterms:W3CDTF">2023-02-22T09:21:18Z</dcterms:created>
  <dcterms:modified xsi:type="dcterms:W3CDTF">2023-09-04T10:08:58Z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</Properties>
</file>