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7" r:id="rId5"/>
    <p:sldId id="258" r:id="rId6"/>
    <p:sldId id="284" r:id="rId7"/>
    <p:sldId id="259" r:id="rId8"/>
    <p:sldId id="265" r:id="rId9"/>
    <p:sldId id="264" r:id="rId10"/>
    <p:sldId id="263" r:id="rId11"/>
    <p:sldId id="262" r:id="rId12"/>
    <p:sldId id="266" r:id="rId13"/>
    <p:sldId id="267" r:id="rId14"/>
    <p:sldId id="260" r:id="rId15"/>
    <p:sldId id="269" r:id="rId16"/>
    <p:sldId id="270" r:id="rId17"/>
    <p:sldId id="271" r:id="rId18"/>
    <p:sldId id="272" r:id="rId19"/>
    <p:sldId id="273" r:id="rId20"/>
    <p:sldId id="274" r:id="rId21"/>
    <p:sldId id="268" r:id="rId22"/>
    <p:sldId id="285" r:id="rId23"/>
    <p:sldId id="275" r:id="rId24"/>
    <p:sldId id="276" r:id="rId25"/>
    <p:sldId id="286" r:id="rId26"/>
    <p:sldId id="277" r:id="rId27"/>
    <p:sldId id="278" r:id="rId28"/>
    <p:sldId id="279" r:id="rId29"/>
    <p:sldId id="280" r:id="rId30"/>
    <p:sldId id="281" r:id="rId31"/>
    <p:sldId id="282" r:id="rId32"/>
    <p:sldId id="28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BA112-9CC5-448F-B169-2C9F65284839}" v="29" dt="2023-09-04T10:15:37.45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402" autoAdjust="0"/>
  </p:normalViewPr>
  <p:slideViewPr>
    <p:cSldViewPr snapToGrid="0">
      <p:cViewPr varScale="1">
        <p:scale>
          <a:sx n="65" d="100"/>
          <a:sy n="65" d="100"/>
        </p:scale>
        <p:origin x="1710" y="7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C2EBA112-9CC5-448F-B169-2C9F65284839}"/>
    <pc:docChg chg="custSel modSld">
      <pc:chgData name="BELLEMIN SANDRA" userId="5fe4e071-d3f4-40df-970f-ee8fcf898346" providerId="ADAL" clId="{C2EBA112-9CC5-448F-B169-2C9F65284839}" dt="2023-09-04T10:15:37.944" v="139" actId="962"/>
      <pc:docMkLst>
        <pc:docMk/>
      </pc:docMkLst>
      <pc:sldChg chg="addSp delSp modSp mod modClrScheme chgLayout">
        <pc:chgData name="BELLEMIN SANDRA" userId="5fe4e071-d3f4-40df-970f-ee8fcf898346" providerId="ADAL" clId="{C2EBA112-9CC5-448F-B169-2C9F65284839}" dt="2023-09-04T10:12:34.261" v="23" actId="962"/>
        <pc:sldMkLst>
          <pc:docMk/>
          <pc:sldMk cId="2161215744" sldId="257"/>
        </pc:sldMkLst>
        <pc:spChg chg="del">
          <ac:chgData name="BELLEMIN SANDRA" userId="5fe4e071-d3f4-40df-970f-ee8fcf898346" providerId="ADAL" clId="{C2EBA112-9CC5-448F-B169-2C9F65284839}" dt="2023-09-04T10:12:32.930" v="20" actId="478"/>
          <ac:spMkLst>
            <pc:docMk/>
            <pc:sldMk cId="2161215744" sldId="257"/>
            <ac:spMk id="2" creationId="{5CED30E8-882F-0E55-305A-8977A679A00D}"/>
          </ac:spMkLst>
        </pc:spChg>
        <pc:spChg chg="del">
          <ac:chgData name="BELLEMIN SANDRA" userId="5fe4e071-d3f4-40df-970f-ee8fcf898346" providerId="ADAL" clId="{C2EBA112-9CC5-448F-B169-2C9F65284839}" dt="2023-09-04T10:12:32.930" v="20" actId="478"/>
          <ac:spMkLst>
            <pc:docMk/>
            <pc:sldMk cId="2161215744" sldId="257"/>
            <ac:spMk id="3" creationId="{12A3BA99-B295-4A2A-7EA4-F83DA672D3F0}"/>
          </ac:spMkLst>
        </pc:spChg>
        <pc:picChg chg="add mod">
          <ac:chgData name="BELLEMIN SANDRA" userId="5fe4e071-d3f4-40df-970f-ee8fcf898346" providerId="ADAL" clId="{C2EBA112-9CC5-448F-B169-2C9F65284839}" dt="2023-09-04T10:12:34.261" v="23" actId="962"/>
          <ac:picMkLst>
            <pc:docMk/>
            <pc:sldMk cId="2161215744" sldId="257"/>
            <ac:picMk id="5" creationId="{F9285741-B46D-281B-45F0-78AA671FCFC4}"/>
          </ac:picMkLst>
        </pc:picChg>
      </pc:sldChg>
      <pc:sldChg chg="addSp delSp modSp mod modClrScheme chgLayout">
        <pc:chgData name="BELLEMIN SANDRA" userId="5fe4e071-d3f4-40df-970f-ee8fcf898346" providerId="ADAL" clId="{C2EBA112-9CC5-448F-B169-2C9F65284839}" dt="2023-09-04T10:13:15.041" v="27" actId="962"/>
        <pc:sldMkLst>
          <pc:docMk/>
          <pc:sldMk cId="3140967598" sldId="258"/>
        </pc:sldMkLst>
        <pc:spChg chg="add del mod ord">
          <ac:chgData name="BELLEMIN SANDRA" userId="5fe4e071-d3f4-40df-970f-ee8fcf898346" providerId="ADAL" clId="{C2EBA112-9CC5-448F-B169-2C9F65284839}" dt="2023-09-04T10:11:26.412" v="2" actId="700"/>
          <ac:spMkLst>
            <pc:docMk/>
            <pc:sldMk cId="3140967598" sldId="258"/>
            <ac:spMk id="3" creationId="{8481AA14-1ADA-0919-7BA8-BA9CE2975092}"/>
          </ac:spMkLst>
        </pc:spChg>
        <pc:spChg chg="add del mod ord">
          <ac:chgData name="BELLEMIN SANDRA" userId="5fe4e071-d3f4-40df-970f-ee8fcf898346" providerId="ADAL" clId="{C2EBA112-9CC5-448F-B169-2C9F65284839}" dt="2023-09-04T10:11:26.412" v="2" actId="700"/>
          <ac:spMkLst>
            <pc:docMk/>
            <pc:sldMk cId="3140967598" sldId="258"/>
            <ac:spMk id="4" creationId="{D79886B5-7BAA-F071-B196-DA09399FF7D3}"/>
          </ac:spMkLst>
        </pc:spChg>
        <pc:spChg chg="add del mod ord">
          <ac:chgData name="BELLEMIN SANDRA" userId="5fe4e071-d3f4-40df-970f-ee8fcf898346" providerId="ADAL" clId="{C2EBA112-9CC5-448F-B169-2C9F65284839}" dt="2023-09-04T10:11:26.412" v="2" actId="700"/>
          <ac:spMkLst>
            <pc:docMk/>
            <pc:sldMk cId="3140967598" sldId="258"/>
            <ac:spMk id="5" creationId="{4D36387D-CF90-DACF-3AC2-FB9266D60F14}"/>
          </ac:spMkLst>
        </pc:spChg>
        <pc:picChg chg="del">
          <ac:chgData name="BELLEMIN SANDRA" userId="5fe4e071-d3f4-40df-970f-ee8fcf898346" providerId="ADAL" clId="{C2EBA112-9CC5-448F-B169-2C9F65284839}" dt="2023-09-04T10:13:13.124" v="24" actId="478"/>
          <ac:picMkLst>
            <pc:docMk/>
            <pc:sldMk cId="3140967598" sldId="258"/>
            <ac:picMk id="2" creationId="{8CDE9F6B-1711-A333-01B9-1D29CA5A7C80}"/>
          </ac:picMkLst>
        </pc:picChg>
        <pc:picChg chg="add mod">
          <ac:chgData name="BELLEMIN SANDRA" userId="5fe4e071-d3f4-40df-970f-ee8fcf898346" providerId="ADAL" clId="{C2EBA112-9CC5-448F-B169-2C9F65284839}" dt="2023-09-04T10:13:15.041" v="27" actId="962"/>
          <ac:picMkLst>
            <pc:docMk/>
            <pc:sldMk cId="3140967598" sldId="258"/>
            <ac:picMk id="7" creationId="{692AD72C-0E4C-8173-27F2-3F07B0B6CA90}"/>
          </ac:picMkLst>
        </pc:picChg>
      </pc:sldChg>
      <pc:sldChg chg="addSp delSp modSp mod modClrScheme chgLayout">
        <pc:chgData name="BELLEMIN SANDRA" userId="5fe4e071-d3f4-40df-970f-ee8fcf898346" providerId="ADAL" clId="{C2EBA112-9CC5-448F-B169-2C9F65284839}" dt="2023-09-04T10:13:21.638" v="35" actId="962"/>
        <pc:sldMkLst>
          <pc:docMk/>
          <pc:sldMk cId="904791343" sldId="259"/>
        </pc:sldMkLst>
        <pc:spChg chg="del">
          <ac:chgData name="BELLEMIN SANDRA" userId="5fe4e071-d3f4-40df-970f-ee8fcf898346" providerId="ADAL" clId="{C2EBA112-9CC5-448F-B169-2C9F65284839}" dt="2023-09-04T10:13:19.796" v="32" actId="478"/>
          <ac:spMkLst>
            <pc:docMk/>
            <pc:sldMk cId="904791343" sldId="259"/>
            <ac:spMk id="2" creationId="{3D6A520B-FDC6-46FC-50D0-2F3C65AFCF1A}"/>
          </ac:spMkLst>
        </pc:spChg>
        <pc:picChg chg="add mod">
          <ac:chgData name="BELLEMIN SANDRA" userId="5fe4e071-d3f4-40df-970f-ee8fcf898346" providerId="ADAL" clId="{C2EBA112-9CC5-448F-B169-2C9F65284839}" dt="2023-09-04T10:13:21.638" v="35" actId="962"/>
          <ac:picMkLst>
            <pc:docMk/>
            <pc:sldMk cId="904791343" sldId="259"/>
            <ac:picMk id="4" creationId="{2313DA43-BA6B-2EA6-73EB-617C7A9E9588}"/>
          </ac:picMkLst>
        </pc:picChg>
      </pc:sldChg>
      <pc:sldChg chg="addSp delSp modSp mod modClrScheme chgLayout">
        <pc:chgData name="BELLEMIN SANDRA" userId="5fe4e071-d3f4-40df-970f-ee8fcf898346" providerId="ADAL" clId="{C2EBA112-9CC5-448F-B169-2C9F65284839}" dt="2023-09-04T10:14:03.364" v="64" actId="962"/>
        <pc:sldMkLst>
          <pc:docMk/>
          <pc:sldMk cId="3899420368" sldId="260"/>
        </pc:sldMkLst>
        <pc:graphicFrameChg chg="del">
          <ac:chgData name="BELLEMIN SANDRA" userId="5fe4e071-d3f4-40df-970f-ee8fcf898346" providerId="ADAL" clId="{C2EBA112-9CC5-448F-B169-2C9F65284839}" dt="2023-09-04T10:14:01.685" v="61" actId="478"/>
          <ac:graphicFrameMkLst>
            <pc:docMk/>
            <pc:sldMk cId="3899420368" sldId="260"/>
            <ac:graphicFrameMk id="2" creationId="{60F5315B-2B71-AF3D-8B51-8A14E68D951E}"/>
          </ac:graphicFrameMkLst>
        </pc:graphicFrameChg>
        <pc:picChg chg="add mod">
          <ac:chgData name="BELLEMIN SANDRA" userId="5fe4e071-d3f4-40df-970f-ee8fcf898346" providerId="ADAL" clId="{C2EBA112-9CC5-448F-B169-2C9F65284839}" dt="2023-09-04T10:14:03.364" v="64" actId="962"/>
          <ac:picMkLst>
            <pc:docMk/>
            <pc:sldMk cId="3899420368" sldId="260"/>
            <ac:picMk id="4" creationId="{5136B83B-8485-87B9-781C-AD56C7C172F3}"/>
          </ac:picMkLst>
        </pc:picChg>
      </pc:sldChg>
      <pc:sldChg chg="addSp delSp modSp mod modClrScheme chgLayout">
        <pc:chgData name="BELLEMIN SANDRA" userId="5fe4e071-d3f4-40df-970f-ee8fcf898346" providerId="ADAL" clId="{C2EBA112-9CC5-448F-B169-2C9F65284839}" dt="2023-09-04T10:13:50.186" v="52" actId="962"/>
        <pc:sldMkLst>
          <pc:docMk/>
          <pc:sldMk cId="2310274989" sldId="262"/>
        </pc:sldMkLst>
        <pc:graphicFrameChg chg="del modGraphic">
          <ac:chgData name="BELLEMIN SANDRA" userId="5fe4e071-d3f4-40df-970f-ee8fcf898346" providerId="ADAL" clId="{C2EBA112-9CC5-448F-B169-2C9F65284839}" dt="2023-09-04T10:13:45.003" v="49" actId="478"/>
          <ac:graphicFrameMkLst>
            <pc:docMk/>
            <pc:sldMk cId="2310274989" sldId="262"/>
            <ac:graphicFrameMk id="4" creationId="{40E74CFD-6534-311B-5D2C-21B6BC917FBB}"/>
          </ac:graphicFrameMkLst>
        </pc:graphicFrameChg>
        <pc:picChg chg="add mod">
          <ac:chgData name="BELLEMIN SANDRA" userId="5fe4e071-d3f4-40df-970f-ee8fcf898346" providerId="ADAL" clId="{C2EBA112-9CC5-448F-B169-2C9F65284839}" dt="2023-09-04T10:13:50.186" v="52" actId="962"/>
          <ac:picMkLst>
            <pc:docMk/>
            <pc:sldMk cId="2310274989" sldId="262"/>
            <ac:picMk id="3" creationId="{3C3B7C9D-8541-BA52-7B2D-832DCD2AA3F1}"/>
          </ac:picMkLst>
        </pc:picChg>
      </pc:sldChg>
      <pc:sldChg chg="addSp delSp modSp mod modClrScheme chgLayout">
        <pc:chgData name="BELLEMIN SANDRA" userId="5fe4e071-d3f4-40df-970f-ee8fcf898346" providerId="ADAL" clId="{C2EBA112-9CC5-448F-B169-2C9F65284839}" dt="2023-09-04T10:13:42.162" v="47" actId="962"/>
        <pc:sldMkLst>
          <pc:docMk/>
          <pc:sldMk cId="2984975067" sldId="263"/>
        </pc:sldMkLst>
        <pc:graphicFrameChg chg="del">
          <ac:chgData name="BELLEMIN SANDRA" userId="5fe4e071-d3f4-40df-970f-ee8fcf898346" providerId="ADAL" clId="{C2EBA112-9CC5-448F-B169-2C9F65284839}" dt="2023-09-04T10:13:40.388" v="44" actId="478"/>
          <ac:graphicFrameMkLst>
            <pc:docMk/>
            <pc:sldMk cId="2984975067" sldId="263"/>
            <ac:graphicFrameMk id="3" creationId="{8283A16F-906F-643C-06B3-21BB3CF007C5}"/>
          </ac:graphicFrameMkLst>
        </pc:graphicFrameChg>
        <pc:picChg chg="add mod">
          <ac:chgData name="BELLEMIN SANDRA" userId="5fe4e071-d3f4-40df-970f-ee8fcf898346" providerId="ADAL" clId="{C2EBA112-9CC5-448F-B169-2C9F65284839}" dt="2023-09-04T10:13:42.162" v="47" actId="962"/>
          <ac:picMkLst>
            <pc:docMk/>
            <pc:sldMk cId="2984975067" sldId="263"/>
            <ac:picMk id="4" creationId="{4A62BBFE-295E-903C-158E-B7E84D37979A}"/>
          </ac:picMkLst>
        </pc:picChg>
      </pc:sldChg>
      <pc:sldChg chg="addSp delSp modSp mod modClrScheme chgLayout">
        <pc:chgData name="BELLEMIN SANDRA" userId="5fe4e071-d3f4-40df-970f-ee8fcf898346" providerId="ADAL" clId="{C2EBA112-9CC5-448F-B169-2C9F65284839}" dt="2023-09-04T10:13:37.628" v="43" actId="962"/>
        <pc:sldMkLst>
          <pc:docMk/>
          <pc:sldMk cId="1891263022" sldId="264"/>
        </pc:sldMkLst>
        <pc:graphicFrameChg chg="del">
          <ac:chgData name="BELLEMIN SANDRA" userId="5fe4e071-d3f4-40df-970f-ee8fcf898346" providerId="ADAL" clId="{C2EBA112-9CC5-448F-B169-2C9F65284839}" dt="2023-09-04T10:13:35.628" v="40" actId="478"/>
          <ac:graphicFrameMkLst>
            <pc:docMk/>
            <pc:sldMk cId="1891263022" sldId="264"/>
            <ac:graphicFrameMk id="6" creationId="{A8604FDB-EB9F-8F97-D655-001C54DCC150}"/>
          </ac:graphicFrameMkLst>
        </pc:graphicFrameChg>
        <pc:picChg chg="add mod">
          <ac:chgData name="BELLEMIN SANDRA" userId="5fe4e071-d3f4-40df-970f-ee8fcf898346" providerId="ADAL" clId="{C2EBA112-9CC5-448F-B169-2C9F65284839}" dt="2023-09-04T10:13:37.628" v="43" actId="962"/>
          <ac:picMkLst>
            <pc:docMk/>
            <pc:sldMk cId="1891263022" sldId="264"/>
            <ac:picMk id="3" creationId="{B13B69C2-C38A-B82B-54DF-12229361DB46}"/>
          </ac:picMkLst>
        </pc:picChg>
      </pc:sldChg>
      <pc:sldChg chg="addSp delSp modSp mod modClrScheme chgLayout">
        <pc:chgData name="BELLEMIN SANDRA" userId="5fe4e071-d3f4-40df-970f-ee8fcf898346" providerId="ADAL" clId="{C2EBA112-9CC5-448F-B169-2C9F65284839}" dt="2023-09-04T10:13:26.896" v="39" actId="962"/>
        <pc:sldMkLst>
          <pc:docMk/>
          <pc:sldMk cId="1107919262" sldId="265"/>
        </pc:sldMkLst>
        <pc:graphicFrameChg chg="del">
          <ac:chgData name="BELLEMIN SANDRA" userId="5fe4e071-d3f4-40df-970f-ee8fcf898346" providerId="ADAL" clId="{C2EBA112-9CC5-448F-B169-2C9F65284839}" dt="2023-09-04T10:13:24.293" v="36" actId="478"/>
          <ac:graphicFrameMkLst>
            <pc:docMk/>
            <pc:sldMk cId="1107919262" sldId="265"/>
            <ac:graphicFrameMk id="3" creationId="{FA404276-BF84-5543-FA06-FC8550CDA7FF}"/>
          </ac:graphicFrameMkLst>
        </pc:graphicFrameChg>
        <pc:picChg chg="add mod">
          <ac:chgData name="BELLEMIN SANDRA" userId="5fe4e071-d3f4-40df-970f-ee8fcf898346" providerId="ADAL" clId="{C2EBA112-9CC5-448F-B169-2C9F65284839}" dt="2023-09-04T10:13:26.896" v="39" actId="962"/>
          <ac:picMkLst>
            <pc:docMk/>
            <pc:sldMk cId="1107919262" sldId="265"/>
            <ac:picMk id="4" creationId="{081FC665-7B1E-05DA-2DB2-7BADDD95EA24}"/>
          </ac:picMkLst>
        </pc:picChg>
      </pc:sldChg>
      <pc:sldChg chg="addSp delSp modSp mod modClrScheme chgLayout">
        <pc:chgData name="BELLEMIN SANDRA" userId="5fe4e071-d3f4-40df-970f-ee8fcf898346" providerId="ADAL" clId="{C2EBA112-9CC5-448F-B169-2C9F65284839}" dt="2023-09-04T10:13:53.819" v="56" actId="962"/>
        <pc:sldMkLst>
          <pc:docMk/>
          <pc:sldMk cId="385739686" sldId="266"/>
        </pc:sldMkLst>
        <pc:spChg chg="del">
          <ac:chgData name="BELLEMIN SANDRA" userId="5fe4e071-d3f4-40df-970f-ee8fcf898346" providerId="ADAL" clId="{C2EBA112-9CC5-448F-B169-2C9F65284839}" dt="2023-09-04T10:13:52.340" v="53" actId="478"/>
          <ac:spMkLst>
            <pc:docMk/>
            <pc:sldMk cId="385739686" sldId="266"/>
            <ac:spMk id="3" creationId="{8CB7DD5A-84AC-0F5D-EAD2-B8B7D2C04988}"/>
          </ac:spMkLst>
        </pc:spChg>
        <pc:picChg chg="add mod">
          <ac:chgData name="BELLEMIN SANDRA" userId="5fe4e071-d3f4-40df-970f-ee8fcf898346" providerId="ADAL" clId="{C2EBA112-9CC5-448F-B169-2C9F65284839}" dt="2023-09-04T10:13:53.819" v="56" actId="962"/>
          <ac:picMkLst>
            <pc:docMk/>
            <pc:sldMk cId="385739686" sldId="266"/>
            <ac:picMk id="4" creationId="{530599B0-0928-71E2-0A81-BFBE4CEEA279}"/>
          </ac:picMkLst>
        </pc:picChg>
      </pc:sldChg>
      <pc:sldChg chg="addSp delSp modSp mod modClrScheme chgLayout">
        <pc:chgData name="BELLEMIN SANDRA" userId="5fe4e071-d3f4-40df-970f-ee8fcf898346" providerId="ADAL" clId="{C2EBA112-9CC5-448F-B169-2C9F65284839}" dt="2023-09-04T10:13:59.498" v="60" actId="962"/>
        <pc:sldMkLst>
          <pc:docMk/>
          <pc:sldMk cId="3146662592" sldId="267"/>
        </pc:sldMkLst>
        <pc:graphicFrameChg chg="del">
          <ac:chgData name="BELLEMIN SANDRA" userId="5fe4e071-d3f4-40df-970f-ee8fcf898346" providerId="ADAL" clId="{C2EBA112-9CC5-448F-B169-2C9F65284839}" dt="2023-09-04T10:13:57.414" v="57" actId="478"/>
          <ac:graphicFrameMkLst>
            <pc:docMk/>
            <pc:sldMk cId="3146662592" sldId="267"/>
            <ac:graphicFrameMk id="2" creationId="{69BE53D5-4851-1913-4F99-BD9A699B18D3}"/>
          </ac:graphicFrameMkLst>
        </pc:graphicFrameChg>
        <pc:picChg chg="add mod">
          <ac:chgData name="BELLEMIN SANDRA" userId="5fe4e071-d3f4-40df-970f-ee8fcf898346" providerId="ADAL" clId="{C2EBA112-9CC5-448F-B169-2C9F65284839}" dt="2023-09-04T10:13:59.498" v="60" actId="962"/>
          <ac:picMkLst>
            <pc:docMk/>
            <pc:sldMk cId="3146662592" sldId="267"/>
            <ac:picMk id="4" creationId="{C5D6D69E-29BA-8D48-EF36-98A3855DAB62}"/>
          </ac:picMkLst>
        </pc:picChg>
      </pc:sldChg>
      <pc:sldChg chg="addSp delSp modSp mod modClrScheme chgLayout">
        <pc:chgData name="BELLEMIN SANDRA" userId="5fe4e071-d3f4-40df-970f-ee8fcf898346" providerId="ADAL" clId="{C2EBA112-9CC5-448F-B169-2C9F65284839}" dt="2023-09-04T10:14:35.108" v="92" actId="962"/>
        <pc:sldMkLst>
          <pc:docMk/>
          <pc:sldMk cId="1411119027" sldId="268"/>
        </pc:sldMkLst>
        <pc:graphicFrameChg chg="del">
          <ac:chgData name="BELLEMIN SANDRA" userId="5fe4e071-d3f4-40df-970f-ee8fcf898346" providerId="ADAL" clId="{C2EBA112-9CC5-448F-B169-2C9F65284839}" dt="2023-09-04T10:14:33.565" v="89" actId="478"/>
          <ac:graphicFrameMkLst>
            <pc:docMk/>
            <pc:sldMk cId="1411119027" sldId="268"/>
            <ac:graphicFrameMk id="3" creationId="{A3EB1EDD-BA10-399A-E9A0-092CF019B7DE}"/>
          </ac:graphicFrameMkLst>
        </pc:graphicFrameChg>
        <pc:picChg chg="add mod">
          <ac:chgData name="BELLEMIN SANDRA" userId="5fe4e071-d3f4-40df-970f-ee8fcf898346" providerId="ADAL" clId="{C2EBA112-9CC5-448F-B169-2C9F65284839}" dt="2023-09-04T10:14:35.108" v="92" actId="962"/>
          <ac:picMkLst>
            <pc:docMk/>
            <pc:sldMk cId="1411119027" sldId="268"/>
            <ac:picMk id="4" creationId="{50CA9F11-3F52-A938-9B23-3A8D69B82F51}"/>
          </ac:picMkLst>
        </pc:picChg>
      </pc:sldChg>
      <pc:sldChg chg="addSp delSp modSp mod modClrScheme chgLayout">
        <pc:chgData name="BELLEMIN SANDRA" userId="5fe4e071-d3f4-40df-970f-ee8fcf898346" providerId="ADAL" clId="{C2EBA112-9CC5-448F-B169-2C9F65284839}" dt="2023-09-04T10:14:07.147" v="68" actId="962"/>
        <pc:sldMkLst>
          <pc:docMk/>
          <pc:sldMk cId="2795551414" sldId="269"/>
        </pc:sldMkLst>
        <pc:graphicFrameChg chg="del">
          <ac:chgData name="BELLEMIN SANDRA" userId="5fe4e071-d3f4-40df-970f-ee8fcf898346" providerId="ADAL" clId="{C2EBA112-9CC5-448F-B169-2C9F65284839}" dt="2023-09-04T10:14:05.541" v="65" actId="478"/>
          <ac:graphicFrameMkLst>
            <pc:docMk/>
            <pc:sldMk cId="2795551414" sldId="269"/>
            <ac:graphicFrameMk id="5" creationId="{BBB2F178-E30B-A201-F4B2-E0F999FFBAB1}"/>
          </ac:graphicFrameMkLst>
        </pc:graphicFrameChg>
        <pc:picChg chg="add mod">
          <ac:chgData name="BELLEMIN SANDRA" userId="5fe4e071-d3f4-40df-970f-ee8fcf898346" providerId="ADAL" clId="{C2EBA112-9CC5-448F-B169-2C9F65284839}" dt="2023-09-04T10:14:07.147" v="68" actId="962"/>
          <ac:picMkLst>
            <pc:docMk/>
            <pc:sldMk cId="2795551414" sldId="269"/>
            <ac:picMk id="3" creationId="{F56613E8-25BF-EAD9-6588-F0AEA552396F}"/>
          </ac:picMkLst>
        </pc:picChg>
      </pc:sldChg>
      <pc:sldChg chg="addSp delSp modSp mod modClrScheme chgLayout">
        <pc:chgData name="BELLEMIN SANDRA" userId="5fe4e071-d3f4-40df-970f-ee8fcf898346" providerId="ADAL" clId="{C2EBA112-9CC5-448F-B169-2C9F65284839}" dt="2023-09-04T10:14:12.124" v="72" actId="962"/>
        <pc:sldMkLst>
          <pc:docMk/>
          <pc:sldMk cId="3121262475" sldId="270"/>
        </pc:sldMkLst>
        <pc:graphicFrameChg chg="del">
          <ac:chgData name="BELLEMIN SANDRA" userId="5fe4e071-d3f4-40df-970f-ee8fcf898346" providerId="ADAL" clId="{C2EBA112-9CC5-448F-B169-2C9F65284839}" dt="2023-09-04T10:14:09.789" v="69" actId="478"/>
          <ac:graphicFrameMkLst>
            <pc:docMk/>
            <pc:sldMk cId="3121262475" sldId="270"/>
            <ac:graphicFrameMk id="2" creationId="{2A778E84-66F0-AC67-B6B7-DD599959ADA0}"/>
          </ac:graphicFrameMkLst>
        </pc:graphicFrameChg>
        <pc:picChg chg="add mod">
          <ac:chgData name="BELLEMIN SANDRA" userId="5fe4e071-d3f4-40df-970f-ee8fcf898346" providerId="ADAL" clId="{C2EBA112-9CC5-448F-B169-2C9F65284839}" dt="2023-09-04T10:14:12.124" v="72" actId="962"/>
          <ac:picMkLst>
            <pc:docMk/>
            <pc:sldMk cId="3121262475" sldId="270"/>
            <ac:picMk id="4" creationId="{C9ADE2FE-62B3-EA0B-E86B-50BEED30E7D9}"/>
          </ac:picMkLst>
        </pc:picChg>
      </pc:sldChg>
      <pc:sldChg chg="addSp delSp modSp mod modClrScheme chgLayout">
        <pc:chgData name="BELLEMIN SANDRA" userId="5fe4e071-d3f4-40df-970f-ee8fcf898346" providerId="ADAL" clId="{C2EBA112-9CC5-448F-B169-2C9F65284839}" dt="2023-09-04T10:14:16.198" v="76" actId="962"/>
        <pc:sldMkLst>
          <pc:docMk/>
          <pc:sldMk cId="1615136166" sldId="271"/>
        </pc:sldMkLst>
        <pc:spChg chg="del">
          <ac:chgData name="BELLEMIN SANDRA" userId="5fe4e071-d3f4-40df-970f-ee8fcf898346" providerId="ADAL" clId="{C2EBA112-9CC5-448F-B169-2C9F65284839}" dt="2023-09-04T10:14:14.811" v="73" actId="478"/>
          <ac:spMkLst>
            <pc:docMk/>
            <pc:sldMk cId="1615136166" sldId="271"/>
            <ac:spMk id="3" creationId="{AABAE1DE-7808-C62B-DB42-6867C3992811}"/>
          </ac:spMkLst>
        </pc:spChg>
        <pc:picChg chg="add mod">
          <ac:chgData name="BELLEMIN SANDRA" userId="5fe4e071-d3f4-40df-970f-ee8fcf898346" providerId="ADAL" clId="{C2EBA112-9CC5-448F-B169-2C9F65284839}" dt="2023-09-04T10:14:16.198" v="76" actId="962"/>
          <ac:picMkLst>
            <pc:docMk/>
            <pc:sldMk cId="1615136166" sldId="271"/>
            <ac:picMk id="4" creationId="{957BE494-1315-DCAD-6103-11D3C5F9424D}"/>
          </ac:picMkLst>
        </pc:picChg>
      </pc:sldChg>
      <pc:sldChg chg="addSp delSp modSp mod modClrScheme chgLayout">
        <pc:chgData name="BELLEMIN SANDRA" userId="5fe4e071-d3f4-40df-970f-ee8fcf898346" providerId="ADAL" clId="{C2EBA112-9CC5-448F-B169-2C9F65284839}" dt="2023-09-04T10:14:23.940" v="80" actId="962"/>
        <pc:sldMkLst>
          <pc:docMk/>
          <pc:sldMk cId="1219579071" sldId="272"/>
        </pc:sldMkLst>
        <pc:graphicFrameChg chg="del">
          <ac:chgData name="BELLEMIN SANDRA" userId="5fe4e071-d3f4-40df-970f-ee8fcf898346" providerId="ADAL" clId="{C2EBA112-9CC5-448F-B169-2C9F65284839}" dt="2023-09-04T10:14:20.109" v="77" actId="478"/>
          <ac:graphicFrameMkLst>
            <pc:docMk/>
            <pc:sldMk cId="1219579071" sldId="272"/>
            <ac:graphicFrameMk id="2" creationId="{AEC931A5-F37E-5C30-B32A-9BFA1BE35606}"/>
          </ac:graphicFrameMkLst>
        </pc:graphicFrameChg>
        <pc:picChg chg="add mod">
          <ac:chgData name="BELLEMIN SANDRA" userId="5fe4e071-d3f4-40df-970f-ee8fcf898346" providerId="ADAL" clId="{C2EBA112-9CC5-448F-B169-2C9F65284839}" dt="2023-09-04T10:14:23.940" v="80" actId="962"/>
          <ac:picMkLst>
            <pc:docMk/>
            <pc:sldMk cId="1219579071" sldId="272"/>
            <ac:picMk id="4" creationId="{E919C33B-6786-4935-3B38-957C2C9C744D}"/>
          </ac:picMkLst>
        </pc:picChg>
      </pc:sldChg>
      <pc:sldChg chg="addSp delSp modSp mod modClrScheme chgLayout">
        <pc:chgData name="BELLEMIN SANDRA" userId="5fe4e071-d3f4-40df-970f-ee8fcf898346" providerId="ADAL" clId="{C2EBA112-9CC5-448F-B169-2C9F65284839}" dt="2023-09-04T10:14:27.411" v="84" actId="962"/>
        <pc:sldMkLst>
          <pc:docMk/>
          <pc:sldMk cId="2465758977" sldId="273"/>
        </pc:sldMkLst>
        <pc:graphicFrameChg chg="del">
          <ac:chgData name="BELLEMIN SANDRA" userId="5fe4e071-d3f4-40df-970f-ee8fcf898346" providerId="ADAL" clId="{C2EBA112-9CC5-448F-B169-2C9F65284839}" dt="2023-09-04T10:14:25.772" v="81" actId="478"/>
          <ac:graphicFrameMkLst>
            <pc:docMk/>
            <pc:sldMk cId="2465758977" sldId="273"/>
            <ac:graphicFrameMk id="3" creationId="{B4E74AC6-43FE-275B-8408-E462F6AB807B}"/>
          </ac:graphicFrameMkLst>
        </pc:graphicFrameChg>
        <pc:picChg chg="add mod">
          <ac:chgData name="BELLEMIN SANDRA" userId="5fe4e071-d3f4-40df-970f-ee8fcf898346" providerId="ADAL" clId="{C2EBA112-9CC5-448F-B169-2C9F65284839}" dt="2023-09-04T10:14:27.411" v="84" actId="962"/>
          <ac:picMkLst>
            <pc:docMk/>
            <pc:sldMk cId="2465758977" sldId="273"/>
            <ac:picMk id="4" creationId="{B96D23CD-7A1A-3C95-67D5-D8BD30FA3841}"/>
          </ac:picMkLst>
        </pc:picChg>
      </pc:sldChg>
      <pc:sldChg chg="addSp delSp modSp mod modClrScheme chgLayout">
        <pc:chgData name="BELLEMIN SANDRA" userId="5fe4e071-d3f4-40df-970f-ee8fcf898346" providerId="ADAL" clId="{C2EBA112-9CC5-448F-B169-2C9F65284839}" dt="2023-09-04T10:14:31.163" v="88" actId="962"/>
        <pc:sldMkLst>
          <pc:docMk/>
          <pc:sldMk cId="3489754454" sldId="274"/>
        </pc:sldMkLst>
        <pc:graphicFrameChg chg="del">
          <ac:chgData name="BELLEMIN SANDRA" userId="5fe4e071-d3f4-40df-970f-ee8fcf898346" providerId="ADAL" clId="{C2EBA112-9CC5-448F-B169-2C9F65284839}" dt="2023-09-04T10:14:29.380" v="85" actId="478"/>
          <ac:graphicFrameMkLst>
            <pc:docMk/>
            <pc:sldMk cId="3489754454" sldId="274"/>
            <ac:graphicFrameMk id="3" creationId="{B40092E2-FBBA-34C3-AA29-A68464D7EDEF}"/>
          </ac:graphicFrameMkLst>
        </pc:graphicFrameChg>
        <pc:picChg chg="add mod">
          <ac:chgData name="BELLEMIN SANDRA" userId="5fe4e071-d3f4-40df-970f-ee8fcf898346" providerId="ADAL" clId="{C2EBA112-9CC5-448F-B169-2C9F65284839}" dt="2023-09-04T10:14:31.163" v="88" actId="962"/>
          <ac:picMkLst>
            <pc:docMk/>
            <pc:sldMk cId="3489754454" sldId="274"/>
            <ac:picMk id="4" creationId="{CE98FC14-58D5-29F9-AA5E-66F8111363F2}"/>
          </ac:picMkLst>
        </pc:picChg>
      </pc:sldChg>
      <pc:sldChg chg="addSp delSp modSp mod modClrScheme chgLayout">
        <pc:chgData name="BELLEMIN SANDRA" userId="5fe4e071-d3f4-40df-970f-ee8fcf898346" providerId="ADAL" clId="{C2EBA112-9CC5-448F-B169-2C9F65284839}" dt="2023-09-04T10:14:55.134" v="103" actId="962"/>
        <pc:sldMkLst>
          <pc:docMk/>
          <pc:sldMk cId="965286614" sldId="275"/>
        </pc:sldMkLst>
        <pc:spChg chg="del">
          <ac:chgData name="BELLEMIN SANDRA" userId="5fe4e071-d3f4-40df-970f-ee8fcf898346" providerId="ADAL" clId="{C2EBA112-9CC5-448F-B169-2C9F65284839}" dt="2023-09-04T10:14:51.708" v="100" actId="478"/>
          <ac:spMkLst>
            <pc:docMk/>
            <pc:sldMk cId="965286614" sldId="275"/>
            <ac:spMk id="17" creationId="{0AF30D20-27B9-492B-10BE-E1254CB9BB1F}"/>
          </ac:spMkLst>
        </pc:spChg>
        <pc:spChg chg="del">
          <ac:chgData name="BELLEMIN SANDRA" userId="5fe4e071-d3f4-40df-970f-ee8fcf898346" providerId="ADAL" clId="{C2EBA112-9CC5-448F-B169-2C9F65284839}" dt="2023-09-04T10:14:49.347" v="99" actId="478"/>
          <ac:spMkLst>
            <pc:docMk/>
            <pc:sldMk cId="965286614" sldId="275"/>
            <ac:spMk id="18" creationId="{06E0B62B-8780-B3B1-53A8-1B290D8CBB08}"/>
          </ac:spMkLst>
        </pc:spChg>
        <pc:spChg chg="del">
          <ac:chgData name="BELLEMIN SANDRA" userId="5fe4e071-d3f4-40df-970f-ee8fcf898346" providerId="ADAL" clId="{C2EBA112-9CC5-448F-B169-2C9F65284839}" dt="2023-09-04T10:14:51.708" v="100" actId="478"/>
          <ac:spMkLst>
            <pc:docMk/>
            <pc:sldMk cId="965286614" sldId="275"/>
            <ac:spMk id="19" creationId="{5D5DA716-B3C2-48A0-B7A5-B57275420853}"/>
          </ac:spMkLst>
        </pc:spChg>
        <pc:spChg chg="del">
          <ac:chgData name="BELLEMIN SANDRA" userId="5fe4e071-d3f4-40df-970f-ee8fcf898346" providerId="ADAL" clId="{C2EBA112-9CC5-448F-B169-2C9F65284839}" dt="2023-09-04T10:14:46.478" v="98" actId="478"/>
          <ac:spMkLst>
            <pc:docMk/>
            <pc:sldMk cId="965286614" sldId="275"/>
            <ac:spMk id="20" creationId="{786BD70D-ACF1-F2F6-3FFE-09010301B764}"/>
          </ac:spMkLst>
        </pc:spChg>
        <pc:spChg chg="del">
          <ac:chgData name="BELLEMIN SANDRA" userId="5fe4e071-d3f4-40df-970f-ee8fcf898346" providerId="ADAL" clId="{C2EBA112-9CC5-448F-B169-2C9F65284839}" dt="2023-09-04T10:14:46.478" v="98" actId="478"/>
          <ac:spMkLst>
            <pc:docMk/>
            <pc:sldMk cId="965286614" sldId="275"/>
            <ac:spMk id="21" creationId="{F035D263-EAD8-7692-0A3E-593BA50DB8E2}"/>
          </ac:spMkLst>
        </pc:spChg>
        <pc:spChg chg="del">
          <ac:chgData name="BELLEMIN SANDRA" userId="5fe4e071-d3f4-40df-970f-ee8fcf898346" providerId="ADAL" clId="{C2EBA112-9CC5-448F-B169-2C9F65284839}" dt="2023-09-04T10:14:46.478" v="98" actId="478"/>
          <ac:spMkLst>
            <pc:docMk/>
            <pc:sldMk cId="965286614" sldId="275"/>
            <ac:spMk id="22" creationId="{B1EAA251-43F3-4EAC-20D0-B24F34D35473}"/>
          </ac:spMkLst>
        </pc:spChg>
        <pc:spChg chg="del">
          <ac:chgData name="BELLEMIN SANDRA" userId="5fe4e071-d3f4-40df-970f-ee8fcf898346" providerId="ADAL" clId="{C2EBA112-9CC5-448F-B169-2C9F65284839}" dt="2023-09-04T10:14:46.478" v="98" actId="478"/>
          <ac:spMkLst>
            <pc:docMk/>
            <pc:sldMk cId="965286614" sldId="275"/>
            <ac:spMk id="23" creationId="{A6EC8CF7-0B23-EE0E-047A-2C87DCD80D81}"/>
          </ac:spMkLst>
        </pc:spChg>
        <pc:spChg chg="del">
          <ac:chgData name="BELLEMIN SANDRA" userId="5fe4e071-d3f4-40df-970f-ee8fcf898346" providerId="ADAL" clId="{C2EBA112-9CC5-448F-B169-2C9F65284839}" dt="2023-09-04T10:14:46.478" v="98" actId="478"/>
          <ac:spMkLst>
            <pc:docMk/>
            <pc:sldMk cId="965286614" sldId="275"/>
            <ac:spMk id="24" creationId="{F98F291A-99C0-2D3A-D492-57121B40894C}"/>
          </ac:spMkLst>
        </pc:spChg>
        <pc:spChg chg="del">
          <ac:chgData name="BELLEMIN SANDRA" userId="5fe4e071-d3f4-40df-970f-ee8fcf898346" providerId="ADAL" clId="{C2EBA112-9CC5-448F-B169-2C9F65284839}" dt="2023-09-04T10:14:46.478" v="98" actId="478"/>
          <ac:spMkLst>
            <pc:docMk/>
            <pc:sldMk cId="965286614" sldId="275"/>
            <ac:spMk id="25" creationId="{DA866950-914F-A212-0C5B-4E6B957D4DC2}"/>
          </ac:spMkLst>
        </pc:spChg>
        <pc:spChg chg="del">
          <ac:chgData name="BELLEMIN SANDRA" userId="5fe4e071-d3f4-40df-970f-ee8fcf898346" providerId="ADAL" clId="{C2EBA112-9CC5-448F-B169-2C9F65284839}" dt="2023-09-04T10:14:46.478" v="98" actId="478"/>
          <ac:spMkLst>
            <pc:docMk/>
            <pc:sldMk cId="965286614" sldId="275"/>
            <ac:spMk id="26" creationId="{9E7C54B2-FABE-598E-C1D1-4298F4D34D80}"/>
          </ac:spMkLst>
        </pc:spChg>
        <pc:spChg chg="del">
          <ac:chgData name="BELLEMIN SANDRA" userId="5fe4e071-d3f4-40df-970f-ee8fcf898346" providerId="ADAL" clId="{C2EBA112-9CC5-448F-B169-2C9F65284839}" dt="2023-09-04T10:14:46.478" v="98" actId="478"/>
          <ac:spMkLst>
            <pc:docMk/>
            <pc:sldMk cId="965286614" sldId="275"/>
            <ac:spMk id="27" creationId="{F49471B4-220A-134C-B6C2-EF4C5BB12ED3}"/>
          </ac:spMkLst>
        </pc:spChg>
        <pc:spChg chg="del">
          <ac:chgData name="BELLEMIN SANDRA" userId="5fe4e071-d3f4-40df-970f-ee8fcf898346" providerId="ADAL" clId="{C2EBA112-9CC5-448F-B169-2C9F65284839}" dt="2023-09-04T10:14:46.478" v="98" actId="478"/>
          <ac:spMkLst>
            <pc:docMk/>
            <pc:sldMk cId="965286614" sldId="275"/>
            <ac:spMk id="28" creationId="{BA24E7EA-FEE8-A53F-A609-9949DF019117}"/>
          </ac:spMkLst>
        </pc:spChg>
        <pc:graphicFrameChg chg="del">
          <ac:chgData name="BELLEMIN SANDRA" userId="5fe4e071-d3f4-40df-970f-ee8fcf898346" providerId="ADAL" clId="{C2EBA112-9CC5-448F-B169-2C9F65284839}" dt="2023-09-04T10:14:41.525" v="97" actId="478"/>
          <ac:graphicFrameMkLst>
            <pc:docMk/>
            <pc:sldMk cId="965286614" sldId="275"/>
            <ac:graphicFrameMk id="16" creationId="{06A4C98E-F801-B6AE-6632-3F3208770B82}"/>
          </ac:graphicFrameMkLst>
        </pc:graphicFrameChg>
        <pc:picChg chg="add mod">
          <ac:chgData name="BELLEMIN SANDRA" userId="5fe4e071-d3f4-40df-970f-ee8fcf898346" providerId="ADAL" clId="{C2EBA112-9CC5-448F-B169-2C9F65284839}" dt="2023-09-04T10:14:55.134" v="103" actId="962"/>
          <ac:picMkLst>
            <pc:docMk/>
            <pc:sldMk cId="965286614" sldId="275"/>
            <ac:picMk id="3" creationId="{6BCDD5CE-05B5-AAF0-D338-2BF384F838F6}"/>
          </ac:picMkLst>
        </pc:picChg>
      </pc:sldChg>
      <pc:sldChg chg="addSp delSp modSp mod modClrScheme chgLayout">
        <pc:chgData name="BELLEMIN SANDRA" userId="5fe4e071-d3f4-40df-970f-ee8fcf898346" providerId="ADAL" clId="{C2EBA112-9CC5-448F-B169-2C9F65284839}" dt="2023-09-04T10:15:03.765" v="111" actId="962"/>
        <pc:sldMkLst>
          <pc:docMk/>
          <pc:sldMk cId="347569947" sldId="276"/>
        </pc:sldMkLst>
        <pc:grpChg chg="del">
          <ac:chgData name="BELLEMIN SANDRA" userId="5fe4e071-d3f4-40df-970f-ee8fcf898346" providerId="ADAL" clId="{C2EBA112-9CC5-448F-B169-2C9F65284839}" dt="2023-09-04T10:14:57.132" v="104" actId="478"/>
          <ac:grpSpMkLst>
            <pc:docMk/>
            <pc:sldMk cId="347569947" sldId="276"/>
            <ac:grpSpMk id="2" creationId="{C5658F1D-B62D-3C3A-1594-17172CF96304}"/>
          </ac:grpSpMkLst>
        </pc:grpChg>
        <pc:picChg chg="add mod">
          <ac:chgData name="BELLEMIN SANDRA" userId="5fe4e071-d3f4-40df-970f-ee8fcf898346" providerId="ADAL" clId="{C2EBA112-9CC5-448F-B169-2C9F65284839}" dt="2023-09-04T10:15:03.765" v="111" actId="962"/>
          <ac:picMkLst>
            <pc:docMk/>
            <pc:sldMk cId="347569947" sldId="276"/>
            <ac:picMk id="10" creationId="{488DAC34-8574-2A9F-E23D-BCDB248C1FD4}"/>
          </ac:picMkLst>
        </pc:picChg>
      </pc:sldChg>
      <pc:sldChg chg="addSp delSp modSp mod modClrScheme chgLayout">
        <pc:chgData name="BELLEMIN SANDRA" userId="5fe4e071-d3f4-40df-970f-ee8fcf898346" providerId="ADAL" clId="{C2EBA112-9CC5-448F-B169-2C9F65284839}" dt="2023-09-04T10:15:08.460" v="115" actId="962"/>
        <pc:sldMkLst>
          <pc:docMk/>
          <pc:sldMk cId="2978789056" sldId="277"/>
        </pc:sldMkLst>
        <pc:spChg chg="del">
          <ac:chgData name="BELLEMIN SANDRA" userId="5fe4e071-d3f4-40df-970f-ee8fcf898346" providerId="ADAL" clId="{C2EBA112-9CC5-448F-B169-2C9F65284839}" dt="2023-09-04T10:15:07.115" v="112" actId="478"/>
          <ac:spMkLst>
            <pc:docMk/>
            <pc:sldMk cId="2978789056" sldId="277"/>
            <ac:spMk id="3" creationId="{2D7F8B1E-473A-DA5D-CFF6-B7B116268E7D}"/>
          </ac:spMkLst>
        </pc:spChg>
        <pc:picChg chg="del">
          <ac:chgData name="BELLEMIN SANDRA" userId="5fe4e071-d3f4-40df-970f-ee8fcf898346" providerId="ADAL" clId="{C2EBA112-9CC5-448F-B169-2C9F65284839}" dt="2023-09-04T10:15:07.115" v="112" actId="478"/>
          <ac:picMkLst>
            <pc:docMk/>
            <pc:sldMk cId="2978789056" sldId="277"/>
            <ac:picMk id="2" creationId="{1E6FCE9F-179A-1205-261F-157C8DB6A277}"/>
          </ac:picMkLst>
        </pc:picChg>
        <pc:picChg chg="add mod">
          <ac:chgData name="BELLEMIN SANDRA" userId="5fe4e071-d3f4-40df-970f-ee8fcf898346" providerId="ADAL" clId="{C2EBA112-9CC5-448F-B169-2C9F65284839}" dt="2023-09-04T10:15:08.460" v="115" actId="962"/>
          <ac:picMkLst>
            <pc:docMk/>
            <pc:sldMk cId="2978789056" sldId="277"/>
            <ac:picMk id="5" creationId="{CBD7D169-B427-41D3-FA5D-E377294921E9}"/>
          </ac:picMkLst>
        </pc:picChg>
      </pc:sldChg>
      <pc:sldChg chg="addSp delSp modSp mod modClrScheme chgLayout">
        <pc:chgData name="BELLEMIN SANDRA" userId="5fe4e071-d3f4-40df-970f-ee8fcf898346" providerId="ADAL" clId="{C2EBA112-9CC5-448F-B169-2C9F65284839}" dt="2023-09-04T10:15:14.357" v="119" actId="962"/>
        <pc:sldMkLst>
          <pc:docMk/>
          <pc:sldMk cId="1380611485" sldId="278"/>
        </pc:sldMkLst>
        <pc:picChg chg="del">
          <ac:chgData name="BELLEMIN SANDRA" userId="5fe4e071-d3f4-40df-970f-ee8fcf898346" providerId="ADAL" clId="{C2EBA112-9CC5-448F-B169-2C9F65284839}" dt="2023-09-04T10:15:11.754" v="116" actId="478"/>
          <ac:picMkLst>
            <pc:docMk/>
            <pc:sldMk cId="1380611485" sldId="278"/>
            <ac:picMk id="3" creationId="{75DB6B52-DC3A-921A-6A5C-18B5AC03D5DA}"/>
          </ac:picMkLst>
        </pc:picChg>
        <pc:picChg chg="add mod">
          <ac:chgData name="BELLEMIN SANDRA" userId="5fe4e071-d3f4-40df-970f-ee8fcf898346" providerId="ADAL" clId="{C2EBA112-9CC5-448F-B169-2C9F65284839}" dt="2023-09-04T10:15:14.357" v="119" actId="962"/>
          <ac:picMkLst>
            <pc:docMk/>
            <pc:sldMk cId="1380611485" sldId="278"/>
            <ac:picMk id="4" creationId="{E637A850-B5E4-6720-0A63-D1208C122C79}"/>
          </ac:picMkLst>
        </pc:picChg>
        <pc:picChg chg="del">
          <ac:chgData name="BELLEMIN SANDRA" userId="5fe4e071-d3f4-40df-970f-ee8fcf898346" providerId="ADAL" clId="{C2EBA112-9CC5-448F-B169-2C9F65284839}" dt="2023-09-04T10:15:11.754" v="116" actId="478"/>
          <ac:picMkLst>
            <pc:docMk/>
            <pc:sldMk cId="1380611485" sldId="278"/>
            <ac:picMk id="6" creationId="{82113E71-0BDB-27AB-5DCF-1561FB55BA70}"/>
          </ac:picMkLst>
        </pc:picChg>
      </pc:sldChg>
      <pc:sldChg chg="addSp delSp modSp mod modClrScheme chgLayout">
        <pc:chgData name="BELLEMIN SANDRA" userId="5fe4e071-d3f4-40df-970f-ee8fcf898346" providerId="ADAL" clId="{C2EBA112-9CC5-448F-B169-2C9F65284839}" dt="2023-09-04T10:15:18.650" v="123" actId="962"/>
        <pc:sldMkLst>
          <pc:docMk/>
          <pc:sldMk cId="3366482099" sldId="279"/>
        </pc:sldMkLst>
        <pc:picChg chg="del">
          <ac:chgData name="BELLEMIN SANDRA" userId="5fe4e071-d3f4-40df-970f-ee8fcf898346" providerId="ADAL" clId="{C2EBA112-9CC5-448F-B169-2C9F65284839}" dt="2023-09-04T10:15:16.996" v="120" actId="478"/>
          <ac:picMkLst>
            <pc:docMk/>
            <pc:sldMk cId="3366482099" sldId="279"/>
            <ac:picMk id="3" creationId="{06A58C64-901B-1E43-75A3-B86358701F4F}"/>
          </ac:picMkLst>
        </pc:picChg>
        <pc:picChg chg="del">
          <ac:chgData name="BELLEMIN SANDRA" userId="5fe4e071-d3f4-40df-970f-ee8fcf898346" providerId="ADAL" clId="{C2EBA112-9CC5-448F-B169-2C9F65284839}" dt="2023-09-04T10:15:16.996" v="120" actId="478"/>
          <ac:picMkLst>
            <pc:docMk/>
            <pc:sldMk cId="3366482099" sldId="279"/>
            <ac:picMk id="4" creationId="{448F925E-8021-5B72-86FB-A6073437DA27}"/>
          </ac:picMkLst>
        </pc:picChg>
        <pc:picChg chg="add mod">
          <ac:chgData name="BELLEMIN SANDRA" userId="5fe4e071-d3f4-40df-970f-ee8fcf898346" providerId="ADAL" clId="{C2EBA112-9CC5-448F-B169-2C9F65284839}" dt="2023-09-04T10:15:18.650" v="123" actId="962"/>
          <ac:picMkLst>
            <pc:docMk/>
            <pc:sldMk cId="3366482099" sldId="279"/>
            <ac:picMk id="5" creationId="{CDC5C31A-C86E-91A8-D774-F1BE5BBA3183}"/>
          </ac:picMkLst>
        </pc:picChg>
      </pc:sldChg>
      <pc:sldChg chg="addSp delSp modSp mod modClrScheme chgLayout">
        <pc:chgData name="BELLEMIN SANDRA" userId="5fe4e071-d3f4-40df-970f-ee8fcf898346" providerId="ADAL" clId="{C2EBA112-9CC5-448F-B169-2C9F65284839}" dt="2023-09-04T10:15:25.414" v="127" actId="962"/>
        <pc:sldMkLst>
          <pc:docMk/>
          <pc:sldMk cId="377381268" sldId="280"/>
        </pc:sldMkLst>
        <pc:picChg chg="del">
          <ac:chgData name="BELLEMIN SANDRA" userId="5fe4e071-d3f4-40df-970f-ee8fcf898346" providerId="ADAL" clId="{C2EBA112-9CC5-448F-B169-2C9F65284839}" dt="2023-09-04T10:15:23.859" v="124" actId="478"/>
          <ac:picMkLst>
            <pc:docMk/>
            <pc:sldMk cId="377381268" sldId="280"/>
            <ac:picMk id="2" creationId="{FF9B8E8A-B851-208F-00DF-75472D95FCC2}"/>
          </ac:picMkLst>
        </pc:picChg>
        <pc:picChg chg="del">
          <ac:chgData name="BELLEMIN SANDRA" userId="5fe4e071-d3f4-40df-970f-ee8fcf898346" providerId="ADAL" clId="{C2EBA112-9CC5-448F-B169-2C9F65284839}" dt="2023-09-04T10:15:23.859" v="124" actId="478"/>
          <ac:picMkLst>
            <pc:docMk/>
            <pc:sldMk cId="377381268" sldId="280"/>
            <ac:picMk id="4" creationId="{58F9525A-B6E9-B317-A8BF-AF413E71C085}"/>
          </ac:picMkLst>
        </pc:picChg>
        <pc:picChg chg="add mod">
          <ac:chgData name="BELLEMIN SANDRA" userId="5fe4e071-d3f4-40df-970f-ee8fcf898346" providerId="ADAL" clId="{C2EBA112-9CC5-448F-B169-2C9F65284839}" dt="2023-09-04T10:15:25.414" v="127" actId="962"/>
          <ac:picMkLst>
            <pc:docMk/>
            <pc:sldMk cId="377381268" sldId="280"/>
            <ac:picMk id="5" creationId="{50E0B3FD-ED6B-FC2C-75C5-08FA1496F4E2}"/>
          </ac:picMkLst>
        </pc:picChg>
      </pc:sldChg>
      <pc:sldChg chg="addSp delSp modSp mod modClrScheme chgLayout">
        <pc:chgData name="BELLEMIN SANDRA" userId="5fe4e071-d3f4-40df-970f-ee8fcf898346" providerId="ADAL" clId="{C2EBA112-9CC5-448F-B169-2C9F65284839}" dt="2023-09-04T10:15:30.090" v="131" actId="962"/>
        <pc:sldMkLst>
          <pc:docMk/>
          <pc:sldMk cId="3860476194" sldId="281"/>
        </pc:sldMkLst>
        <pc:picChg chg="del">
          <ac:chgData name="BELLEMIN SANDRA" userId="5fe4e071-d3f4-40df-970f-ee8fcf898346" providerId="ADAL" clId="{C2EBA112-9CC5-448F-B169-2C9F65284839}" dt="2023-09-04T10:15:28.668" v="128" actId="478"/>
          <ac:picMkLst>
            <pc:docMk/>
            <pc:sldMk cId="3860476194" sldId="281"/>
            <ac:picMk id="3" creationId="{58E91D0F-E130-ED80-1E95-F4C77FC05E56}"/>
          </ac:picMkLst>
        </pc:picChg>
        <pc:picChg chg="del">
          <ac:chgData name="BELLEMIN SANDRA" userId="5fe4e071-d3f4-40df-970f-ee8fcf898346" providerId="ADAL" clId="{C2EBA112-9CC5-448F-B169-2C9F65284839}" dt="2023-09-04T10:15:28.668" v="128" actId="478"/>
          <ac:picMkLst>
            <pc:docMk/>
            <pc:sldMk cId="3860476194" sldId="281"/>
            <ac:picMk id="4" creationId="{6B816B79-45A2-CFF4-5043-4431D3645B86}"/>
          </ac:picMkLst>
        </pc:picChg>
        <pc:picChg chg="add mod">
          <ac:chgData name="BELLEMIN SANDRA" userId="5fe4e071-d3f4-40df-970f-ee8fcf898346" providerId="ADAL" clId="{C2EBA112-9CC5-448F-B169-2C9F65284839}" dt="2023-09-04T10:15:30.090" v="131" actId="962"/>
          <ac:picMkLst>
            <pc:docMk/>
            <pc:sldMk cId="3860476194" sldId="281"/>
            <ac:picMk id="5" creationId="{D2568A5E-100D-D8BE-0B2A-F575F5EEBBEF}"/>
          </ac:picMkLst>
        </pc:picChg>
      </pc:sldChg>
      <pc:sldChg chg="addSp delSp modSp mod modClrScheme chgLayout">
        <pc:chgData name="BELLEMIN SANDRA" userId="5fe4e071-d3f4-40df-970f-ee8fcf898346" providerId="ADAL" clId="{C2EBA112-9CC5-448F-B169-2C9F65284839}" dt="2023-09-04T10:15:34.190" v="135" actId="962"/>
        <pc:sldMkLst>
          <pc:docMk/>
          <pc:sldMk cId="2609458570" sldId="282"/>
        </pc:sldMkLst>
        <pc:picChg chg="del">
          <ac:chgData name="BELLEMIN SANDRA" userId="5fe4e071-d3f4-40df-970f-ee8fcf898346" providerId="ADAL" clId="{C2EBA112-9CC5-448F-B169-2C9F65284839}" dt="2023-09-04T10:15:32.659" v="132" actId="478"/>
          <ac:picMkLst>
            <pc:docMk/>
            <pc:sldMk cId="2609458570" sldId="282"/>
            <ac:picMk id="2" creationId="{9B9045DF-0994-342D-4526-28734A05A3E6}"/>
          </ac:picMkLst>
        </pc:picChg>
        <pc:picChg chg="del">
          <ac:chgData name="BELLEMIN SANDRA" userId="5fe4e071-d3f4-40df-970f-ee8fcf898346" providerId="ADAL" clId="{C2EBA112-9CC5-448F-B169-2C9F65284839}" dt="2023-09-04T10:15:32.659" v="132" actId="478"/>
          <ac:picMkLst>
            <pc:docMk/>
            <pc:sldMk cId="2609458570" sldId="282"/>
            <ac:picMk id="3" creationId="{B2C45536-97F2-C541-E4EC-8853AD25AB45}"/>
          </ac:picMkLst>
        </pc:picChg>
        <pc:picChg chg="add mod">
          <ac:chgData name="BELLEMIN SANDRA" userId="5fe4e071-d3f4-40df-970f-ee8fcf898346" providerId="ADAL" clId="{C2EBA112-9CC5-448F-B169-2C9F65284839}" dt="2023-09-04T10:15:34.190" v="135" actId="962"/>
          <ac:picMkLst>
            <pc:docMk/>
            <pc:sldMk cId="2609458570" sldId="282"/>
            <ac:picMk id="5" creationId="{4094320B-132A-FC30-2ED2-C3CC9B0ACB8B}"/>
          </ac:picMkLst>
        </pc:picChg>
      </pc:sldChg>
      <pc:sldChg chg="addSp delSp modSp mod modClrScheme chgLayout">
        <pc:chgData name="BELLEMIN SANDRA" userId="5fe4e071-d3f4-40df-970f-ee8fcf898346" providerId="ADAL" clId="{C2EBA112-9CC5-448F-B169-2C9F65284839}" dt="2023-09-04T10:15:37.944" v="139" actId="962"/>
        <pc:sldMkLst>
          <pc:docMk/>
          <pc:sldMk cId="1224654427" sldId="283"/>
        </pc:sldMkLst>
        <pc:picChg chg="del">
          <ac:chgData name="BELLEMIN SANDRA" userId="5fe4e071-d3f4-40df-970f-ee8fcf898346" providerId="ADAL" clId="{C2EBA112-9CC5-448F-B169-2C9F65284839}" dt="2023-09-04T10:15:36.501" v="136" actId="478"/>
          <ac:picMkLst>
            <pc:docMk/>
            <pc:sldMk cId="1224654427" sldId="283"/>
            <ac:picMk id="2" creationId="{2EB449E5-8391-3A63-D5E3-E92BBA75BBD7}"/>
          </ac:picMkLst>
        </pc:picChg>
        <pc:picChg chg="add mod">
          <ac:chgData name="BELLEMIN SANDRA" userId="5fe4e071-d3f4-40df-970f-ee8fcf898346" providerId="ADAL" clId="{C2EBA112-9CC5-448F-B169-2C9F65284839}" dt="2023-09-04T10:15:37.944" v="139" actId="962"/>
          <ac:picMkLst>
            <pc:docMk/>
            <pc:sldMk cId="1224654427" sldId="283"/>
            <ac:picMk id="4" creationId="{630EDB47-7D57-47B9-3DE2-025F8BD81141}"/>
          </ac:picMkLst>
        </pc:picChg>
        <pc:picChg chg="del">
          <ac:chgData name="BELLEMIN SANDRA" userId="5fe4e071-d3f4-40df-970f-ee8fcf898346" providerId="ADAL" clId="{C2EBA112-9CC5-448F-B169-2C9F65284839}" dt="2023-09-04T10:15:36.501" v="136" actId="478"/>
          <ac:picMkLst>
            <pc:docMk/>
            <pc:sldMk cId="1224654427" sldId="283"/>
            <ac:picMk id="6" creationId="{E3F1A9F9-2541-9BA4-2739-7F0621D246EC}"/>
          </ac:picMkLst>
        </pc:picChg>
      </pc:sldChg>
      <pc:sldChg chg="addSp delSp modSp mod modClrScheme chgLayout">
        <pc:chgData name="BELLEMIN SANDRA" userId="5fe4e071-d3f4-40df-970f-ee8fcf898346" providerId="ADAL" clId="{C2EBA112-9CC5-448F-B169-2C9F65284839}" dt="2023-09-04T10:13:17.691" v="31" actId="962"/>
        <pc:sldMkLst>
          <pc:docMk/>
          <pc:sldMk cId="2238123583" sldId="284"/>
        </pc:sldMkLst>
        <pc:picChg chg="del">
          <ac:chgData name="BELLEMIN SANDRA" userId="5fe4e071-d3f4-40df-970f-ee8fcf898346" providerId="ADAL" clId="{C2EBA112-9CC5-448F-B169-2C9F65284839}" dt="2023-09-04T10:13:16.404" v="28" actId="478"/>
          <ac:picMkLst>
            <pc:docMk/>
            <pc:sldMk cId="2238123583" sldId="284"/>
            <ac:picMk id="2" creationId="{8CDE9F6B-1711-A333-01B9-1D29CA5A7C80}"/>
          </ac:picMkLst>
        </pc:picChg>
        <pc:picChg chg="add mod">
          <ac:chgData name="BELLEMIN SANDRA" userId="5fe4e071-d3f4-40df-970f-ee8fcf898346" providerId="ADAL" clId="{C2EBA112-9CC5-448F-B169-2C9F65284839}" dt="2023-09-04T10:13:17.691" v="31" actId="962"/>
          <ac:picMkLst>
            <pc:docMk/>
            <pc:sldMk cId="2238123583" sldId="284"/>
            <ac:picMk id="4" creationId="{17AC4357-C37B-E644-86BB-06EA581715BD}"/>
          </ac:picMkLst>
        </pc:picChg>
      </pc:sldChg>
      <pc:sldChg chg="addSp delSp modSp mod modClrScheme chgLayout">
        <pc:chgData name="BELLEMIN SANDRA" userId="5fe4e071-d3f4-40df-970f-ee8fcf898346" providerId="ADAL" clId="{C2EBA112-9CC5-448F-B169-2C9F65284839}" dt="2023-09-04T10:14:38.312" v="96" actId="962"/>
        <pc:sldMkLst>
          <pc:docMk/>
          <pc:sldMk cId="2301734300" sldId="285"/>
        </pc:sldMkLst>
        <pc:graphicFrameChg chg="del">
          <ac:chgData name="BELLEMIN SANDRA" userId="5fe4e071-d3f4-40df-970f-ee8fcf898346" providerId="ADAL" clId="{C2EBA112-9CC5-448F-B169-2C9F65284839}" dt="2023-09-04T10:14:36.773" v="93" actId="478"/>
          <ac:graphicFrameMkLst>
            <pc:docMk/>
            <pc:sldMk cId="2301734300" sldId="285"/>
            <ac:graphicFrameMk id="3" creationId="{A3EB1EDD-BA10-399A-E9A0-092CF019B7DE}"/>
          </ac:graphicFrameMkLst>
        </pc:graphicFrameChg>
        <pc:picChg chg="add mod">
          <ac:chgData name="BELLEMIN SANDRA" userId="5fe4e071-d3f4-40df-970f-ee8fcf898346" providerId="ADAL" clId="{C2EBA112-9CC5-448F-B169-2C9F65284839}" dt="2023-09-04T10:14:38.312" v="96" actId="962"/>
          <ac:picMkLst>
            <pc:docMk/>
            <pc:sldMk cId="2301734300" sldId="285"/>
            <ac:picMk id="4" creationId="{7799AF21-7D3C-B2E1-DD71-52F9A21A4DCD}"/>
          </ac:picMkLst>
        </pc:picChg>
      </pc:sldChg>
      <pc:sldChg chg="addSp delSp modSp mod modClrScheme chgLayout">
        <pc:chgData name="BELLEMIN SANDRA" userId="5fe4e071-d3f4-40df-970f-ee8fcf898346" providerId="ADAL" clId="{C2EBA112-9CC5-448F-B169-2C9F65284839}" dt="2023-09-04T10:15:01.750" v="108" actId="962"/>
        <pc:sldMkLst>
          <pc:docMk/>
          <pc:sldMk cId="3986712333" sldId="286"/>
        </pc:sldMkLst>
        <pc:grpChg chg="del">
          <ac:chgData name="BELLEMIN SANDRA" userId="5fe4e071-d3f4-40df-970f-ee8fcf898346" providerId="ADAL" clId="{C2EBA112-9CC5-448F-B169-2C9F65284839}" dt="2023-09-04T10:14:59.459" v="105" actId="478"/>
          <ac:grpSpMkLst>
            <pc:docMk/>
            <pc:sldMk cId="3986712333" sldId="286"/>
            <ac:grpSpMk id="2" creationId="{C5658F1D-B62D-3C3A-1594-17172CF96304}"/>
          </ac:grpSpMkLst>
        </pc:grpChg>
        <pc:picChg chg="add mod">
          <ac:chgData name="BELLEMIN SANDRA" userId="5fe4e071-d3f4-40df-970f-ee8fcf898346" providerId="ADAL" clId="{C2EBA112-9CC5-448F-B169-2C9F65284839}" dt="2023-09-04T10:15:01.750" v="108" actId="962"/>
          <ac:picMkLst>
            <pc:docMk/>
            <pc:sldMk cId="3986712333" sldId="286"/>
            <ac:picMk id="10" creationId="{82E386DE-800C-D4BF-3943-27CE87428F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8D0B5-74E9-4EE6-BD4C-ECB3AB910316}" type="datetimeFigureOut">
              <a:rPr lang="fr-FR" smtClean="0"/>
              <a:t>04/09/2023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63ADA-F655-488D-A5A1-DF42B5FB84A6}" type="slidenum">
              <a:rPr lang="fr-FR" smtClean="0"/>
              <a:t>‹N°›</a:t>
            </a:fld>
            <a:endParaRPr lang="fr-FR"/>
          </a:p>
        </p:txBody>
      </p:sp>
    </p:spTree>
    <p:extLst>
      <p:ext uri="{BB962C8B-B14F-4D97-AF65-F5344CB8AC3E}">
        <p14:creationId xmlns:p14="http://schemas.microsoft.com/office/powerpoint/2010/main" val="203567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a:solidFill>
                  <a:srgbClr val="FF0000"/>
                </a:solidFill>
                <a:effectLst/>
                <a:latin typeface="+mn-lt"/>
                <a:ea typeface="Times New Roman" panose="02020603050405020304" pitchFamily="18" charset="0"/>
                <a:cs typeface="Times New Roman" panose="02020603050405020304" pitchFamily="18" charset="0"/>
              </a:rPr>
              <a:t>CONJUGUER </a:t>
            </a:r>
            <a:r>
              <a:rPr lang="fr-FR" sz="1200" b="0" i="1">
                <a:solidFill>
                  <a:srgbClr val="FF0000"/>
                </a:solidFill>
                <a:effectLst/>
                <a:latin typeface="+mn-lt"/>
                <a:ea typeface="Times New Roman" panose="02020603050405020304" pitchFamily="18" charset="0"/>
                <a:cs typeface="Times New Roman" panose="02020603050405020304" pitchFamily="18" charset="0"/>
              </a:rPr>
              <a:t>– Les marques de la personne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a:solidFill>
                <a:srgbClr val="FF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solidFill>
                  <a:srgbClr val="FF0000"/>
                </a:solidFill>
                <a:effectLst/>
                <a:latin typeface="+mn-lt"/>
                <a:ea typeface="Times New Roman" panose="02020603050405020304" pitchFamily="18" charset="0"/>
                <a:cs typeface="Times New Roman" panose="02020603050405020304" pitchFamily="18" charset="0"/>
              </a:rPr>
              <a:t>Leçon 21 : Machine à conjuguer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a:solidFill>
                <a:srgbClr val="FF0000"/>
              </a:solidFill>
              <a:effectLst/>
              <a:latin typeface="+mn-lt"/>
              <a:ea typeface="Times New Roman" panose="02020603050405020304" pitchFamily="18" charset="0"/>
              <a:cs typeface="Times New Roman" panose="02020603050405020304" pitchFamily="18" charset="0"/>
            </a:endParaRPr>
          </a:p>
          <a:p>
            <a:endParaRPr lang="fr-F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1</a:t>
            </a:fld>
            <a:endParaRPr lang="fr-FR"/>
          </a:p>
        </p:txBody>
      </p:sp>
    </p:spTree>
    <p:extLst>
      <p:ext uri="{BB962C8B-B14F-4D97-AF65-F5344CB8AC3E}">
        <p14:creationId xmlns:p14="http://schemas.microsoft.com/office/powerpoint/2010/main" val="79904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Clr>
                <a:srgbClr val="00B050"/>
              </a:buClr>
              <a:buFont typeface="Symbol" panose="05050102010706020507" pitchFamily="18" charset="2"/>
              <a:buNone/>
            </a:pPr>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Et maintenant,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parle</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de conjugaison</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on dirait avec le pronom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On dirait :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 </a:t>
            </a:r>
            <a:r>
              <a:rPr lang="fr-FR" sz="1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parl</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de conjugaison.</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gn="just">
              <a:lnSpc>
                <a:spcPct val="107000"/>
              </a:lnSpc>
              <a:buClr>
                <a:srgbClr val="00B050"/>
              </a:buClr>
              <a:buFont typeface="Symbol" panose="05050102010706020507" pitchFamily="18" charset="2"/>
              <a:buNone/>
            </a:pPr>
            <a:endPar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nous parlons.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10</a:t>
            </a:fld>
            <a:endParaRPr lang="fr-FR"/>
          </a:p>
        </p:txBody>
      </p:sp>
    </p:spTree>
    <p:extLst>
      <p:ext uri="{BB962C8B-B14F-4D97-AF65-F5344CB8AC3E}">
        <p14:creationId xmlns:p14="http://schemas.microsoft.com/office/powerpoint/2010/main" val="319393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Clr>
                <a:srgbClr val="00B050"/>
              </a:buClr>
              <a:buFont typeface="Symbol" panose="05050102010706020507" pitchFamily="18" charset="2"/>
              <a:buNone/>
            </a:pPr>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En récréation, parfois, on fait la course, ou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court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après un ballon</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on dirait avec le pronom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On dirait :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 cour…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après un ballon</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fr-FR"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endPar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nous courons.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11</a:t>
            </a:fld>
            <a:endParaRPr lang="fr-FR"/>
          </a:p>
        </p:txBody>
      </p:sp>
    </p:spTree>
    <p:extLst>
      <p:ext uri="{BB962C8B-B14F-4D97-AF65-F5344CB8AC3E}">
        <p14:creationId xmlns:p14="http://schemas.microsoft.com/office/powerpoint/2010/main" val="244314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Clr>
                <a:srgbClr val="00B050"/>
              </a:buClr>
              <a:buFont typeface="Symbol" panose="05050102010706020507" pitchFamily="18" charset="2"/>
              <a:buNone/>
            </a:pPr>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Quand on arrive à la fin d’un exercice,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finit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 travail</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on dirait avec le pronom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On dirait :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 fini…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 travail</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endPar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nous finissons.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12</a:t>
            </a:fld>
            <a:endParaRPr lang="fr-FR"/>
          </a:p>
        </p:txBody>
      </p:sp>
    </p:spTree>
    <p:extLst>
      <p:ext uri="{BB962C8B-B14F-4D97-AF65-F5344CB8AC3E}">
        <p14:creationId xmlns:p14="http://schemas.microsoft.com/office/powerpoint/2010/main" val="4006039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0"/>
              </a:spcAft>
              <a:buClr>
                <a:srgbClr val="00B050"/>
              </a:buClr>
              <a:buSzTx/>
              <a:buFont typeface="Symbol" panose="05050102010706020507" pitchFamily="18" charset="2"/>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Quand on fait un tableau avec les formes des verbes, on met toujours les personnes dans le même ordre. C’est un ordre qui permet de s’y retrouver plus vite. Voilà pourquoi je place le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avant le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dans le tableau.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13</a:t>
            </a:fld>
            <a:endParaRPr lang="fr-FR"/>
          </a:p>
        </p:txBody>
      </p:sp>
    </p:spTree>
    <p:extLst>
      <p:ext uri="{BB962C8B-B14F-4D97-AF65-F5344CB8AC3E}">
        <p14:creationId xmlns:p14="http://schemas.microsoft.com/office/powerpoint/2010/main" val="271749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4 : </a:t>
            </a:r>
            <a:r>
              <a:rPr lang="fr-FR" b="1" i="1" dirty="0"/>
              <a:t>Observation</a:t>
            </a:r>
            <a:r>
              <a:rPr lang="fr-FR" b="1" dirty="0"/>
              <a:t>. Écrire à la fin des verbes utilisés à la personne 6 (</a:t>
            </a:r>
            <a:r>
              <a:rPr lang="fr-FR" b="1" i="1" dirty="0"/>
              <a:t>ils</a:t>
            </a:r>
            <a:r>
              <a:rPr lang="fr-FR" b="1" dirty="0"/>
              <a:t> ou </a:t>
            </a:r>
            <a:r>
              <a:rPr lang="fr-FR" b="1" i="1" dirty="0"/>
              <a:t>elles</a:t>
            </a:r>
            <a:r>
              <a:rPr lang="fr-FR" b="1" dirty="0"/>
              <a:t>)</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va voir si vous trouvez aussi facilement les formes des verbes avec les pronoms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elles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Tout à l’heure, on avait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 regardez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 tableau</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on dirait avec le pronom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elles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ils ou elles regardent.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14</a:t>
            </a:fld>
            <a:endParaRPr lang="fr-FR"/>
          </a:p>
        </p:txBody>
      </p:sp>
    </p:spTree>
    <p:extLst>
      <p:ext uri="{BB962C8B-B14F-4D97-AF65-F5344CB8AC3E}">
        <p14:creationId xmlns:p14="http://schemas.microsoft.com/office/powerpoint/2010/main" val="298739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Clr>
                <a:srgbClr val="00B050"/>
              </a:buClr>
              <a:buFont typeface="Symbol" panose="05050102010706020507" pitchFamily="18" charset="2"/>
              <a:buNone/>
            </a:pPr>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Et maintenant,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parle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 conjugaison</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on dirait avec le pronom </a:t>
            </a:r>
            <a:r>
              <a:rPr lang="fr-FR" sz="1200" b="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ils</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ou </a:t>
            </a:r>
            <a:r>
              <a:rPr lang="fr-FR" sz="1200" b="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elles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On dirait :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ils</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ou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elles </a:t>
            </a:r>
            <a:r>
              <a:rPr lang="fr-FR" sz="1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parl</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 conjugaison.</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gn="just">
              <a:lnSpc>
                <a:spcPct val="107000"/>
              </a:lnSpc>
              <a:buClr>
                <a:srgbClr val="00B050"/>
              </a:buClr>
              <a:buFont typeface="Symbol" panose="05050102010706020507" pitchFamily="18" charset="2"/>
              <a:buNone/>
            </a:pPr>
            <a:endPar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ils ou elles parlent.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15</a:t>
            </a:fld>
            <a:endParaRPr lang="fr-FR"/>
          </a:p>
        </p:txBody>
      </p:sp>
    </p:spTree>
    <p:extLst>
      <p:ext uri="{BB962C8B-B14F-4D97-AF65-F5344CB8AC3E}">
        <p14:creationId xmlns:p14="http://schemas.microsoft.com/office/powerpoint/2010/main" val="4277215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Clr>
                <a:srgbClr val="00B050"/>
              </a:buClr>
              <a:buFont typeface="Symbol" panose="05050102010706020507" pitchFamily="18" charset="2"/>
              <a:buNone/>
            </a:pPr>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En récréation, parfois, on fait la course, ou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court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après un ballon</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on dirait avec le pronom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ils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ou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elles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On dirait :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ils</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ou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elles cour…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après un ballon</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fr-FR"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endPar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ils ou elles</a:t>
            </a:r>
            <a:r>
              <a:rPr lang="fr-FR" sz="1200" i="0" dirty="0">
                <a:effectLst/>
                <a:latin typeface="Times New Roman" panose="02020603050405020304" pitchFamily="18" charset="0"/>
                <a:ea typeface="Calibri" panose="020F0502020204030204" pitchFamily="34" charset="0"/>
                <a:cs typeface="Times New Roman" panose="02020603050405020304" pitchFamily="18" charset="0"/>
              </a:rPr>
              <a:t> courent.</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16</a:t>
            </a:fld>
            <a:endParaRPr lang="fr-FR"/>
          </a:p>
        </p:txBody>
      </p:sp>
    </p:spTree>
    <p:extLst>
      <p:ext uri="{BB962C8B-B14F-4D97-AF65-F5344CB8AC3E}">
        <p14:creationId xmlns:p14="http://schemas.microsoft.com/office/powerpoint/2010/main" val="2272663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Clr>
                <a:srgbClr val="00B050"/>
              </a:buClr>
              <a:buFont typeface="Symbol" panose="05050102010706020507" pitchFamily="18" charset="2"/>
              <a:buNone/>
            </a:pPr>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Quand on arrive à la fin d’un exercice,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finit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 travail</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on dirait avec le pronom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ils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ou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elles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On dirait :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ils</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ou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elles fini…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 travail</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endPar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ils ou elles finissent.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17</a:t>
            </a:fld>
            <a:endParaRPr lang="fr-FR"/>
          </a:p>
        </p:txBody>
      </p:sp>
    </p:spTree>
    <p:extLst>
      <p:ext uri="{BB962C8B-B14F-4D97-AF65-F5344CB8AC3E}">
        <p14:creationId xmlns:p14="http://schemas.microsoft.com/office/powerpoint/2010/main" val="3739075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00B050"/>
              </a:buClr>
              <a:buSzTx/>
              <a:buFont typeface="Symbol" panose="05050102010706020507" pitchFamily="18" charset="2"/>
              <a:buNone/>
              <a:tabLst/>
              <a:defRPr/>
            </a:pPr>
            <a:r>
              <a:rPr lang="fr-FR" sz="1800" b="1">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Temps de synthèse</a:t>
            </a:r>
          </a:p>
          <a:p>
            <a:pPr marL="0" lvl="0" indent="0">
              <a:lnSpc>
                <a:spcPct val="107000"/>
              </a:lnSpc>
              <a:buClr>
                <a:srgbClr val="00B050"/>
              </a:buClr>
              <a:buFont typeface="Symbol" panose="05050102010706020507" pitchFamily="18" charset="2"/>
              <a:buNone/>
            </a:pPr>
            <a:endParaRPr lang="fr-FR" sz="1800" b="1">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a:p>
            <a:pPr marL="0" lvl="0" indent="0">
              <a:lnSpc>
                <a:spcPct val="107000"/>
              </a:lnSpc>
              <a:buClr>
                <a:srgbClr val="00B050"/>
              </a:buClr>
              <a:buFont typeface="Symbol" panose="05050102010706020507" pitchFamily="18" charset="2"/>
              <a:buNone/>
            </a:pPr>
            <a:r>
              <a:rPr lang="fr-FR" sz="1800" b="1">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Est-ce qu’on a bien toujours les mêmes lettres à la fin des verbes quand on les utilise avec les mêmes pronoms ? Lesquelles ? »</a:t>
            </a:r>
            <a:endParaRPr lang="fr-FR" sz="1800" b="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a:effectLst/>
                <a:latin typeface="Times New Roman" panose="02020603050405020304" pitchFamily="18" charset="0"/>
                <a:ea typeface="Calibri" panose="020F0502020204030204" pitchFamily="34" charset="0"/>
                <a:cs typeface="Times New Roman" panose="02020603050405020304" pitchFamily="18" charset="0"/>
              </a:rPr>
              <a:t>Avec </a:t>
            </a:r>
            <a:r>
              <a:rPr lang="fr-FR" sz="1800" i="1">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a:effectLst/>
                <a:latin typeface="Times New Roman" panose="02020603050405020304" pitchFamily="18" charset="0"/>
                <a:ea typeface="Calibri" panose="020F0502020204030204" pitchFamily="34" charset="0"/>
                <a:cs typeface="Times New Roman" panose="02020603050405020304" pitchFamily="18" charset="0"/>
              </a:rPr>
              <a:t>, il y a </a:t>
            </a:r>
            <a:r>
              <a:rPr lang="fr-FR" sz="1800" b="1">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err="1">
                <a:effectLst/>
                <a:latin typeface="Times New Roman" panose="02020603050405020304" pitchFamily="18" charset="0"/>
                <a:ea typeface="Calibri" panose="020F0502020204030204" pitchFamily="34" charset="0"/>
                <a:cs typeface="Times New Roman" panose="02020603050405020304" pitchFamily="18" charset="0"/>
              </a:rPr>
              <a:t>ons</a:t>
            </a:r>
            <a:r>
              <a:rPr lang="fr-FR" sz="18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a:effectLst/>
                <a:latin typeface="Times New Roman" panose="02020603050405020304" pitchFamily="18" charset="0"/>
                <a:ea typeface="Calibri" panose="020F0502020204030204" pitchFamily="34" charset="0"/>
                <a:cs typeface="Times New Roman" panose="02020603050405020304" pitchFamily="18" charset="0"/>
              </a:rPr>
              <a:t>Avec </a:t>
            </a:r>
            <a:r>
              <a:rPr lang="fr-FR" sz="1800" i="1">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a:effectLst/>
                <a:latin typeface="Times New Roman" panose="02020603050405020304" pitchFamily="18" charset="0"/>
                <a:ea typeface="Calibri" panose="020F0502020204030204" pitchFamily="34" charset="0"/>
                <a:cs typeface="Times New Roman" panose="02020603050405020304" pitchFamily="18" charset="0"/>
              </a:rPr>
              <a:t>, il y a </a:t>
            </a:r>
            <a:r>
              <a:rPr lang="fr-FR" sz="1800" b="1">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err="1">
                <a:effectLst/>
                <a:latin typeface="Times New Roman" panose="02020603050405020304" pitchFamily="18" charset="0"/>
                <a:ea typeface="Calibri" panose="020F0502020204030204" pitchFamily="34" charset="0"/>
                <a:cs typeface="Times New Roman" panose="02020603050405020304" pitchFamily="18" charset="0"/>
              </a:rPr>
              <a:t>ez</a:t>
            </a:r>
            <a:r>
              <a:rPr lang="fr-FR" sz="18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a:effectLst/>
                <a:latin typeface="Times New Roman" panose="02020603050405020304" pitchFamily="18" charset="0"/>
                <a:ea typeface="Calibri" panose="020F0502020204030204" pitchFamily="34" charset="0"/>
                <a:cs typeface="Times New Roman" panose="02020603050405020304" pitchFamily="18" charset="0"/>
              </a:rPr>
              <a:t>Avec </a:t>
            </a:r>
            <a:r>
              <a:rPr lang="fr-FR" sz="1800" i="1">
                <a:effectLst/>
                <a:latin typeface="Times New Roman" panose="02020603050405020304" pitchFamily="18" charset="0"/>
                <a:ea typeface="Calibri" panose="020F0502020204030204" pitchFamily="34" charset="0"/>
                <a:cs typeface="Times New Roman" panose="02020603050405020304" pitchFamily="18" charset="0"/>
              </a:rPr>
              <a:t>ils</a:t>
            </a:r>
            <a:r>
              <a:rPr lang="fr-FR" sz="1800">
                <a:effectLst/>
                <a:latin typeface="Times New Roman" panose="02020603050405020304" pitchFamily="18" charset="0"/>
                <a:ea typeface="Calibri" panose="020F0502020204030204" pitchFamily="34" charset="0"/>
                <a:cs typeface="Times New Roman" panose="02020603050405020304" pitchFamily="18" charset="0"/>
              </a:rPr>
              <a:t> ou </a:t>
            </a:r>
            <a:r>
              <a:rPr lang="fr-FR" sz="1800" i="1">
                <a:effectLst/>
                <a:latin typeface="Times New Roman" panose="02020603050405020304" pitchFamily="18" charset="0"/>
                <a:ea typeface="Calibri" panose="020F0502020204030204" pitchFamily="34" charset="0"/>
                <a:cs typeface="Times New Roman" panose="02020603050405020304" pitchFamily="18" charset="0"/>
              </a:rPr>
              <a:t>elles</a:t>
            </a:r>
            <a:r>
              <a:rPr lang="fr-FR" sz="1800">
                <a:effectLst/>
                <a:latin typeface="Times New Roman" panose="02020603050405020304" pitchFamily="18" charset="0"/>
                <a:ea typeface="Calibri" panose="020F0502020204030204" pitchFamily="34" charset="0"/>
                <a:cs typeface="Times New Roman" panose="02020603050405020304" pitchFamily="18" charset="0"/>
              </a:rPr>
              <a:t>, il y a </a:t>
            </a:r>
            <a:r>
              <a:rPr lang="fr-FR" sz="1800" b="1">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a:effectLst/>
                <a:latin typeface="Times New Roman" panose="02020603050405020304" pitchFamily="18" charset="0"/>
                <a:ea typeface="Calibri" panose="020F0502020204030204" pitchFamily="34" charset="0"/>
                <a:cs typeface="Times New Roman" panose="02020603050405020304" pitchFamily="18" charset="0"/>
              </a:rPr>
              <a:t>ent</a:t>
            </a:r>
            <a:r>
              <a:rPr lang="fr-FR" sz="18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18</a:t>
            </a:fld>
            <a:endParaRPr lang="fr-FR"/>
          </a:p>
        </p:txBody>
      </p:sp>
    </p:spTree>
    <p:extLst>
      <p:ext uri="{BB962C8B-B14F-4D97-AF65-F5344CB8AC3E}">
        <p14:creationId xmlns:p14="http://schemas.microsoft.com/office/powerpoint/2010/main" val="199041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Vous vous rappelez comment s’appellent ces lettres à la fin des verbes qui changent selon pronom personnel utilisé ? Vous vous rappelez ce qu’elles nous apprennent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Elles s’appellent les marques de la personne. Elles nous apprennent de qui on parle.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Clr>
                <a:srgbClr val="00B050"/>
              </a:buClr>
              <a:buFont typeface="Wingdings 3" panose="05040102010807070707" pitchFamily="18" charset="2"/>
              <a:buChar char="u"/>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Distribuer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à chacun une copie du tableau </a:t>
            </a:r>
            <a:r>
              <a:rPr lang="fr-FR" sz="1800" i="1" dirty="0">
                <a:effectLst/>
                <a:latin typeface="Times New Roman" panose="02020603050405020304" pitchFamily="18" charset="0"/>
                <a:ea typeface="Calibri" panose="020F0502020204030204" pitchFamily="34" charset="0"/>
              </a:rPr>
              <a:t>(cf. </a:t>
            </a:r>
            <a:r>
              <a:rPr lang="fr-FR" sz="1800" i="1">
                <a:effectLst/>
                <a:latin typeface="Times New Roman" panose="02020603050405020304" pitchFamily="18" charset="0"/>
                <a:ea typeface="Calibri" panose="020F0502020204030204" pitchFamily="34" charset="0"/>
              </a:rPr>
              <a:t>Fichier photocopiable)</a:t>
            </a:r>
            <a:r>
              <a:rPr lang="fr-FR" sz="180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Entourez en bleu les marques de la personne.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19</a:t>
            </a:fld>
            <a:endParaRPr lang="fr-FR"/>
          </a:p>
        </p:txBody>
      </p:sp>
    </p:spTree>
    <p:extLst>
      <p:ext uri="{BB962C8B-B14F-4D97-AF65-F5344CB8AC3E}">
        <p14:creationId xmlns:p14="http://schemas.microsoft.com/office/powerpoint/2010/main" val="376933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200" b="1">
                <a:solidFill>
                  <a:srgbClr val="000000"/>
                </a:solidFill>
                <a:effectLst/>
                <a:latin typeface="+mn-lt"/>
                <a:ea typeface="Calibri" panose="020F0502020204030204" pitchFamily="34" charset="0"/>
                <a:cs typeface="Times New Roman" panose="02020603050405020304" pitchFamily="18" charset="0"/>
              </a:rPr>
              <a:t>PHASE 1 : </a:t>
            </a:r>
            <a:r>
              <a:rPr lang="fr-FR" sz="1200" b="1" i="1">
                <a:solidFill>
                  <a:srgbClr val="000000"/>
                </a:solidFill>
                <a:effectLst/>
                <a:latin typeface="+mn-lt"/>
                <a:ea typeface="Calibri" panose="020F0502020204030204" pitchFamily="34" charset="0"/>
                <a:cs typeface="Times New Roman" panose="02020603050405020304" pitchFamily="18" charset="0"/>
              </a:rPr>
              <a:t>Enrôlement</a:t>
            </a:r>
          </a:p>
          <a:p>
            <a:pPr marL="0" indent="0" algn="l">
              <a:buFont typeface="Arial" panose="020B0604020202020204" pitchFamily="34" charset="0"/>
              <a:buNone/>
            </a:pPr>
            <a:endParaRPr lang="fr-FR" sz="1200">
              <a:solidFill>
                <a:srgbClr val="0070C0"/>
              </a:solidFill>
              <a:effectLst/>
              <a:latin typeface="+mn-lt"/>
              <a:ea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b="1">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a:t>
            </a:r>
            <a:r>
              <a:rPr lang="fr-FR" sz="1200" b="1">
                <a:solidFill>
                  <a:srgbClr val="70AD47"/>
                </a:solidFill>
                <a:effectLst/>
                <a:latin typeface="+mn-lt"/>
                <a:ea typeface="Times New Roman" panose="02020603050405020304" pitchFamily="18" charset="0"/>
                <a:cs typeface="Calibri" panose="020F0502020204030204" pitchFamily="34" charset="0"/>
              </a:rPr>
              <a:t> </a:t>
            </a:r>
            <a:r>
              <a:rPr lang="fr-FR" sz="1200">
                <a:effectLst/>
                <a:latin typeface="+mn-lt"/>
                <a:ea typeface="Times New Roman" panose="02020603050405020304" pitchFamily="18" charset="0"/>
              </a:rPr>
              <a:t>« </a:t>
            </a:r>
            <a:r>
              <a:rPr lang="fr-FR"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a vu, dans </a:t>
            </a:r>
            <a:r>
              <a:rPr lang="fr-FR" sz="1800" i="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Verbes et pronoms</a:t>
            </a:r>
            <a:r>
              <a:rPr lang="fr-FR"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qu’un verbe peut avoir plusieurs formes :</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 </a:t>
            </a:r>
            <a:r>
              <a:rPr lang="fr-FR" sz="1800" b="0" i="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allons</a:t>
            </a:r>
            <a:r>
              <a:rPr lang="fr-FR"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la piscine.</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 </a:t>
            </a:r>
            <a:r>
              <a:rPr lang="fr-FR" sz="1800" b="0" i="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allez</a:t>
            </a:r>
            <a:r>
              <a:rPr lang="fr-FR"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la piscine.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endParaRPr lang="fr-FR"/>
          </a:p>
          <a:p>
            <a:pPr marL="0" lvl="0" indent="0">
              <a:lnSpc>
                <a:spcPct val="107000"/>
              </a:lnSpc>
              <a:buClr>
                <a:srgbClr val="00B050"/>
              </a:buClr>
              <a:buFont typeface="Symbol" panose="05050102010706020507" pitchFamily="18" charset="2"/>
              <a:buNone/>
            </a:pPr>
            <a:r>
              <a:rPr lang="fr-FR" sz="1800" b="1">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Est-ce que vous vous rappelez quelles lettres on peut trouver à la fin des verbes ? »</a:t>
            </a:r>
            <a:endParaRPr lang="fr-FR" sz="1800" b="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probable</a:t>
            </a:r>
            <a:r>
              <a:rPr lang="fr-FR" sz="18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ons</a:t>
            </a:r>
            <a:r>
              <a:rPr lang="fr-F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avec </a:t>
            </a:r>
            <a:r>
              <a:rPr lang="fr-FR"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ez</a:t>
            </a:r>
            <a:r>
              <a:rPr lang="fr-F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avec </a:t>
            </a:r>
            <a:r>
              <a:rPr lang="fr-FR"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etc.</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2</a:t>
            </a:fld>
            <a:endParaRPr lang="fr-FR"/>
          </a:p>
        </p:txBody>
      </p:sp>
    </p:spTree>
    <p:extLst>
      <p:ext uri="{BB962C8B-B14F-4D97-AF65-F5344CB8AC3E}">
        <p14:creationId xmlns:p14="http://schemas.microsoft.com/office/powerpoint/2010/main" val="4144710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a:t>Correction</a:t>
            </a: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20</a:t>
            </a:fld>
            <a:endParaRPr lang="fr-FR"/>
          </a:p>
        </p:txBody>
      </p:sp>
    </p:spTree>
    <p:extLst>
      <p:ext uri="{BB962C8B-B14F-4D97-AF65-F5344CB8AC3E}">
        <p14:creationId xmlns:p14="http://schemas.microsoft.com/office/powerpoint/2010/main" val="345541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000" b="1">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000">
                <a:solidFill>
                  <a:srgbClr val="000000"/>
                </a:solidFill>
                <a:effectLst/>
                <a:latin typeface="+mn-lt"/>
                <a:ea typeface="Calibri" panose="020F0502020204030204" pitchFamily="34" charset="0"/>
                <a:cs typeface="Times New Roman" panose="02020603050405020304" pitchFamily="18" charset="0"/>
              </a:rPr>
              <a:t>« Dans cette leçon, qu’avons-nous appris ? »</a:t>
            </a:r>
          </a:p>
          <a:p>
            <a:pPr marL="0" indent="0">
              <a:buFont typeface="Wingdings 3" panose="05040102010807070707" pitchFamily="18" charset="2"/>
              <a:buNone/>
            </a:pPr>
            <a:r>
              <a:rPr lang="fr-FR" sz="1000" b="1" u="sng">
                <a:solidFill>
                  <a:srgbClr val="FF0000"/>
                </a:solidFill>
                <a:effectLst/>
                <a:latin typeface="+mn-lt"/>
                <a:ea typeface="Calibri" panose="020F0502020204030204" pitchFamily="34" charset="0"/>
                <a:cs typeface="Calibri" panose="020F0502020204030204" pitchFamily="34" charset="0"/>
                <a:sym typeface="Wingdings 3" pitchFamily="2" charset="2"/>
              </a:rPr>
              <a:t>Réponse attendue</a:t>
            </a:r>
            <a:r>
              <a:rPr lang="fr-FR" sz="1000" b="1">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000" b="0" i="1">
                <a:solidFill>
                  <a:srgbClr val="000000"/>
                </a:solidFill>
                <a:effectLst/>
                <a:latin typeface="+mn-lt"/>
                <a:ea typeface="Calibri" panose="020F0502020204030204" pitchFamily="34" charset="0"/>
                <a:cs typeface="Times New Roman" panose="02020603050405020304" pitchFamily="18" charset="0"/>
                <a:sym typeface="Wingdings 3" pitchFamily="2" charset="2"/>
              </a:rPr>
              <a:t>(</a:t>
            </a:r>
            <a:r>
              <a:rPr lang="fr-FR" sz="1000" i="1">
                <a:solidFill>
                  <a:srgbClr val="000000"/>
                </a:solidFill>
                <a:effectLst/>
                <a:latin typeface="+mn-lt"/>
                <a:ea typeface="Calibri" panose="020F0502020204030204" pitchFamily="34" charset="0"/>
                <a:cs typeface="Times New Roman" panose="02020603050405020304" pitchFamily="18" charset="0"/>
              </a:rPr>
              <a:t>collectivement)</a:t>
            </a:r>
            <a:r>
              <a:rPr lang="fr-FR" sz="1000" i="0">
                <a:solidFill>
                  <a:srgbClr val="000000"/>
                </a:solidFill>
                <a:effectLst/>
                <a:latin typeface="+mn-lt"/>
                <a:ea typeface="Calibri" panose="020F0502020204030204" pitchFamily="34" charset="0"/>
                <a:cs typeface="Times New Roman" panose="02020603050405020304" pitchFamily="18" charset="0"/>
              </a:rPr>
              <a:t> : O</a:t>
            </a:r>
            <a:r>
              <a:rPr lang="fr-FR" sz="1800">
                <a:solidFill>
                  <a:srgbClr val="000000"/>
                </a:solidFill>
                <a:effectLst/>
                <a:latin typeface="Times New Roman" panose="02020603050405020304" pitchFamily="18" charset="0"/>
                <a:ea typeface="Times New Roman" panose="02020603050405020304" pitchFamily="18" charset="0"/>
              </a:rPr>
              <a:t>n a appris :</a:t>
            </a:r>
          </a:p>
          <a:p>
            <a:pPr marL="0" indent="0">
              <a:buFont typeface="Wingdings 3" panose="05040102010807070707" pitchFamily="18" charset="2"/>
              <a:buNone/>
            </a:pPr>
            <a:r>
              <a:rPr lang="fr-FR" sz="1800">
                <a:solidFill>
                  <a:srgbClr val="000000"/>
                </a:solidFill>
                <a:effectLst/>
                <a:latin typeface="Times New Roman" panose="02020603050405020304" pitchFamily="18" charset="0"/>
                <a:ea typeface="Times New Roman" panose="02020603050405020304" pitchFamily="18" charset="0"/>
              </a:rPr>
              <a:t>trois </a:t>
            </a:r>
            <a:r>
              <a:rPr lang="fr-FR" sz="1800" b="1">
                <a:solidFill>
                  <a:srgbClr val="000000"/>
                </a:solidFill>
                <a:effectLst/>
                <a:latin typeface="Times New Roman" panose="02020603050405020304" pitchFamily="18" charset="0"/>
                <a:ea typeface="Times New Roman" panose="02020603050405020304" pitchFamily="18" charset="0"/>
              </a:rPr>
              <a:t>marques de la personne</a:t>
            </a:r>
            <a:r>
              <a:rPr lang="fr-FR" sz="1800">
                <a:solidFill>
                  <a:srgbClr val="000000"/>
                </a:solidFill>
                <a:effectLst/>
                <a:latin typeface="Times New Roman" panose="02020603050405020304" pitchFamily="18" charset="0"/>
                <a:ea typeface="Times New Roman" panose="02020603050405020304" pitchFamily="18" charset="0"/>
              </a:rPr>
              <a:t> pour les verbes : -</a:t>
            </a:r>
            <a:r>
              <a:rPr lang="fr-FR" sz="1800" b="1" i="1" err="1">
                <a:solidFill>
                  <a:srgbClr val="000000"/>
                </a:solidFill>
                <a:effectLst/>
                <a:latin typeface="Times New Roman" panose="02020603050405020304" pitchFamily="18" charset="0"/>
                <a:ea typeface="Times New Roman" panose="02020603050405020304" pitchFamily="18" charset="0"/>
              </a:rPr>
              <a:t>ons</a:t>
            </a:r>
            <a:r>
              <a:rPr lang="fr-FR" sz="1800" b="1" i="1">
                <a:solidFill>
                  <a:srgbClr val="000000"/>
                </a:solidFill>
                <a:effectLst/>
                <a:latin typeface="Times New Roman" panose="02020603050405020304" pitchFamily="18" charset="0"/>
                <a:ea typeface="Times New Roman" panose="02020603050405020304" pitchFamily="18" charset="0"/>
              </a:rPr>
              <a:t>,</a:t>
            </a:r>
            <a:r>
              <a:rPr lang="fr-FR" sz="1800">
                <a:solidFill>
                  <a:srgbClr val="000000"/>
                </a:solidFill>
                <a:effectLst/>
                <a:latin typeface="Times New Roman" panose="02020603050405020304" pitchFamily="18" charset="0"/>
                <a:ea typeface="Times New Roman" panose="02020603050405020304" pitchFamily="18" charset="0"/>
              </a:rPr>
              <a:t> -</a:t>
            </a:r>
            <a:r>
              <a:rPr lang="fr-FR" sz="1800" b="1" i="1" err="1">
                <a:solidFill>
                  <a:srgbClr val="000000"/>
                </a:solidFill>
                <a:effectLst/>
                <a:latin typeface="Times New Roman" panose="02020603050405020304" pitchFamily="18" charset="0"/>
                <a:ea typeface="Times New Roman" panose="02020603050405020304" pitchFamily="18" charset="0"/>
              </a:rPr>
              <a:t>ez</a:t>
            </a:r>
            <a:r>
              <a:rPr lang="fr-FR" sz="1800">
                <a:solidFill>
                  <a:srgbClr val="000000"/>
                </a:solidFill>
                <a:effectLst/>
                <a:latin typeface="Times New Roman" panose="02020603050405020304" pitchFamily="18" charset="0"/>
                <a:ea typeface="Times New Roman" panose="02020603050405020304" pitchFamily="18" charset="0"/>
              </a:rPr>
              <a:t> et -</a:t>
            </a:r>
            <a:r>
              <a:rPr lang="fr-FR" sz="1800" b="1" i="1">
                <a:solidFill>
                  <a:srgbClr val="000000"/>
                </a:solidFill>
                <a:effectLst/>
                <a:latin typeface="Times New Roman" panose="02020603050405020304" pitchFamily="18" charset="0"/>
                <a:ea typeface="Times New Roman" panose="02020603050405020304" pitchFamily="18" charset="0"/>
              </a:rPr>
              <a:t>ent</a:t>
            </a:r>
            <a:r>
              <a:rPr lang="fr-FR" sz="1800">
                <a:solidFill>
                  <a:srgbClr val="000000"/>
                </a:solidFill>
                <a:effectLst/>
                <a:latin typeface="Times New Roman" panose="02020603050405020304" pitchFamily="18" charset="0"/>
                <a:ea typeface="Times New Roman" panose="02020603050405020304" pitchFamily="18" charset="0"/>
              </a:rPr>
              <a:t>.</a:t>
            </a:r>
            <a:endParaRPr lang="fr-FR" sz="1800">
              <a:effectLst/>
              <a:latin typeface="Times New Roman" panose="02020603050405020304" pitchFamily="18" charset="0"/>
              <a:ea typeface="Times New Roman" panose="02020603050405020304" pitchFamily="18" charset="0"/>
            </a:endParaRPr>
          </a:p>
          <a:p>
            <a:r>
              <a:rPr lang="fr-FR" sz="1800">
                <a:effectLst/>
                <a:latin typeface="Times New Roman" panose="02020603050405020304" pitchFamily="18" charset="0"/>
                <a:ea typeface="Times New Roman" panose="02020603050405020304" pitchFamily="18" charset="0"/>
              </a:rPr>
              <a:t> </a:t>
            </a:r>
            <a:r>
              <a:rPr lang="fr-FR" sz="1800">
                <a:solidFill>
                  <a:srgbClr val="000000"/>
                </a:solidFill>
                <a:effectLst/>
                <a:latin typeface="Times New Roman" panose="02020603050405020304" pitchFamily="18" charset="0"/>
                <a:ea typeface="Times New Roman" panose="02020603050405020304" pitchFamily="18" charset="0"/>
              </a:rPr>
              <a:t>-</a:t>
            </a:r>
            <a:r>
              <a:rPr lang="fr-FR" sz="1800" b="1" i="1" err="1">
                <a:solidFill>
                  <a:srgbClr val="000000"/>
                </a:solidFill>
                <a:effectLst/>
                <a:latin typeface="Times New Roman" panose="02020603050405020304" pitchFamily="18" charset="0"/>
                <a:ea typeface="Times New Roman" panose="02020603050405020304" pitchFamily="18" charset="0"/>
              </a:rPr>
              <a:t>ons</a:t>
            </a:r>
            <a:r>
              <a:rPr lang="fr-FR" sz="1800">
                <a:solidFill>
                  <a:srgbClr val="000000"/>
                </a:solidFill>
                <a:effectLst/>
                <a:latin typeface="Times New Roman" panose="02020603050405020304" pitchFamily="18" charset="0"/>
                <a:ea typeface="Times New Roman" panose="02020603050405020304" pitchFamily="18" charset="0"/>
              </a:rPr>
              <a:t> va avec le pronom personnel </a:t>
            </a:r>
            <a:r>
              <a:rPr lang="fr-FR" sz="1800" i="1">
                <a:solidFill>
                  <a:srgbClr val="000000"/>
                </a:solidFill>
                <a:effectLst/>
                <a:latin typeface="Times New Roman" panose="02020603050405020304" pitchFamily="18" charset="0"/>
                <a:ea typeface="Times New Roman" panose="02020603050405020304" pitchFamily="18" charset="0"/>
              </a:rPr>
              <a:t>nous</a:t>
            </a:r>
            <a:r>
              <a:rPr lang="fr-FR" sz="1800">
                <a:solidFill>
                  <a:srgbClr val="000000"/>
                </a:solidFill>
                <a:effectLst/>
                <a:latin typeface="Times New Roman" panose="02020603050405020304" pitchFamily="18" charset="0"/>
                <a:ea typeface="Times New Roman" panose="02020603050405020304" pitchFamily="18" charset="0"/>
              </a:rPr>
              <a:t>.</a:t>
            </a:r>
            <a:endParaRPr lang="fr-FR" sz="1800">
              <a:effectLst/>
              <a:latin typeface="Times New Roman" panose="02020603050405020304" pitchFamily="18" charset="0"/>
              <a:ea typeface="Times New Roman" panose="02020603050405020304" pitchFamily="18" charset="0"/>
            </a:endParaRPr>
          </a:p>
          <a:p>
            <a:r>
              <a:rPr lang="fr-FR" sz="1800">
                <a:solidFill>
                  <a:srgbClr val="000000"/>
                </a:solidFill>
                <a:effectLst/>
                <a:latin typeface="Times New Roman" panose="02020603050405020304" pitchFamily="18" charset="0"/>
                <a:ea typeface="Times New Roman" panose="02020603050405020304" pitchFamily="18" charset="0"/>
              </a:rPr>
              <a:t>-</a:t>
            </a:r>
            <a:r>
              <a:rPr lang="fr-FR" sz="1800" b="1" i="1" err="1">
                <a:solidFill>
                  <a:srgbClr val="000000"/>
                </a:solidFill>
                <a:effectLst/>
                <a:latin typeface="Times New Roman" panose="02020603050405020304" pitchFamily="18" charset="0"/>
                <a:ea typeface="Times New Roman" panose="02020603050405020304" pitchFamily="18" charset="0"/>
              </a:rPr>
              <a:t>ez</a:t>
            </a:r>
            <a:r>
              <a:rPr lang="fr-FR" sz="1800">
                <a:solidFill>
                  <a:srgbClr val="000000"/>
                </a:solidFill>
                <a:effectLst/>
                <a:latin typeface="Times New Roman" panose="02020603050405020304" pitchFamily="18" charset="0"/>
                <a:ea typeface="Times New Roman" panose="02020603050405020304" pitchFamily="18" charset="0"/>
              </a:rPr>
              <a:t> va avec le pronom personnel </a:t>
            </a:r>
            <a:r>
              <a:rPr lang="fr-FR" sz="1800" i="1">
                <a:solidFill>
                  <a:srgbClr val="000000"/>
                </a:solidFill>
                <a:effectLst/>
                <a:latin typeface="Times New Roman" panose="02020603050405020304" pitchFamily="18" charset="0"/>
                <a:ea typeface="Times New Roman" panose="02020603050405020304" pitchFamily="18" charset="0"/>
              </a:rPr>
              <a:t>vous</a:t>
            </a:r>
            <a:r>
              <a:rPr lang="fr-FR" sz="1800">
                <a:solidFill>
                  <a:srgbClr val="000000"/>
                </a:solidFill>
                <a:effectLst/>
                <a:latin typeface="Times New Roman" panose="02020603050405020304" pitchFamily="18" charset="0"/>
                <a:ea typeface="Times New Roman" panose="02020603050405020304" pitchFamily="18" charset="0"/>
              </a:rPr>
              <a:t>.</a:t>
            </a:r>
            <a:endParaRPr lang="fr-FR" sz="1800">
              <a:effectLst/>
              <a:latin typeface="Times New Roman" panose="02020603050405020304" pitchFamily="18" charset="0"/>
              <a:ea typeface="Times New Roman" panose="02020603050405020304" pitchFamily="18" charset="0"/>
            </a:endParaRPr>
          </a:p>
          <a:p>
            <a:r>
              <a:rPr lang="fr-FR" sz="1800">
                <a:solidFill>
                  <a:srgbClr val="000000"/>
                </a:solidFill>
                <a:effectLst/>
                <a:latin typeface="Times New Roman" panose="02020603050405020304" pitchFamily="18" charset="0"/>
                <a:ea typeface="Times New Roman" panose="02020603050405020304" pitchFamily="18" charset="0"/>
              </a:rPr>
              <a:t>-</a:t>
            </a:r>
            <a:r>
              <a:rPr lang="fr-FR" sz="1800" b="1" i="1">
                <a:solidFill>
                  <a:srgbClr val="000000"/>
                </a:solidFill>
                <a:effectLst/>
                <a:latin typeface="Times New Roman" panose="02020603050405020304" pitchFamily="18" charset="0"/>
                <a:ea typeface="Times New Roman" panose="02020603050405020304" pitchFamily="18" charset="0"/>
              </a:rPr>
              <a:t>ent</a:t>
            </a:r>
            <a:r>
              <a:rPr lang="fr-FR" sz="1800">
                <a:solidFill>
                  <a:srgbClr val="000000"/>
                </a:solidFill>
                <a:effectLst/>
                <a:latin typeface="Times New Roman" panose="02020603050405020304" pitchFamily="18" charset="0"/>
                <a:ea typeface="Times New Roman" panose="02020603050405020304" pitchFamily="18" charset="0"/>
              </a:rPr>
              <a:t> va avec les pronoms </a:t>
            </a:r>
            <a:r>
              <a:rPr lang="fr-FR" sz="1800" i="1">
                <a:solidFill>
                  <a:srgbClr val="000000"/>
                </a:solidFill>
                <a:effectLst/>
                <a:latin typeface="Times New Roman" panose="02020603050405020304" pitchFamily="18" charset="0"/>
                <a:ea typeface="Times New Roman" panose="02020603050405020304" pitchFamily="18" charset="0"/>
              </a:rPr>
              <a:t>ils</a:t>
            </a:r>
            <a:r>
              <a:rPr lang="fr-FR" sz="1800">
                <a:solidFill>
                  <a:srgbClr val="000000"/>
                </a:solidFill>
                <a:effectLst/>
                <a:latin typeface="Times New Roman" panose="02020603050405020304" pitchFamily="18" charset="0"/>
                <a:ea typeface="Times New Roman" panose="02020603050405020304" pitchFamily="18" charset="0"/>
              </a:rPr>
              <a:t> ou </a:t>
            </a:r>
            <a:r>
              <a:rPr lang="fr-FR" sz="1800" i="1">
                <a:solidFill>
                  <a:srgbClr val="000000"/>
                </a:solidFill>
                <a:effectLst/>
                <a:latin typeface="Times New Roman" panose="02020603050405020304" pitchFamily="18" charset="0"/>
                <a:ea typeface="Times New Roman" panose="02020603050405020304" pitchFamily="18" charset="0"/>
              </a:rPr>
              <a:t>elles</a:t>
            </a:r>
            <a:r>
              <a:rPr lang="fr-FR" sz="1800">
                <a:solidFill>
                  <a:srgbClr val="000000"/>
                </a:solidFill>
                <a:effectLst/>
                <a:latin typeface="Times New Roman" panose="02020603050405020304" pitchFamily="18" charset="0"/>
                <a:ea typeface="Times New Roman" panose="02020603050405020304" pitchFamily="18" charset="0"/>
              </a:rPr>
              <a:t>.</a:t>
            </a:r>
            <a:endParaRPr lang="fr-FR" sz="1800">
              <a:effectLst/>
              <a:latin typeface="Times New Roman" panose="02020603050405020304" pitchFamily="18" charset="0"/>
              <a:ea typeface="Times New Roman" panose="02020603050405020304" pitchFamily="18" charset="0"/>
            </a:endParaRPr>
          </a:p>
          <a:p>
            <a:r>
              <a:rPr lang="fr-FR" sz="1800">
                <a:effectLst/>
                <a:latin typeface="Times New Roman" panose="02020603050405020304" pitchFamily="18" charset="0"/>
                <a:ea typeface="Times New Roman" panose="02020603050405020304" pitchFamily="18" charset="0"/>
              </a:rPr>
              <a:t> </a:t>
            </a:r>
          </a:p>
          <a:p>
            <a:r>
              <a:rPr lang="fr-FR" sz="1800">
                <a:solidFill>
                  <a:srgbClr val="000000"/>
                </a:solidFill>
                <a:effectLst/>
                <a:latin typeface="Times New Roman" panose="02020603050405020304" pitchFamily="18" charset="0"/>
                <a:ea typeface="Times New Roman" panose="02020603050405020304" pitchFamily="18" charset="0"/>
              </a:rPr>
              <a:t>Associer le bon pronom personnel avec la bonne forme du verbe, c’est ce qu’on appelle </a:t>
            </a:r>
            <a:r>
              <a:rPr lang="fr-FR" sz="1800" b="1">
                <a:solidFill>
                  <a:srgbClr val="000000"/>
                </a:solidFill>
                <a:effectLst/>
                <a:latin typeface="Times New Roman" panose="02020603050405020304" pitchFamily="18" charset="0"/>
                <a:ea typeface="Times New Roman" panose="02020603050405020304" pitchFamily="18" charset="0"/>
              </a:rPr>
              <a:t>conjuguer</a:t>
            </a:r>
            <a:r>
              <a:rPr lang="fr-FR" sz="1800">
                <a:solidFill>
                  <a:srgbClr val="000000"/>
                </a:solidFill>
                <a:effectLst/>
                <a:latin typeface="Times New Roman" panose="02020603050405020304" pitchFamily="18" charset="0"/>
                <a:ea typeface="Times New Roman" panose="02020603050405020304" pitchFamily="18" charset="0"/>
              </a:rPr>
              <a:t>. Savoir conjuguer un verbe, c’est connaitre les marques et savoir les choisir selon les personnes. »</a:t>
            </a: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21</a:t>
            </a:fld>
            <a:endParaRPr lang="fr-FR"/>
          </a:p>
        </p:txBody>
      </p:sp>
    </p:spTree>
    <p:extLst>
      <p:ext uri="{BB962C8B-B14F-4D97-AF65-F5344CB8AC3E}">
        <p14:creationId xmlns:p14="http://schemas.microsoft.com/office/powerpoint/2010/main" val="2092671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Est-ce qu’on a fini le travail ? »</a:t>
            </a:r>
            <a:endParaRPr lang="fr-FR" sz="1800" b="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a:effectLst/>
                <a:latin typeface="Times New Roman" panose="02020603050405020304" pitchFamily="18" charset="0"/>
                <a:ea typeface="Calibri" panose="020F0502020204030204" pitchFamily="34" charset="0"/>
                <a:cs typeface="Times New Roman" panose="02020603050405020304" pitchFamily="18" charset="0"/>
              </a:rPr>
              <a:t>Non. Il y a d’autres pronoms personnels : </a:t>
            </a:r>
            <a:r>
              <a:rPr lang="fr-FR" sz="1800" i="1">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a:effectLst/>
                <a:latin typeface="Times New Roman" panose="02020603050405020304" pitchFamily="18" charset="0"/>
                <a:ea typeface="Calibri" panose="020F0502020204030204" pitchFamily="34" charset="0"/>
                <a:cs typeface="Times New Roman" panose="02020603050405020304" pitchFamily="18" charset="0"/>
              </a:rPr>
              <a:t>il</a:t>
            </a:r>
            <a:r>
              <a:rPr lang="fr-FR" sz="1800">
                <a:effectLst/>
                <a:latin typeface="Times New Roman" panose="02020603050405020304" pitchFamily="18" charset="0"/>
                <a:ea typeface="Calibri" panose="020F0502020204030204" pitchFamily="34" charset="0"/>
                <a:cs typeface="Times New Roman" panose="02020603050405020304" pitchFamily="18" charset="0"/>
              </a:rPr>
              <a:t> ou </a:t>
            </a:r>
            <a:r>
              <a:rPr lang="fr-FR" sz="1800" i="1">
                <a:effectLst/>
                <a:latin typeface="Times New Roman" panose="02020603050405020304" pitchFamily="18" charset="0"/>
                <a:ea typeface="Calibri" panose="020F0502020204030204" pitchFamily="34" charset="0"/>
                <a:cs typeface="Times New Roman" panose="02020603050405020304" pitchFamily="18" charset="0"/>
              </a:rPr>
              <a:t>elle</a:t>
            </a:r>
            <a:r>
              <a:rPr lang="fr-FR" sz="18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07000"/>
              </a:lnSpc>
            </a:pPr>
            <a:r>
              <a:rPr lang="fr-FR" sz="1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n’a pas fini de conjuguer, on continuera la prochaine fois. Nous ferons une trace écrite quand nous aurons fini le travail.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22</a:t>
            </a:fld>
            <a:endParaRPr lang="fr-FR"/>
          </a:p>
        </p:txBody>
      </p:sp>
    </p:spTree>
    <p:extLst>
      <p:ext uri="{BB962C8B-B14F-4D97-AF65-F5344CB8AC3E}">
        <p14:creationId xmlns:p14="http://schemas.microsoft.com/office/powerpoint/2010/main" val="2460868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latin typeface="+mn-lt"/>
              </a:rPr>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a:effectLst/>
                <a:latin typeface="+mn-lt"/>
                <a:ea typeface="Calibri" panose="020F0502020204030204" pitchFamily="34" charset="0"/>
                <a:cs typeface="Times New Roman" panose="02020603050405020304" pitchFamily="18" charset="0"/>
              </a:rPr>
              <a:t>L</a:t>
            </a:r>
            <a:r>
              <a:rPr lang="fr-FR" sz="1200">
                <a:effectLst/>
                <a:latin typeface="+mn-lt"/>
                <a:ea typeface="Calibri" panose="020F0502020204030204" pitchFamily="34" charset="0"/>
                <a:cs typeface="Times New Roman" panose="02020603050405020304" pitchFamily="18" charset="0"/>
              </a:rPr>
              <a:t>ivret 7, page 3</a:t>
            </a: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23</a:t>
            </a:fld>
            <a:endParaRPr lang="fr-FR"/>
          </a:p>
        </p:txBody>
      </p:sp>
    </p:spTree>
    <p:extLst>
      <p:ext uri="{BB962C8B-B14F-4D97-AF65-F5344CB8AC3E}">
        <p14:creationId xmlns:p14="http://schemas.microsoft.com/office/powerpoint/2010/main" val="1977299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Exercice 1</a:t>
            </a:r>
          </a:p>
          <a:p>
            <a:endParaRPr lang="fr-FR"/>
          </a:p>
          <a:p>
            <a:r>
              <a:rPr lang="fr-FR" sz="1200" b="1">
                <a:solidFill>
                  <a:srgbClr val="00B0F0"/>
                </a:solidFill>
                <a:effectLst/>
                <a:latin typeface="Times New Roman" panose="02020603050405020304" pitchFamily="18" charset="0"/>
                <a:ea typeface="Times New Roman" panose="02020603050405020304" pitchFamily="18" charset="0"/>
              </a:rPr>
              <a:t>a.</a:t>
            </a:r>
            <a:r>
              <a:rPr lang="fr-FR" sz="1200">
                <a:effectLst/>
                <a:latin typeface="Times New Roman" panose="02020603050405020304" pitchFamily="18" charset="0"/>
                <a:ea typeface="Times New Roman" panose="02020603050405020304" pitchFamily="18" charset="0"/>
              </a:rPr>
              <a:t> </a:t>
            </a:r>
            <a:r>
              <a:rPr lang="fr-FR" sz="1200" b="1">
                <a:solidFill>
                  <a:srgbClr val="000000"/>
                </a:solidFill>
                <a:effectLst/>
                <a:latin typeface="Times New Roman" panose="02020603050405020304" pitchFamily="18" charset="0"/>
                <a:ea typeface="Times New Roman" panose="02020603050405020304" pitchFamily="18" charset="0"/>
              </a:rPr>
              <a:t>donnons</a:t>
            </a:r>
            <a:r>
              <a:rPr lang="fr-FR" sz="1200">
                <a:solidFill>
                  <a:srgbClr val="000000"/>
                </a:solidFill>
                <a:effectLst/>
                <a:latin typeface="Times New Roman" panose="02020603050405020304" pitchFamily="18" charset="0"/>
                <a:ea typeface="Times New Roman" panose="02020603050405020304" pitchFamily="18" charset="0"/>
              </a:rPr>
              <a:t> s’écrit avec </a:t>
            </a:r>
            <a:r>
              <a:rPr lang="fr-FR" sz="1200" b="1">
                <a:solidFill>
                  <a:srgbClr val="000000"/>
                </a:solidFill>
                <a:effectLst/>
                <a:latin typeface="Times New Roman" panose="02020603050405020304" pitchFamily="18" charset="0"/>
                <a:ea typeface="Times New Roman" panose="02020603050405020304" pitchFamily="18" charset="0"/>
              </a:rPr>
              <a:t>-</a:t>
            </a:r>
            <a:r>
              <a:rPr lang="fr-FR" sz="1200" b="1" err="1">
                <a:solidFill>
                  <a:srgbClr val="000000"/>
                </a:solidFill>
                <a:effectLst/>
                <a:latin typeface="Times New Roman" panose="02020603050405020304" pitchFamily="18" charset="0"/>
                <a:ea typeface="Times New Roman" panose="02020603050405020304" pitchFamily="18" charset="0"/>
              </a:rPr>
              <a:t>ons</a:t>
            </a:r>
            <a:r>
              <a:rPr lang="fr-FR" sz="1200">
                <a:solidFill>
                  <a:srgbClr val="000000"/>
                </a:solidFill>
                <a:effectLst/>
                <a:latin typeface="Times New Roman" panose="02020603050405020304" pitchFamily="18" charset="0"/>
                <a:ea typeface="Times New Roman" panose="02020603050405020304" pitchFamily="18" charset="0"/>
              </a:rPr>
              <a:t> parce que </a:t>
            </a:r>
            <a:r>
              <a:rPr lang="fr-FR" sz="1200" b="1" i="1">
                <a:solidFill>
                  <a:srgbClr val="000000"/>
                </a:solidFill>
                <a:effectLst/>
                <a:latin typeface="Times New Roman" panose="02020603050405020304" pitchFamily="18" charset="0"/>
                <a:ea typeface="Times New Roman" panose="02020603050405020304" pitchFamily="18" charset="0"/>
              </a:rPr>
              <a:t>nous</a:t>
            </a:r>
            <a:r>
              <a:rPr lang="fr-FR" sz="1200">
                <a:solidFill>
                  <a:srgbClr val="000000"/>
                </a:solidFill>
                <a:effectLst/>
                <a:latin typeface="Times New Roman" panose="02020603050405020304" pitchFamily="18" charset="0"/>
                <a:ea typeface="Times New Roman" panose="02020603050405020304" pitchFamily="18" charset="0"/>
              </a:rPr>
              <a:t> est devant le verbe.</a:t>
            </a:r>
            <a:endParaRPr lang="fr-FR" sz="1200" i="0">
              <a:solidFill>
                <a:srgbClr val="000000"/>
              </a:solidFill>
              <a:effectLst/>
              <a:latin typeface="Times New Roman" panose="02020603050405020304" pitchFamily="18" charset="0"/>
              <a:ea typeface="Times New Roman" panose="02020603050405020304" pitchFamily="18" charset="0"/>
            </a:endParaRPr>
          </a:p>
          <a:p>
            <a:r>
              <a:rPr lang="fr-FR" sz="1200" i="1">
                <a:effectLst/>
                <a:latin typeface="Times New Roman" panose="02020603050405020304" pitchFamily="18" charset="0"/>
                <a:ea typeface="Times New Roman" panose="02020603050405020304" pitchFamily="18" charset="0"/>
              </a:rPr>
              <a:t>L’objectif de la phase collective est d’énoncer l’ensemble des justifications nécessaires : </a:t>
            </a:r>
            <a:r>
              <a:rPr lang="fr-FR" sz="1200" b="1">
                <a:effectLst/>
                <a:latin typeface="Times New Roman" panose="02020603050405020304" pitchFamily="18" charset="0"/>
                <a:ea typeface="Times New Roman" panose="02020603050405020304" pitchFamily="18" charset="0"/>
              </a:rPr>
              <a:t>donnons</a:t>
            </a:r>
            <a:r>
              <a:rPr lang="fr-FR" sz="1200" i="1">
                <a:effectLst/>
                <a:latin typeface="Times New Roman" panose="02020603050405020304" pitchFamily="18" charset="0"/>
                <a:ea typeface="Times New Roman" panose="02020603050405020304" pitchFamily="18" charset="0"/>
              </a:rPr>
              <a:t> est un </a:t>
            </a:r>
            <a:r>
              <a:rPr lang="fr-FR" sz="1200" i="1" u="sng">
                <a:effectLst/>
                <a:latin typeface="Times New Roman" panose="02020603050405020304" pitchFamily="18" charset="0"/>
                <a:ea typeface="Times New Roman" panose="02020603050405020304" pitchFamily="18" charset="0"/>
              </a:rPr>
              <a:t>verbe</a:t>
            </a:r>
            <a:r>
              <a:rPr lang="fr-FR" sz="1200" i="1">
                <a:effectLst/>
                <a:latin typeface="Times New Roman" panose="02020603050405020304" pitchFamily="18" charset="0"/>
                <a:ea typeface="Times New Roman" panose="02020603050405020304" pitchFamily="18" charset="0"/>
              </a:rPr>
              <a:t> (premier mot de la </a:t>
            </a:r>
            <a:r>
              <a:rPr lang="fr-FR" sz="1200" i="1" u="sng">
                <a:effectLst/>
                <a:latin typeface="Times New Roman" panose="02020603050405020304" pitchFamily="18" charset="0"/>
                <a:ea typeface="Times New Roman" panose="02020603050405020304" pitchFamily="18" charset="0"/>
              </a:rPr>
              <a:t>brique du verbe</a:t>
            </a:r>
            <a:r>
              <a:rPr lang="fr-FR" sz="1200" i="1">
                <a:effectLst/>
                <a:latin typeface="Times New Roman" panose="02020603050405020304" pitchFamily="18" charset="0"/>
                <a:ea typeface="Times New Roman" panose="02020603050405020304" pitchFamily="18" charset="0"/>
              </a:rPr>
              <a:t>, dit ce qui se passe) précédé du </a:t>
            </a:r>
            <a:r>
              <a:rPr lang="fr-FR" sz="1200" i="1" u="sng">
                <a:effectLst/>
                <a:latin typeface="Times New Roman" panose="02020603050405020304" pitchFamily="18" charset="0"/>
                <a:ea typeface="Times New Roman" panose="02020603050405020304" pitchFamily="18" charset="0"/>
              </a:rPr>
              <a:t>pronom personnel</a:t>
            </a:r>
            <a:r>
              <a:rPr lang="fr-FR" sz="1200" i="1">
                <a:effectLst/>
                <a:latin typeface="Times New Roman" panose="02020603050405020304" pitchFamily="18" charset="0"/>
                <a:ea typeface="Times New Roman" panose="02020603050405020304" pitchFamily="18" charset="0"/>
              </a:rPr>
              <a:t> </a:t>
            </a:r>
            <a:r>
              <a:rPr lang="fr-FR" sz="1200">
                <a:effectLst/>
                <a:latin typeface="Times New Roman" panose="02020603050405020304" pitchFamily="18" charset="0"/>
                <a:ea typeface="Times New Roman" panose="02020603050405020304" pitchFamily="18" charset="0"/>
              </a:rPr>
              <a:t>nous</a:t>
            </a:r>
            <a:r>
              <a:rPr lang="fr-FR" sz="1200" i="1">
                <a:effectLst/>
                <a:latin typeface="Times New Roman" panose="02020603050405020304" pitchFamily="18" charset="0"/>
                <a:ea typeface="Times New Roman" panose="02020603050405020304" pitchFamily="18" charset="0"/>
              </a:rPr>
              <a:t>. </a:t>
            </a:r>
            <a:r>
              <a:rPr lang="fr-FR" sz="1200" b="1">
                <a:effectLst/>
                <a:latin typeface="Times New Roman" panose="02020603050405020304" pitchFamily="18" charset="0"/>
                <a:ea typeface="Times New Roman" panose="02020603050405020304" pitchFamily="18" charset="0"/>
              </a:rPr>
              <a:t>-</a:t>
            </a:r>
            <a:r>
              <a:rPr lang="fr-FR" sz="1200" b="1" err="1">
                <a:effectLst/>
                <a:latin typeface="Times New Roman" panose="02020603050405020304" pitchFamily="18" charset="0"/>
                <a:ea typeface="Times New Roman" panose="02020603050405020304" pitchFamily="18" charset="0"/>
              </a:rPr>
              <a:t>ons</a:t>
            </a:r>
            <a:r>
              <a:rPr lang="fr-FR" sz="1200" i="1">
                <a:effectLst/>
                <a:latin typeface="Times New Roman" panose="02020603050405020304" pitchFamily="18" charset="0"/>
                <a:ea typeface="Times New Roman" panose="02020603050405020304" pitchFamily="18" charset="0"/>
              </a:rPr>
              <a:t> est la </a:t>
            </a:r>
            <a:r>
              <a:rPr lang="fr-FR" sz="1200" i="1" u="sng">
                <a:effectLst/>
                <a:latin typeface="Times New Roman" panose="02020603050405020304" pitchFamily="18" charset="0"/>
                <a:ea typeface="Times New Roman" panose="02020603050405020304" pitchFamily="18" charset="0"/>
              </a:rPr>
              <a:t>marque de la personne</a:t>
            </a:r>
            <a:r>
              <a:rPr lang="fr-FR" sz="1200" i="1">
                <a:effectLst/>
                <a:latin typeface="Times New Roman" panose="02020603050405020304" pitchFamily="18" charset="0"/>
                <a:ea typeface="Times New Roman" panose="02020603050405020304" pitchFamily="18" charset="0"/>
              </a:rPr>
              <a:t> qui va avec ce pronom.</a:t>
            </a:r>
            <a:endParaRPr lang="fr-FR" sz="1200">
              <a:effectLst/>
              <a:latin typeface="Times New Roman" panose="02020603050405020304" pitchFamily="18" charset="0"/>
              <a:ea typeface="Times New Roman" panose="02020603050405020304" pitchFamily="18" charset="0"/>
            </a:endParaRPr>
          </a:p>
          <a:p>
            <a:r>
              <a:rPr lang="fr-FR" sz="1200">
                <a:effectLst/>
                <a:latin typeface="Times New Roman" panose="02020603050405020304" pitchFamily="18" charset="0"/>
                <a:ea typeface="Times New Roman" panose="02020603050405020304" pitchFamily="18" charset="0"/>
              </a:rPr>
              <a:t> </a:t>
            </a:r>
          </a:p>
          <a:p>
            <a:r>
              <a:rPr lang="fr-FR" sz="1200" b="1">
                <a:solidFill>
                  <a:srgbClr val="00B0F0"/>
                </a:solidFill>
                <a:effectLst/>
                <a:latin typeface="Times New Roman" panose="02020603050405020304" pitchFamily="18" charset="0"/>
                <a:ea typeface="Times New Roman" panose="02020603050405020304" pitchFamily="18" charset="0"/>
              </a:rPr>
              <a:t>b.</a:t>
            </a:r>
            <a:r>
              <a:rPr lang="fr-FR" sz="1200">
                <a:solidFill>
                  <a:srgbClr val="00B0F0"/>
                </a:solidFill>
                <a:effectLst/>
                <a:latin typeface="Times New Roman" panose="02020603050405020304" pitchFamily="18" charset="0"/>
                <a:ea typeface="Times New Roman" panose="02020603050405020304" pitchFamily="18" charset="0"/>
              </a:rPr>
              <a:t> </a:t>
            </a:r>
            <a:r>
              <a:rPr lang="fr-FR" sz="1200" b="1">
                <a:solidFill>
                  <a:srgbClr val="000000"/>
                </a:solidFill>
                <a:effectLst/>
                <a:latin typeface="Times New Roman" panose="02020603050405020304" pitchFamily="18" charset="0"/>
                <a:ea typeface="Times New Roman" panose="02020603050405020304" pitchFamily="18" charset="0"/>
              </a:rPr>
              <a:t>portez</a:t>
            </a:r>
            <a:r>
              <a:rPr lang="fr-FR" sz="1200">
                <a:solidFill>
                  <a:srgbClr val="000000"/>
                </a:solidFill>
                <a:effectLst/>
                <a:latin typeface="Times New Roman" panose="02020603050405020304" pitchFamily="18" charset="0"/>
                <a:ea typeface="Times New Roman" panose="02020603050405020304" pitchFamily="18" charset="0"/>
              </a:rPr>
              <a:t> s’écrit avec </a:t>
            </a:r>
            <a:r>
              <a:rPr lang="fr-FR" sz="1200" b="1">
                <a:solidFill>
                  <a:srgbClr val="000000"/>
                </a:solidFill>
                <a:effectLst/>
                <a:latin typeface="Times New Roman" panose="02020603050405020304" pitchFamily="18" charset="0"/>
                <a:ea typeface="Times New Roman" panose="02020603050405020304" pitchFamily="18" charset="0"/>
              </a:rPr>
              <a:t>-</a:t>
            </a:r>
            <a:r>
              <a:rPr lang="fr-FR" sz="1200" b="1" err="1">
                <a:solidFill>
                  <a:srgbClr val="000000"/>
                </a:solidFill>
                <a:effectLst/>
                <a:latin typeface="Times New Roman" panose="02020603050405020304" pitchFamily="18" charset="0"/>
                <a:ea typeface="Times New Roman" panose="02020603050405020304" pitchFamily="18" charset="0"/>
              </a:rPr>
              <a:t>ez</a:t>
            </a:r>
            <a:r>
              <a:rPr lang="fr-FR" sz="1200">
                <a:solidFill>
                  <a:srgbClr val="000000"/>
                </a:solidFill>
                <a:effectLst/>
                <a:latin typeface="Times New Roman" panose="02020603050405020304" pitchFamily="18" charset="0"/>
                <a:ea typeface="Times New Roman" panose="02020603050405020304" pitchFamily="18" charset="0"/>
              </a:rPr>
              <a:t> parce que </a:t>
            </a:r>
            <a:r>
              <a:rPr lang="fr-FR" sz="1200" b="1" i="1">
                <a:solidFill>
                  <a:srgbClr val="000000"/>
                </a:solidFill>
                <a:effectLst/>
                <a:latin typeface="Times New Roman" panose="02020603050405020304" pitchFamily="18" charset="0"/>
                <a:ea typeface="Times New Roman" panose="02020603050405020304" pitchFamily="18" charset="0"/>
              </a:rPr>
              <a:t>vous</a:t>
            </a:r>
            <a:r>
              <a:rPr lang="fr-FR" sz="1200" i="1">
                <a:solidFill>
                  <a:srgbClr val="000000"/>
                </a:solidFill>
                <a:effectLst/>
                <a:latin typeface="Times New Roman" panose="02020603050405020304" pitchFamily="18" charset="0"/>
                <a:ea typeface="Times New Roman" panose="02020603050405020304" pitchFamily="18" charset="0"/>
              </a:rPr>
              <a:t> </a:t>
            </a:r>
            <a:r>
              <a:rPr lang="fr-FR" sz="1200">
                <a:solidFill>
                  <a:srgbClr val="000000"/>
                </a:solidFill>
                <a:effectLst/>
                <a:latin typeface="Times New Roman" panose="02020603050405020304" pitchFamily="18" charset="0"/>
                <a:ea typeface="Times New Roman" panose="02020603050405020304" pitchFamily="18" charset="0"/>
              </a:rPr>
              <a:t>est devant le verbe.</a:t>
            </a:r>
            <a:endParaRPr lang="fr-FR" sz="1200">
              <a:effectLst/>
              <a:latin typeface="Times New Roman" panose="02020603050405020304" pitchFamily="18" charset="0"/>
              <a:ea typeface="Times New Roman" panose="02020603050405020304" pitchFamily="18" charset="0"/>
            </a:endParaRPr>
          </a:p>
          <a:p>
            <a:r>
              <a:rPr lang="fr-FR" sz="1200">
                <a:solidFill>
                  <a:srgbClr val="000000"/>
                </a:solidFill>
                <a:effectLst/>
                <a:latin typeface="Times New Roman" panose="02020603050405020304" pitchFamily="18"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p>
            <a:r>
              <a:rPr lang="fr-FR" sz="1200" b="1">
                <a:solidFill>
                  <a:srgbClr val="00B0F0"/>
                </a:solidFill>
                <a:effectLst/>
                <a:latin typeface="Times New Roman" panose="02020603050405020304" pitchFamily="18" charset="0"/>
                <a:ea typeface="Times New Roman" panose="02020603050405020304" pitchFamily="18" charset="0"/>
              </a:rPr>
              <a:t>c.</a:t>
            </a:r>
            <a:r>
              <a:rPr lang="fr-FR" sz="1200">
                <a:effectLst/>
                <a:latin typeface="Times New Roman" panose="02020603050405020304" pitchFamily="18" charset="0"/>
                <a:ea typeface="Times New Roman" panose="02020603050405020304" pitchFamily="18" charset="0"/>
              </a:rPr>
              <a:t> </a:t>
            </a:r>
            <a:r>
              <a:rPr lang="fr-FR" sz="1200" b="1">
                <a:effectLst/>
                <a:latin typeface="Times New Roman" panose="02020603050405020304" pitchFamily="18" charset="0"/>
                <a:ea typeface="Times New Roman" panose="02020603050405020304" pitchFamily="18" charset="0"/>
              </a:rPr>
              <a:t>trouvent</a:t>
            </a:r>
            <a:r>
              <a:rPr lang="fr-FR" sz="1200">
                <a:effectLst/>
                <a:latin typeface="Times New Roman" panose="02020603050405020304" pitchFamily="18" charset="0"/>
                <a:ea typeface="Times New Roman" panose="02020603050405020304" pitchFamily="18" charset="0"/>
              </a:rPr>
              <a:t> s’écrit avec -</a:t>
            </a:r>
            <a:r>
              <a:rPr lang="fr-FR" sz="1200" b="1">
                <a:effectLst/>
                <a:latin typeface="Times New Roman" panose="02020603050405020304" pitchFamily="18" charset="0"/>
                <a:ea typeface="Times New Roman" panose="02020603050405020304" pitchFamily="18" charset="0"/>
              </a:rPr>
              <a:t>ent</a:t>
            </a:r>
            <a:r>
              <a:rPr lang="fr-FR" sz="1200">
                <a:effectLst/>
                <a:latin typeface="Times New Roman" panose="02020603050405020304" pitchFamily="18" charset="0"/>
                <a:ea typeface="Times New Roman" panose="02020603050405020304" pitchFamily="18" charset="0"/>
              </a:rPr>
              <a:t> parce que </a:t>
            </a:r>
            <a:r>
              <a:rPr lang="fr-FR" sz="1200" b="1" i="1">
                <a:effectLst/>
                <a:latin typeface="Times New Roman" panose="02020603050405020304" pitchFamily="18" charset="0"/>
                <a:ea typeface="Times New Roman" panose="02020603050405020304" pitchFamily="18" charset="0"/>
              </a:rPr>
              <a:t>elles</a:t>
            </a:r>
            <a:r>
              <a:rPr lang="fr-FR" sz="1200">
                <a:effectLst/>
                <a:latin typeface="Times New Roman" panose="02020603050405020304" pitchFamily="18" charset="0"/>
                <a:ea typeface="Times New Roman" panose="02020603050405020304" pitchFamily="18" charset="0"/>
              </a:rPr>
              <a:t> est devant le verbe.</a:t>
            </a: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24</a:t>
            </a:fld>
            <a:endParaRPr lang="fr-FR"/>
          </a:p>
        </p:txBody>
      </p:sp>
    </p:spTree>
    <p:extLst>
      <p:ext uri="{BB962C8B-B14F-4D97-AF65-F5344CB8AC3E}">
        <p14:creationId xmlns:p14="http://schemas.microsoft.com/office/powerpoint/2010/main" val="3232290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a:t>(Affichage avec le mémo)</a:t>
            </a:r>
          </a:p>
          <a:p>
            <a:r>
              <a:rPr lang="fr-FR" b="1"/>
              <a:t>Exercice 1</a:t>
            </a:r>
          </a:p>
          <a:p>
            <a:endParaRPr lang="fr-FR"/>
          </a:p>
          <a:p>
            <a:r>
              <a:rPr lang="fr-FR" sz="1200" b="1">
                <a:solidFill>
                  <a:srgbClr val="00B0F0"/>
                </a:solidFill>
                <a:effectLst/>
                <a:latin typeface="Times New Roman" panose="02020603050405020304" pitchFamily="18" charset="0"/>
                <a:ea typeface="Times New Roman" panose="02020603050405020304" pitchFamily="18" charset="0"/>
              </a:rPr>
              <a:t>a.</a:t>
            </a:r>
            <a:r>
              <a:rPr lang="fr-FR" sz="1200">
                <a:effectLst/>
                <a:latin typeface="Times New Roman" panose="02020603050405020304" pitchFamily="18" charset="0"/>
                <a:ea typeface="Times New Roman" panose="02020603050405020304" pitchFamily="18" charset="0"/>
              </a:rPr>
              <a:t> </a:t>
            </a:r>
            <a:r>
              <a:rPr lang="fr-FR" sz="1200" b="1">
                <a:solidFill>
                  <a:srgbClr val="000000"/>
                </a:solidFill>
                <a:effectLst/>
                <a:latin typeface="Times New Roman" panose="02020603050405020304" pitchFamily="18" charset="0"/>
                <a:ea typeface="Times New Roman" panose="02020603050405020304" pitchFamily="18" charset="0"/>
              </a:rPr>
              <a:t>donnons</a:t>
            </a:r>
            <a:r>
              <a:rPr lang="fr-FR" sz="1200">
                <a:solidFill>
                  <a:srgbClr val="000000"/>
                </a:solidFill>
                <a:effectLst/>
                <a:latin typeface="Times New Roman" panose="02020603050405020304" pitchFamily="18" charset="0"/>
                <a:ea typeface="Times New Roman" panose="02020603050405020304" pitchFamily="18" charset="0"/>
              </a:rPr>
              <a:t> s’écrit avec </a:t>
            </a:r>
            <a:r>
              <a:rPr lang="fr-FR" sz="1200" b="1">
                <a:solidFill>
                  <a:srgbClr val="000000"/>
                </a:solidFill>
                <a:effectLst/>
                <a:latin typeface="Times New Roman" panose="02020603050405020304" pitchFamily="18" charset="0"/>
                <a:ea typeface="Times New Roman" panose="02020603050405020304" pitchFamily="18" charset="0"/>
              </a:rPr>
              <a:t>-</a:t>
            </a:r>
            <a:r>
              <a:rPr lang="fr-FR" sz="1200" b="1" err="1">
                <a:solidFill>
                  <a:srgbClr val="000000"/>
                </a:solidFill>
                <a:effectLst/>
                <a:latin typeface="Times New Roman" panose="02020603050405020304" pitchFamily="18" charset="0"/>
                <a:ea typeface="Times New Roman" panose="02020603050405020304" pitchFamily="18" charset="0"/>
              </a:rPr>
              <a:t>ons</a:t>
            </a:r>
            <a:r>
              <a:rPr lang="fr-FR" sz="1200">
                <a:solidFill>
                  <a:srgbClr val="000000"/>
                </a:solidFill>
                <a:effectLst/>
                <a:latin typeface="Times New Roman" panose="02020603050405020304" pitchFamily="18" charset="0"/>
                <a:ea typeface="Times New Roman" panose="02020603050405020304" pitchFamily="18" charset="0"/>
              </a:rPr>
              <a:t> parce que </a:t>
            </a:r>
            <a:r>
              <a:rPr lang="fr-FR" sz="1200" b="1" i="1">
                <a:solidFill>
                  <a:srgbClr val="000000"/>
                </a:solidFill>
                <a:effectLst/>
                <a:latin typeface="Times New Roman" panose="02020603050405020304" pitchFamily="18" charset="0"/>
                <a:ea typeface="Times New Roman" panose="02020603050405020304" pitchFamily="18" charset="0"/>
              </a:rPr>
              <a:t>nous</a:t>
            </a:r>
            <a:r>
              <a:rPr lang="fr-FR" sz="1200">
                <a:solidFill>
                  <a:srgbClr val="000000"/>
                </a:solidFill>
                <a:effectLst/>
                <a:latin typeface="Times New Roman" panose="02020603050405020304" pitchFamily="18" charset="0"/>
                <a:ea typeface="Times New Roman" panose="02020603050405020304" pitchFamily="18" charset="0"/>
              </a:rPr>
              <a:t> est devant le verbe.</a:t>
            </a:r>
            <a:endParaRPr lang="fr-FR" sz="1200" i="0">
              <a:solidFill>
                <a:srgbClr val="000000"/>
              </a:solidFill>
              <a:effectLst/>
              <a:latin typeface="Times New Roman" panose="02020603050405020304" pitchFamily="18" charset="0"/>
              <a:ea typeface="Times New Roman" panose="02020603050405020304" pitchFamily="18" charset="0"/>
            </a:endParaRPr>
          </a:p>
          <a:p>
            <a:r>
              <a:rPr lang="fr-FR" sz="1200" i="1">
                <a:effectLst/>
                <a:latin typeface="Times New Roman" panose="02020603050405020304" pitchFamily="18" charset="0"/>
                <a:ea typeface="Times New Roman" panose="02020603050405020304" pitchFamily="18" charset="0"/>
              </a:rPr>
              <a:t>L’objectif de la phase collective est d’énoncer l’ensemble des justifications nécessaires : </a:t>
            </a:r>
            <a:r>
              <a:rPr lang="fr-FR" sz="1200" b="1">
                <a:effectLst/>
                <a:latin typeface="Times New Roman" panose="02020603050405020304" pitchFamily="18" charset="0"/>
                <a:ea typeface="Times New Roman" panose="02020603050405020304" pitchFamily="18" charset="0"/>
              </a:rPr>
              <a:t>donnons</a:t>
            </a:r>
            <a:r>
              <a:rPr lang="fr-FR" sz="1200" i="1">
                <a:effectLst/>
                <a:latin typeface="Times New Roman" panose="02020603050405020304" pitchFamily="18" charset="0"/>
                <a:ea typeface="Times New Roman" panose="02020603050405020304" pitchFamily="18" charset="0"/>
              </a:rPr>
              <a:t> est un </a:t>
            </a:r>
            <a:r>
              <a:rPr lang="fr-FR" sz="1200" i="1" u="sng">
                <a:effectLst/>
                <a:latin typeface="Times New Roman" panose="02020603050405020304" pitchFamily="18" charset="0"/>
                <a:ea typeface="Times New Roman" panose="02020603050405020304" pitchFamily="18" charset="0"/>
              </a:rPr>
              <a:t>verbe</a:t>
            </a:r>
            <a:r>
              <a:rPr lang="fr-FR" sz="1200" i="1">
                <a:effectLst/>
                <a:latin typeface="Times New Roman" panose="02020603050405020304" pitchFamily="18" charset="0"/>
                <a:ea typeface="Times New Roman" panose="02020603050405020304" pitchFamily="18" charset="0"/>
              </a:rPr>
              <a:t> (premier mot de la </a:t>
            </a:r>
            <a:r>
              <a:rPr lang="fr-FR" sz="1200" i="1" u="sng">
                <a:effectLst/>
                <a:latin typeface="Times New Roman" panose="02020603050405020304" pitchFamily="18" charset="0"/>
                <a:ea typeface="Times New Roman" panose="02020603050405020304" pitchFamily="18" charset="0"/>
              </a:rPr>
              <a:t>brique du verbe</a:t>
            </a:r>
            <a:r>
              <a:rPr lang="fr-FR" sz="1200" i="1">
                <a:effectLst/>
                <a:latin typeface="Times New Roman" panose="02020603050405020304" pitchFamily="18" charset="0"/>
                <a:ea typeface="Times New Roman" panose="02020603050405020304" pitchFamily="18" charset="0"/>
              </a:rPr>
              <a:t>, dit ce qui se passe) précédé du </a:t>
            </a:r>
            <a:r>
              <a:rPr lang="fr-FR" sz="1200" i="1" u="sng">
                <a:effectLst/>
                <a:latin typeface="Times New Roman" panose="02020603050405020304" pitchFamily="18" charset="0"/>
                <a:ea typeface="Times New Roman" panose="02020603050405020304" pitchFamily="18" charset="0"/>
              </a:rPr>
              <a:t>pronom personnel</a:t>
            </a:r>
            <a:r>
              <a:rPr lang="fr-FR" sz="1200" i="1">
                <a:effectLst/>
                <a:latin typeface="Times New Roman" panose="02020603050405020304" pitchFamily="18" charset="0"/>
                <a:ea typeface="Times New Roman" panose="02020603050405020304" pitchFamily="18" charset="0"/>
              </a:rPr>
              <a:t> </a:t>
            </a:r>
            <a:r>
              <a:rPr lang="fr-FR" sz="1200">
                <a:effectLst/>
                <a:latin typeface="Times New Roman" panose="02020603050405020304" pitchFamily="18" charset="0"/>
                <a:ea typeface="Times New Roman" panose="02020603050405020304" pitchFamily="18" charset="0"/>
              </a:rPr>
              <a:t>nous</a:t>
            </a:r>
            <a:r>
              <a:rPr lang="fr-FR" sz="1200" i="1">
                <a:effectLst/>
                <a:latin typeface="Times New Roman" panose="02020603050405020304" pitchFamily="18" charset="0"/>
                <a:ea typeface="Times New Roman" panose="02020603050405020304" pitchFamily="18" charset="0"/>
              </a:rPr>
              <a:t>. </a:t>
            </a:r>
            <a:r>
              <a:rPr lang="fr-FR" sz="1200" b="1">
                <a:effectLst/>
                <a:latin typeface="Times New Roman" panose="02020603050405020304" pitchFamily="18" charset="0"/>
                <a:ea typeface="Times New Roman" panose="02020603050405020304" pitchFamily="18" charset="0"/>
              </a:rPr>
              <a:t>-</a:t>
            </a:r>
            <a:r>
              <a:rPr lang="fr-FR" sz="1200" b="1" err="1">
                <a:effectLst/>
                <a:latin typeface="Times New Roman" panose="02020603050405020304" pitchFamily="18" charset="0"/>
                <a:ea typeface="Times New Roman" panose="02020603050405020304" pitchFamily="18" charset="0"/>
              </a:rPr>
              <a:t>ons</a:t>
            </a:r>
            <a:r>
              <a:rPr lang="fr-FR" sz="1200" i="1">
                <a:effectLst/>
                <a:latin typeface="Times New Roman" panose="02020603050405020304" pitchFamily="18" charset="0"/>
                <a:ea typeface="Times New Roman" panose="02020603050405020304" pitchFamily="18" charset="0"/>
              </a:rPr>
              <a:t> est la </a:t>
            </a:r>
            <a:r>
              <a:rPr lang="fr-FR" sz="1200" i="1" u="sng">
                <a:effectLst/>
                <a:latin typeface="Times New Roman" panose="02020603050405020304" pitchFamily="18" charset="0"/>
                <a:ea typeface="Times New Roman" panose="02020603050405020304" pitchFamily="18" charset="0"/>
              </a:rPr>
              <a:t>marque de la personne</a:t>
            </a:r>
            <a:r>
              <a:rPr lang="fr-FR" sz="1200" i="1">
                <a:effectLst/>
                <a:latin typeface="Times New Roman" panose="02020603050405020304" pitchFamily="18" charset="0"/>
                <a:ea typeface="Times New Roman" panose="02020603050405020304" pitchFamily="18" charset="0"/>
              </a:rPr>
              <a:t> qui va avec ce pronom.</a:t>
            </a:r>
            <a:endParaRPr lang="fr-FR" sz="1200">
              <a:effectLst/>
              <a:latin typeface="Times New Roman" panose="02020603050405020304" pitchFamily="18" charset="0"/>
              <a:ea typeface="Times New Roman" panose="02020603050405020304" pitchFamily="18" charset="0"/>
            </a:endParaRPr>
          </a:p>
          <a:p>
            <a:r>
              <a:rPr lang="fr-FR" sz="1200">
                <a:effectLst/>
                <a:latin typeface="Times New Roman" panose="02020603050405020304" pitchFamily="18" charset="0"/>
                <a:ea typeface="Times New Roman" panose="02020603050405020304" pitchFamily="18" charset="0"/>
              </a:rPr>
              <a:t> </a:t>
            </a:r>
          </a:p>
          <a:p>
            <a:r>
              <a:rPr lang="fr-FR" sz="1200" b="1">
                <a:solidFill>
                  <a:srgbClr val="00B0F0"/>
                </a:solidFill>
                <a:effectLst/>
                <a:latin typeface="Times New Roman" panose="02020603050405020304" pitchFamily="18" charset="0"/>
                <a:ea typeface="Times New Roman" panose="02020603050405020304" pitchFamily="18" charset="0"/>
              </a:rPr>
              <a:t>b.</a:t>
            </a:r>
            <a:r>
              <a:rPr lang="fr-FR" sz="1200">
                <a:solidFill>
                  <a:srgbClr val="00B0F0"/>
                </a:solidFill>
                <a:effectLst/>
                <a:latin typeface="Times New Roman" panose="02020603050405020304" pitchFamily="18" charset="0"/>
                <a:ea typeface="Times New Roman" panose="02020603050405020304" pitchFamily="18" charset="0"/>
              </a:rPr>
              <a:t> </a:t>
            </a:r>
            <a:r>
              <a:rPr lang="fr-FR" sz="1200" b="1">
                <a:solidFill>
                  <a:srgbClr val="000000"/>
                </a:solidFill>
                <a:effectLst/>
                <a:latin typeface="Times New Roman" panose="02020603050405020304" pitchFamily="18" charset="0"/>
                <a:ea typeface="Times New Roman" panose="02020603050405020304" pitchFamily="18" charset="0"/>
              </a:rPr>
              <a:t>portez</a:t>
            </a:r>
            <a:r>
              <a:rPr lang="fr-FR" sz="1200">
                <a:solidFill>
                  <a:srgbClr val="000000"/>
                </a:solidFill>
                <a:effectLst/>
                <a:latin typeface="Times New Roman" panose="02020603050405020304" pitchFamily="18" charset="0"/>
                <a:ea typeface="Times New Roman" panose="02020603050405020304" pitchFamily="18" charset="0"/>
              </a:rPr>
              <a:t> s’écrit avec </a:t>
            </a:r>
            <a:r>
              <a:rPr lang="fr-FR" sz="1200" b="1">
                <a:solidFill>
                  <a:srgbClr val="000000"/>
                </a:solidFill>
                <a:effectLst/>
                <a:latin typeface="Times New Roman" panose="02020603050405020304" pitchFamily="18" charset="0"/>
                <a:ea typeface="Times New Roman" panose="02020603050405020304" pitchFamily="18" charset="0"/>
              </a:rPr>
              <a:t>-</a:t>
            </a:r>
            <a:r>
              <a:rPr lang="fr-FR" sz="1200" b="1" err="1">
                <a:solidFill>
                  <a:srgbClr val="000000"/>
                </a:solidFill>
                <a:effectLst/>
                <a:latin typeface="Times New Roman" panose="02020603050405020304" pitchFamily="18" charset="0"/>
                <a:ea typeface="Times New Roman" panose="02020603050405020304" pitchFamily="18" charset="0"/>
              </a:rPr>
              <a:t>ez</a:t>
            </a:r>
            <a:r>
              <a:rPr lang="fr-FR" sz="1200">
                <a:solidFill>
                  <a:srgbClr val="000000"/>
                </a:solidFill>
                <a:effectLst/>
                <a:latin typeface="Times New Roman" panose="02020603050405020304" pitchFamily="18" charset="0"/>
                <a:ea typeface="Times New Roman" panose="02020603050405020304" pitchFamily="18" charset="0"/>
              </a:rPr>
              <a:t> parce que </a:t>
            </a:r>
            <a:r>
              <a:rPr lang="fr-FR" sz="1200" b="1" i="1">
                <a:solidFill>
                  <a:srgbClr val="000000"/>
                </a:solidFill>
                <a:effectLst/>
                <a:latin typeface="Times New Roman" panose="02020603050405020304" pitchFamily="18" charset="0"/>
                <a:ea typeface="Times New Roman" panose="02020603050405020304" pitchFamily="18" charset="0"/>
              </a:rPr>
              <a:t>vous</a:t>
            </a:r>
            <a:r>
              <a:rPr lang="fr-FR" sz="1200" i="1">
                <a:solidFill>
                  <a:srgbClr val="000000"/>
                </a:solidFill>
                <a:effectLst/>
                <a:latin typeface="Times New Roman" panose="02020603050405020304" pitchFamily="18" charset="0"/>
                <a:ea typeface="Times New Roman" panose="02020603050405020304" pitchFamily="18" charset="0"/>
              </a:rPr>
              <a:t> </a:t>
            </a:r>
            <a:r>
              <a:rPr lang="fr-FR" sz="1200">
                <a:solidFill>
                  <a:srgbClr val="000000"/>
                </a:solidFill>
                <a:effectLst/>
                <a:latin typeface="Times New Roman" panose="02020603050405020304" pitchFamily="18" charset="0"/>
                <a:ea typeface="Times New Roman" panose="02020603050405020304" pitchFamily="18" charset="0"/>
              </a:rPr>
              <a:t>est devant le verbe.</a:t>
            </a:r>
            <a:endParaRPr lang="fr-FR" sz="1200">
              <a:effectLst/>
              <a:latin typeface="Times New Roman" panose="02020603050405020304" pitchFamily="18" charset="0"/>
              <a:ea typeface="Times New Roman" panose="02020603050405020304" pitchFamily="18" charset="0"/>
            </a:endParaRPr>
          </a:p>
          <a:p>
            <a:r>
              <a:rPr lang="fr-FR" sz="1200">
                <a:solidFill>
                  <a:srgbClr val="000000"/>
                </a:solidFill>
                <a:effectLst/>
                <a:latin typeface="Times New Roman" panose="02020603050405020304" pitchFamily="18"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p>
            <a:r>
              <a:rPr lang="fr-FR" sz="1200" b="1">
                <a:solidFill>
                  <a:srgbClr val="00B0F0"/>
                </a:solidFill>
                <a:effectLst/>
                <a:latin typeface="Times New Roman" panose="02020603050405020304" pitchFamily="18" charset="0"/>
                <a:ea typeface="Times New Roman" panose="02020603050405020304" pitchFamily="18" charset="0"/>
              </a:rPr>
              <a:t>c.</a:t>
            </a:r>
            <a:r>
              <a:rPr lang="fr-FR" sz="1200">
                <a:effectLst/>
                <a:latin typeface="Times New Roman" panose="02020603050405020304" pitchFamily="18" charset="0"/>
                <a:ea typeface="Times New Roman" panose="02020603050405020304" pitchFamily="18" charset="0"/>
              </a:rPr>
              <a:t> </a:t>
            </a:r>
            <a:r>
              <a:rPr lang="fr-FR" sz="1200" b="1">
                <a:effectLst/>
                <a:latin typeface="Times New Roman" panose="02020603050405020304" pitchFamily="18" charset="0"/>
                <a:ea typeface="Times New Roman" panose="02020603050405020304" pitchFamily="18" charset="0"/>
              </a:rPr>
              <a:t>trouvent</a:t>
            </a:r>
            <a:r>
              <a:rPr lang="fr-FR" sz="1200">
                <a:effectLst/>
                <a:latin typeface="Times New Roman" panose="02020603050405020304" pitchFamily="18" charset="0"/>
                <a:ea typeface="Times New Roman" panose="02020603050405020304" pitchFamily="18" charset="0"/>
              </a:rPr>
              <a:t> s’écrit avec -</a:t>
            </a:r>
            <a:r>
              <a:rPr lang="fr-FR" sz="1200" b="1">
                <a:effectLst/>
                <a:latin typeface="Times New Roman" panose="02020603050405020304" pitchFamily="18" charset="0"/>
                <a:ea typeface="Times New Roman" panose="02020603050405020304" pitchFamily="18" charset="0"/>
              </a:rPr>
              <a:t>ent</a:t>
            </a:r>
            <a:r>
              <a:rPr lang="fr-FR" sz="1200">
                <a:effectLst/>
                <a:latin typeface="Times New Roman" panose="02020603050405020304" pitchFamily="18" charset="0"/>
                <a:ea typeface="Times New Roman" panose="02020603050405020304" pitchFamily="18" charset="0"/>
              </a:rPr>
              <a:t> parce que </a:t>
            </a:r>
            <a:r>
              <a:rPr lang="fr-FR" sz="1200" b="1" i="1">
                <a:effectLst/>
                <a:latin typeface="Times New Roman" panose="02020603050405020304" pitchFamily="18" charset="0"/>
                <a:ea typeface="Times New Roman" panose="02020603050405020304" pitchFamily="18" charset="0"/>
              </a:rPr>
              <a:t>elles</a:t>
            </a:r>
            <a:r>
              <a:rPr lang="fr-FR" sz="1200">
                <a:effectLst/>
                <a:latin typeface="Times New Roman" panose="02020603050405020304" pitchFamily="18" charset="0"/>
                <a:ea typeface="Times New Roman" panose="02020603050405020304" pitchFamily="18" charset="0"/>
              </a:rPr>
              <a:t> est devant le verbe.</a:t>
            </a: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25</a:t>
            </a:fld>
            <a:endParaRPr lang="fr-FR"/>
          </a:p>
        </p:txBody>
      </p:sp>
    </p:spTree>
    <p:extLst>
      <p:ext uri="{BB962C8B-B14F-4D97-AF65-F5344CB8AC3E}">
        <p14:creationId xmlns:p14="http://schemas.microsoft.com/office/powerpoint/2010/main" val="3380676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Exercice 2</a:t>
            </a:r>
          </a:p>
          <a:p>
            <a:endParaRPr lang="fr-FR"/>
          </a:p>
          <a:p>
            <a:r>
              <a:rPr lang="fr-FR" sz="1800" b="1" i="1">
                <a:effectLst/>
                <a:latin typeface="Times New Roman" panose="02020603050405020304" pitchFamily="18" charset="0"/>
                <a:ea typeface="Times New Roman" panose="02020603050405020304" pitchFamily="18" charset="0"/>
              </a:rPr>
              <a:t>Lors de la phase collective</a:t>
            </a:r>
            <a:r>
              <a:rPr lang="fr-FR" sz="1800" b="0" i="1">
                <a:effectLst/>
                <a:latin typeface="Times New Roman" panose="02020603050405020304" pitchFamily="18" charset="0"/>
                <a:ea typeface="Times New Roman" panose="02020603050405020304" pitchFamily="18" charset="0"/>
              </a:rPr>
              <a:t>,</a:t>
            </a:r>
            <a:r>
              <a:rPr lang="fr-FR" sz="1800" i="1">
                <a:effectLst/>
                <a:latin typeface="Times New Roman" panose="02020603050405020304" pitchFamily="18" charset="0"/>
                <a:ea typeface="Times New Roman" panose="02020603050405020304" pitchFamily="18" charset="0"/>
              </a:rPr>
              <a:t> faire en sorte que les élèves repèrent la marque de la personne récurrente.</a:t>
            </a:r>
            <a:endParaRPr lang="fr-F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26</a:t>
            </a:fld>
            <a:endParaRPr lang="fr-FR"/>
          </a:p>
        </p:txBody>
      </p:sp>
    </p:spTree>
    <p:extLst>
      <p:ext uri="{BB962C8B-B14F-4D97-AF65-F5344CB8AC3E}">
        <p14:creationId xmlns:p14="http://schemas.microsoft.com/office/powerpoint/2010/main" val="3100097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a:t>(Affichage avec le mémo)</a:t>
            </a:r>
          </a:p>
          <a:p>
            <a:r>
              <a:rPr lang="fr-FR" b="1"/>
              <a:t>Exercice 2</a:t>
            </a:r>
          </a:p>
          <a:p>
            <a:endParaRPr lang="fr-FR"/>
          </a:p>
          <a:p>
            <a:r>
              <a:rPr lang="fr-FR" sz="1200" b="1" i="1">
                <a:effectLst/>
                <a:latin typeface="Times New Roman" panose="02020603050405020304" pitchFamily="18" charset="0"/>
                <a:ea typeface="Times New Roman" panose="02020603050405020304" pitchFamily="18" charset="0"/>
              </a:rPr>
              <a:t>Lors de la phase collective</a:t>
            </a:r>
            <a:r>
              <a:rPr lang="fr-FR" sz="1200" b="0" i="1">
                <a:effectLst/>
                <a:latin typeface="Times New Roman" panose="02020603050405020304" pitchFamily="18" charset="0"/>
                <a:ea typeface="Times New Roman" panose="02020603050405020304" pitchFamily="18" charset="0"/>
              </a:rPr>
              <a:t>,</a:t>
            </a:r>
            <a:r>
              <a:rPr lang="fr-FR" sz="1200" i="1">
                <a:effectLst/>
                <a:latin typeface="Times New Roman" panose="02020603050405020304" pitchFamily="18" charset="0"/>
                <a:ea typeface="Times New Roman" panose="02020603050405020304" pitchFamily="18" charset="0"/>
              </a:rPr>
              <a:t> faire en sorte que les élèves repèrent la marque de la personne récurrente.</a:t>
            </a:r>
            <a:endParaRPr lang="fr-F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27</a:t>
            </a:fld>
            <a:endParaRPr lang="fr-FR"/>
          </a:p>
        </p:txBody>
      </p:sp>
    </p:spTree>
    <p:extLst>
      <p:ext uri="{BB962C8B-B14F-4D97-AF65-F5344CB8AC3E}">
        <p14:creationId xmlns:p14="http://schemas.microsoft.com/office/powerpoint/2010/main" val="381242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Exercice 3</a:t>
            </a:r>
          </a:p>
          <a:p>
            <a:r>
              <a:rPr lang="fr-FR" sz="1800" b="0">
                <a:effectLst/>
                <a:latin typeface="Times New Roman" panose="02020603050405020304" pitchFamily="18" charset="0"/>
                <a:ea typeface="Calibri" panose="020F0502020204030204" pitchFamily="34" charset="0"/>
                <a:cs typeface="Times New Roman" panose="02020603050405020304" pitchFamily="18" charset="0"/>
              </a:rPr>
              <a:t>Dictée</a:t>
            </a:r>
            <a:endParaRPr lang="fr-FR" sz="1800" b="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a:effectLst/>
                <a:latin typeface="Times New Roman" panose="02020603050405020304" pitchFamily="18" charset="0"/>
                <a:ea typeface="Calibri" panose="020F0502020204030204" pitchFamily="34" charset="0"/>
                <a:cs typeface="Times New Roman" panose="02020603050405020304" pitchFamily="18" charset="0"/>
              </a:rPr>
              <a:t> Vous vendez toujours votre vase ? (</a:t>
            </a:r>
            <a:r>
              <a:rPr lang="fr-FR" sz="1800" i="1">
                <a:effectLst/>
                <a:latin typeface="Times New Roman" panose="02020603050405020304" pitchFamily="18" charset="0"/>
                <a:ea typeface="Calibri" panose="020F0502020204030204" pitchFamily="34" charset="0"/>
                <a:cs typeface="Times New Roman" panose="02020603050405020304" pitchFamily="18" charset="0"/>
              </a:rPr>
              <a:t>Donner le mot</a:t>
            </a:r>
            <a:r>
              <a:rPr lang="fr-FR" sz="180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toujours</a:t>
            </a:r>
            <a:r>
              <a:rPr lang="fr-FR"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a:effectLst/>
                <a:latin typeface="Times New Roman" panose="02020603050405020304" pitchFamily="18" charset="0"/>
                <a:ea typeface="Calibri" panose="020F0502020204030204" pitchFamily="34" charset="0"/>
                <a:cs typeface="Times New Roman" panose="02020603050405020304" pitchFamily="18" charset="0"/>
              </a:rPr>
              <a:t> Nous tenons les enfants par la main.</a:t>
            </a:r>
            <a:endParaRPr lang="fr-FR" sz="1800" i="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i="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fr-FR" sz="1800" i="1">
                <a:solidFill>
                  <a:srgbClr val="000000"/>
                </a:solidFill>
                <a:effectLst/>
                <a:latin typeface="Times New Roman" panose="02020603050405020304" pitchFamily="18" charset="0"/>
                <a:ea typeface="Times New Roman" panose="02020603050405020304" pitchFamily="18" charset="0"/>
              </a:rPr>
              <a:t>Choisir une modalité de la dictée parmi celles proposées dans l’introduction du </a:t>
            </a:r>
            <a:r>
              <a:rPr lang="fr-FR" sz="1800" i="0">
                <a:solidFill>
                  <a:srgbClr val="000000"/>
                </a:solidFill>
                <a:effectLst/>
                <a:latin typeface="Times New Roman" panose="02020603050405020304" pitchFamily="18" charset="0"/>
                <a:ea typeface="Times New Roman" panose="02020603050405020304" pitchFamily="18" charset="0"/>
              </a:rPr>
              <a:t>Guide</a:t>
            </a:r>
            <a:r>
              <a:rPr lang="fr-FR" sz="1800">
                <a:solidFill>
                  <a:srgbClr val="000000"/>
                </a:solidFill>
                <a:effectLst/>
                <a:latin typeface="Times New Roman" panose="02020603050405020304" pitchFamily="18" charset="0"/>
                <a:ea typeface="Times New Roman" panose="02020603050405020304" pitchFamily="18" charset="0"/>
              </a:rPr>
              <a:t>.</a:t>
            </a:r>
            <a:endParaRPr lang="fr-FR" sz="180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28</a:t>
            </a:fld>
            <a:endParaRPr lang="fr-FR"/>
          </a:p>
        </p:txBody>
      </p:sp>
    </p:spTree>
    <p:extLst>
      <p:ext uri="{BB962C8B-B14F-4D97-AF65-F5344CB8AC3E}">
        <p14:creationId xmlns:p14="http://schemas.microsoft.com/office/powerpoint/2010/main" val="2075474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a:t>(Affichage avec le mémo)</a:t>
            </a:r>
          </a:p>
          <a:p>
            <a:r>
              <a:rPr lang="fr-FR" b="1"/>
              <a:t>Exercice 3</a:t>
            </a:r>
          </a:p>
          <a:p>
            <a:r>
              <a:rPr lang="fr-FR" sz="1200" b="0">
                <a:effectLst/>
                <a:latin typeface="Times New Roman" panose="02020603050405020304" pitchFamily="18" charset="0"/>
                <a:ea typeface="Calibri" panose="020F0502020204030204" pitchFamily="34" charset="0"/>
                <a:cs typeface="Times New Roman" panose="02020603050405020304" pitchFamily="18" charset="0"/>
              </a:rPr>
              <a:t>Dictée</a:t>
            </a:r>
            <a:endParaRPr lang="fr-FR" sz="1200" b="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200" b="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200">
                <a:effectLst/>
                <a:latin typeface="Times New Roman" panose="02020603050405020304" pitchFamily="18" charset="0"/>
                <a:ea typeface="Calibri" panose="020F0502020204030204" pitchFamily="34" charset="0"/>
                <a:cs typeface="Times New Roman" panose="02020603050405020304" pitchFamily="18" charset="0"/>
              </a:rPr>
              <a:t> Vous vendez toujours votre vase ? (</a:t>
            </a:r>
            <a:r>
              <a:rPr lang="fr-FR" sz="1200" i="1">
                <a:effectLst/>
                <a:latin typeface="Times New Roman" panose="02020603050405020304" pitchFamily="18" charset="0"/>
                <a:ea typeface="Calibri" panose="020F0502020204030204" pitchFamily="34" charset="0"/>
                <a:cs typeface="Times New Roman" panose="02020603050405020304" pitchFamily="18" charset="0"/>
              </a:rPr>
              <a:t>Donner le mot</a:t>
            </a:r>
            <a:r>
              <a:rPr lang="fr-FR" sz="120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toujours</a:t>
            </a:r>
            <a:r>
              <a:rPr lang="fr-FR"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200" i="1">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i="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200" b="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200">
                <a:effectLst/>
                <a:latin typeface="Times New Roman" panose="02020603050405020304" pitchFamily="18" charset="0"/>
                <a:ea typeface="Calibri" panose="020F0502020204030204" pitchFamily="34" charset="0"/>
                <a:cs typeface="Times New Roman" panose="02020603050405020304" pitchFamily="18" charset="0"/>
              </a:rPr>
              <a:t> Nous tenons les enfants par la main.</a:t>
            </a:r>
            <a:endParaRPr lang="fr-FR" sz="1200" i="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200" i="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i="1">
                <a:solidFill>
                  <a:srgbClr val="000000"/>
                </a:solidFill>
                <a:effectLst/>
                <a:latin typeface="Times New Roman" panose="02020603050405020304" pitchFamily="18" charset="0"/>
                <a:ea typeface="Times New Roman" panose="02020603050405020304" pitchFamily="18" charset="0"/>
              </a:rPr>
              <a:t>Choisir une modalité de la dictée parmi celles proposées dans l’introduction du </a:t>
            </a:r>
            <a:r>
              <a:rPr lang="fr-FR" sz="1200" i="0">
                <a:solidFill>
                  <a:srgbClr val="000000"/>
                </a:solidFill>
                <a:effectLst/>
                <a:latin typeface="Times New Roman" panose="02020603050405020304" pitchFamily="18" charset="0"/>
                <a:ea typeface="Times New Roman" panose="02020603050405020304" pitchFamily="18" charset="0"/>
              </a:rPr>
              <a:t>Guide</a:t>
            </a:r>
            <a:r>
              <a:rPr lang="fr-FR" sz="1200">
                <a:solidFill>
                  <a:srgbClr val="000000"/>
                </a:solidFill>
                <a:effectLst/>
                <a:latin typeface="Times New Roman" panose="02020603050405020304" pitchFamily="18" charset="0"/>
                <a:ea typeface="Times New Roman" panose="02020603050405020304" pitchFamily="18" charset="0"/>
              </a:rPr>
              <a:t>.</a:t>
            </a:r>
            <a:endParaRPr lang="fr-FR" sz="120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29</a:t>
            </a:fld>
            <a:endParaRPr lang="fr-FR"/>
          </a:p>
        </p:txBody>
      </p:sp>
    </p:spTree>
    <p:extLst>
      <p:ext uri="{BB962C8B-B14F-4D97-AF65-F5344CB8AC3E}">
        <p14:creationId xmlns:p14="http://schemas.microsoft.com/office/powerpoint/2010/main" val="297113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 n’est pas toujours facile de savoir quelles lettres il faut écrire à la fin des verbes. Aujourd’hui, nous allons commencer à apprendre à écrire la fin des verbes, à choisir la fin qui convient.</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va apprendre à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conjuguer</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les verbes. On va faire de la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conjugaison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3</a:t>
            </a:fld>
            <a:endParaRPr lang="fr-FR"/>
          </a:p>
        </p:txBody>
      </p:sp>
    </p:spTree>
    <p:extLst>
      <p:ext uri="{BB962C8B-B14F-4D97-AF65-F5344CB8AC3E}">
        <p14:creationId xmlns:p14="http://schemas.microsoft.com/office/powerpoint/2010/main" val="409554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Observation</a:t>
            </a:r>
            <a:r>
              <a:rPr lang="fr-FR" b="1" dirty="0"/>
              <a:t>. Écrire la fin des verbes utilisés à la personne 5 (</a:t>
            </a:r>
            <a:r>
              <a:rPr lang="fr-FR" b="1" i="1" dirty="0"/>
              <a:t>vous</a:t>
            </a:r>
            <a:r>
              <a:rPr lang="fr-FR" b="1" dirty="0"/>
              <a:t>)</a:t>
            </a:r>
          </a:p>
          <a:p>
            <a:endParaRPr lang="fr-FR" b="1" dirty="0"/>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Là,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regarde</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 tableau</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on dirait avec le pronom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On dirait :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regar</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 tableau</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vous regardez</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4</a:t>
            </a:fld>
            <a:endParaRPr lang="fr-FR"/>
          </a:p>
        </p:txBody>
      </p:sp>
    </p:spTree>
    <p:extLst>
      <p:ext uri="{BB962C8B-B14F-4D97-AF65-F5344CB8AC3E}">
        <p14:creationId xmlns:p14="http://schemas.microsoft.com/office/powerpoint/2010/main" val="354019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Et maintenant,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parle</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de conjugaison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on dirait avec le pronom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On dirait :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parl</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 conjugaison.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gn="just">
              <a:lnSpc>
                <a:spcPct val="107000"/>
              </a:lnSpc>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vous parlez.</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5</a:t>
            </a:fld>
            <a:endParaRPr lang="fr-FR"/>
          </a:p>
        </p:txBody>
      </p:sp>
    </p:spTree>
    <p:extLst>
      <p:ext uri="{BB962C8B-B14F-4D97-AF65-F5344CB8AC3E}">
        <p14:creationId xmlns:p14="http://schemas.microsoft.com/office/powerpoint/2010/main" val="181883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En récréation, parfois, on fait la course, ou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court</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après un ballon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on dirait avec le pronom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On dirait :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cour…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après un ballon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vous courez.</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6</a:t>
            </a:fld>
            <a:endParaRPr lang="fr-FR"/>
          </a:p>
        </p:txBody>
      </p:sp>
    </p:spTree>
    <p:extLst>
      <p:ext uri="{BB962C8B-B14F-4D97-AF65-F5344CB8AC3E}">
        <p14:creationId xmlns:p14="http://schemas.microsoft.com/office/powerpoint/2010/main" val="356358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Quand on arrive à la fin d’un exercice,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finit</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 travail</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on dirait avec le pronom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On dirait :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fini…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 travail</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vous finissez.</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7</a:t>
            </a:fld>
            <a:endParaRPr lang="fr-FR"/>
          </a:p>
        </p:txBody>
      </p:sp>
    </p:spTree>
    <p:extLst>
      <p:ext uri="{BB962C8B-B14F-4D97-AF65-F5344CB8AC3E}">
        <p14:creationId xmlns:p14="http://schemas.microsoft.com/office/powerpoint/2010/main" val="2564125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Temps de synthèse</a:t>
            </a:r>
          </a:p>
          <a:p>
            <a:pPr marL="0" lvl="0" indent="0">
              <a:lnSpc>
                <a:spcPct val="107000"/>
              </a:lnSpc>
              <a:buClr>
                <a:srgbClr val="00B050"/>
              </a:buClr>
              <a:buFont typeface="Symbol" panose="05050102010706020507" pitchFamily="18" charset="2"/>
              <a:buNone/>
            </a:pPr>
            <a:endPar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Relire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l’ensemble de la ligne du tableau.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Qu’est-ce qu’il y a de pareil dans toute la ligne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peut mettre le pronom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devant chaque verbe.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À la fin des verbes, il y a toujours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err="1">
                <a:effectLst/>
                <a:latin typeface="Times New Roman" panose="02020603050405020304" pitchFamily="18" charset="0"/>
                <a:ea typeface="Calibri" panose="020F0502020204030204" pitchFamily="34" charset="0"/>
                <a:cs typeface="Times New Roman" panose="02020603050405020304" pitchFamily="18" charset="0"/>
              </a:rPr>
              <a:t>ez</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retrouve ce qu’on a appris lors de la dernière leçon de grammaire : pour (presque) tous les verbes, avec le pronom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il y a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ez</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la fin de la forme du verbe. Ce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ez</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c’est la marque de la personne. C’est comme ça que vous avez pu me dire à l’oral les formes que je vous demandais.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8</a:t>
            </a:fld>
            <a:endParaRPr lang="fr-FR"/>
          </a:p>
        </p:txBody>
      </p:sp>
    </p:spTree>
    <p:extLst>
      <p:ext uri="{BB962C8B-B14F-4D97-AF65-F5344CB8AC3E}">
        <p14:creationId xmlns:p14="http://schemas.microsoft.com/office/powerpoint/2010/main" val="164300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Observation</a:t>
            </a:r>
            <a:r>
              <a:rPr lang="fr-FR" b="1" dirty="0"/>
              <a:t>. Écrire la fin des verbes utilisés à la personne 4 (</a:t>
            </a:r>
            <a:r>
              <a:rPr lang="fr-FR" b="1" i="1" dirty="0"/>
              <a:t>nous</a:t>
            </a:r>
            <a:r>
              <a:rPr lang="fr-FR" b="1" dirty="0"/>
              <a:t>)</a:t>
            </a:r>
          </a:p>
          <a:p>
            <a:endParaRPr lang="fr-FR" b="1" dirty="0"/>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va voir si vous trouvez aussi facilement les formes des verbes avec le pronom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Tout à l’heure, on avait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regardez</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 tableau</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on dirait avec le pronom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nous regardons.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E63ADA-F655-488D-A5A1-DF42B5FB84A6}" type="slidenum">
              <a:rPr lang="fr-FR" smtClean="0"/>
              <a:t>9</a:t>
            </a:fld>
            <a:endParaRPr lang="fr-FR"/>
          </a:p>
        </p:txBody>
      </p:sp>
    </p:spTree>
    <p:extLst>
      <p:ext uri="{BB962C8B-B14F-4D97-AF65-F5344CB8AC3E}">
        <p14:creationId xmlns:p14="http://schemas.microsoft.com/office/powerpoint/2010/main" val="849043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93245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12926-1837-47A8-ADF5-8FB1F7C76C88}" type="datetimeFigureOut">
              <a:rPr lang="fr-FR" smtClean="0"/>
              <a:t>04/09/2023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8FA8250-9205-4DD9-935A-A6BA383F1884}" type="slidenum">
              <a:rPr lang="fr-FR" smtClean="0"/>
              <a:t>‹N°›</a:t>
            </a:fld>
            <a:endParaRPr lang="fr-FR"/>
          </a:p>
        </p:txBody>
      </p:sp>
    </p:spTree>
    <p:extLst>
      <p:ext uri="{BB962C8B-B14F-4D97-AF65-F5344CB8AC3E}">
        <p14:creationId xmlns:p14="http://schemas.microsoft.com/office/powerpoint/2010/main" val="178508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412926-1837-47A8-ADF5-8FB1F7C76C88}"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8FA8250-9205-4DD9-935A-A6BA383F1884}" type="slidenum">
              <a:rPr lang="fr-FR" smtClean="0"/>
              <a:t>‹N°›</a:t>
            </a:fld>
            <a:endParaRPr lang="fr-FR"/>
          </a:p>
        </p:txBody>
      </p:sp>
    </p:spTree>
    <p:extLst>
      <p:ext uri="{BB962C8B-B14F-4D97-AF65-F5344CB8AC3E}">
        <p14:creationId xmlns:p14="http://schemas.microsoft.com/office/powerpoint/2010/main" val="335385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412926-1837-47A8-ADF5-8FB1F7C76C88}"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8FA8250-9205-4DD9-935A-A6BA383F1884}" type="slidenum">
              <a:rPr lang="fr-FR" smtClean="0"/>
              <a:t>‹N°›</a:t>
            </a:fld>
            <a:endParaRPr lang="fr-FR"/>
          </a:p>
        </p:txBody>
      </p:sp>
    </p:spTree>
    <p:extLst>
      <p:ext uri="{BB962C8B-B14F-4D97-AF65-F5344CB8AC3E}">
        <p14:creationId xmlns:p14="http://schemas.microsoft.com/office/powerpoint/2010/main" val="529409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F412926-1837-47A8-ADF5-8FB1F7C76C88}"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8FA8250-9205-4DD9-935A-A6BA383F1884}" type="slidenum">
              <a:rPr lang="fr-FR" smtClean="0"/>
              <a:t>‹N°›</a:t>
            </a:fld>
            <a:endParaRPr lang="fr-FR"/>
          </a:p>
        </p:txBody>
      </p:sp>
    </p:spTree>
    <p:extLst>
      <p:ext uri="{BB962C8B-B14F-4D97-AF65-F5344CB8AC3E}">
        <p14:creationId xmlns:p14="http://schemas.microsoft.com/office/powerpoint/2010/main" val="244524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F412926-1837-47A8-ADF5-8FB1F7C76C88}"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8FA8250-9205-4DD9-935A-A6BA383F1884}" type="slidenum">
              <a:rPr lang="fr-FR" smtClean="0"/>
              <a:t>‹N°›</a:t>
            </a:fld>
            <a:endParaRPr lang="fr-FR"/>
          </a:p>
        </p:txBody>
      </p:sp>
    </p:spTree>
    <p:extLst>
      <p:ext uri="{BB962C8B-B14F-4D97-AF65-F5344CB8AC3E}">
        <p14:creationId xmlns:p14="http://schemas.microsoft.com/office/powerpoint/2010/main" val="54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31161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16311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1F412926-1837-47A8-ADF5-8FB1F7C76C88}"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8FA8250-9205-4DD9-935A-A6BA383F1884}" type="slidenum">
              <a:rPr lang="fr-FR" smtClean="0"/>
              <a:t>‹N°›</a:t>
            </a:fld>
            <a:endParaRPr lang="fr-FR"/>
          </a:p>
        </p:txBody>
      </p:sp>
    </p:spTree>
    <p:extLst>
      <p:ext uri="{BB962C8B-B14F-4D97-AF65-F5344CB8AC3E}">
        <p14:creationId xmlns:p14="http://schemas.microsoft.com/office/powerpoint/2010/main" val="82770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F412926-1837-47A8-ADF5-8FB1F7C76C88}"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8FA8250-9205-4DD9-935A-A6BA383F1884}" type="slidenum">
              <a:rPr lang="fr-FR" smtClean="0"/>
              <a:t>‹N°›</a:t>
            </a:fld>
            <a:endParaRPr lang="fr-FR"/>
          </a:p>
        </p:txBody>
      </p:sp>
    </p:spTree>
    <p:extLst>
      <p:ext uri="{BB962C8B-B14F-4D97-AF65-F5344CB8AC3E}">
        <p14:creationId xmlns:p14="http://schemas.microsoft.com/office/powerpoint/2010/main" val="352738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412926-1837-47A8-ADF5-8FB1F7C76C88}"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8FA8250-9205-4DD9-935A-A6BA383F1884}" type="slidenum">
              <a:rPr lang="fr-FR" smtClean="0"/>
              <a:t>‹N°›</a:t>
            </a:fld>
            <a:endParaRPr lang="fr-FR"/>
          </a:p>
        </p:txBody>
      </p:sp>
    </p:spTree>
    <p:extLst>
      <p:ext uri="{BB962C8B-B14F-4D97-AF65-F5344CB8AC3E}">
        <p14:creationId xmlns:p14="http://schemas.microsoft.com/office/powerpoint/2010/main" val="336248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1F412926-1837-47A8-ADF5-8FB1F7C76C88}"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8FA8250-9205-4DD9-935A-A6BA383F1884}" type="slidenum">
              <a:rPr lang="fr-FR" smtClean="0"/>
              <a:t>‹N°›</a:t>
            </a:fld>
            <a:endParaRPr lang="fr-FR"/>
          </a:p>
        </p:txBody>
      </p:sp>
    </p:spTree>
    <p:extLst>
      <p:ext uri="{BB962C8B-B14F-4D97-AF65-F5344CB8AC3E}">
        <p14:creationId xmlns:p14="http://schemas.microsoft.com/office/powerpoint/2010/main" val="89001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1F412926-1837-47A8-ADF5-8FB1F7C76C88}" type="datetimeFigureOut">
              <a:rPr lang="fr-FR" smtClean="0"/>
              <a:t>04/09/2023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8FA8250-9205-4DD9-935A-A6BA383F1884}" type="slidenum">
              <a:rPr lang="fr-FR" smtClean="0"/>
              <a:t>‹N°›</a:t>
            </a:fld>
            <a:endParaRPr lang="fr-FR"/>
          </a:p>
        </p:txBody>
      </p:sp>
    </p:spTree>
    <p:extLst>
      <p:ext uri="{BB962C8B-B14F-4D97-AF65-F5344CB8AC3E}">
        <p14:creationId xmlns:p14="http://schemas.microsoft.com/office/powerpoint/2010/main" val="130131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1F412926-1837-47A8-ADF5-8FB1F7C76C88}" type="datetimeFigureOut">
              <a:rPr lang="fr-FR" smtClean="0"/>
              <a:t>04/09/2023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8FA8250-9205-4DD9-935A-A6BA383F1884}" type="slidenum">
              <a:rPr lang="fr-FR" smtClean="0"/>
              <a:t>‹N°›</a:t>
            </a:fld>
            <a:endParaRPr lang="fr-FR"/>
          </a:p>
        </p:txBody>
      </p:sp>
    </p:spTree>
    <p:extLst>
      <p:ext uri="{BB962C8B-B14F-4D97-AF65-F5344CB8AC3E}">
        <p14:creationId xmlns:p14="http://schemas.microsoft.com/office/powerpoint/2010/main" val="293537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12926-1837-47A8-ADF5-8FB1F7C76C88}" type="datetimeFigureOut">
              <a:rPr lang="fr-FR" smtClean="0"/>
              <a:t>04/09/2023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A8250-9205-4DD9-935A-A6BA383F1884}" type="slidenum">
              <a:rPr lang="fr-FR" smtClean="0"/>
              <a:t>‹N°›</a:t>
            </a:fld>
            <a:endParaRPr lang="fr-FR"/>
          </a:p>
        </p:txBody>
      </p:sp>
    </p:spTree>
    <p:extLst>
      <p:ext uri="{BB962C8B-B14F-4D97-AF65-F5344CB8AC3E}">
        <p14:creationId xmlns:p14="http://schemas.microsoft.com/office/powerpoint/2010/main" val="159803072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F9285741-B46D-281B-45F0-78AA671FC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1215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igne, Police&#10;&#10;Description générée automatiquement">
            <a:extLst>
              <a:ext uri="{FF2B5EF4-FFF2-40B4-BE49-F238E27FC236}">
                <a16:creationId xmlns:a16="http://schemas.microsoft.com/office/drawing/2014/main" id="{C5D6D69E-29BA-8D48-EF36-98A3855D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666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igne, Police&#10;&#10;Description générée automatiquement">
            <a:extLst>
              <a:ext uri="{FF2B5EF4-FFF2-40B4-BE49-F238E27FC236}">
                <a16:creationId xmlns:a16="http://schemas.microsoft.com/office/drawing/2014/main" id="{5136B83B-8485-87B9-781C-AD56C7C17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942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igne, Police&#10;&#10;Description générée automatiquement">
            <a:extLst>
              <a:ext uri="{FF2B5EF4-FFF2-40B4-BE49-F238E27FC236}">
                <a16:creationId xmlns:a16="http://schemas.microsoft.com/office/drawing/2014/main" id="{F56613E8-25BF-EAD9-6588-F0AEA5523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555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igne, Police&#10;&#10;Description générée automatiquement">
            <a:extLst>
              <a:ext uri="{FF2B5EF4-FFF2-40B4-BE49-F238E27FC236}">
                <a16:creationId xmlns:a16="http://schemas.microsoft.com/office/drawing/2014/main" id="{C9ADE2FE-62B3-EA0B-E86B-50BEED30E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126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957BE494-1315-DCAD-6103-11D3C5F94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513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igne&#10;&#10;Description générée automatiquement">
            <a:extLst>
              <a:ext uri="{FF2B5EF4-FFF2-40B4-BE49-F238E27FC236}">
                <a16:creationId xmlns:a16="http://schemas.microsoft.com/office/drawing/2014/main" id="{E919C33B-6786-4935-3B38-957C2C9C7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9579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B96D23CD-7A1A-3C95-67D5-D8BD30FA3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575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CE98FC14-58D5-29F9-AA5E-66F811136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975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50CA9F11-3F52-A938-9B23-3A8D69B82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1119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7799AF21-7D3C-B2E1-DD71-52F9A21A4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173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dessin, illustration, croquis&#10;&#10;Description générée automatiquement">
            <a:extLst>
              <a:ext uri="{FF2B5EF4-FFF2-40B4-BE49-F238E27FC236}">
                <a16:creationId xmlns:a16="http://schemas.microsoft.com/office/drawing/2014/main" id="{692AD72C-0E4C-8173-27F2-3F07B0B6C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0967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affichage, Police&#10;&#10;Description générée automatiquement">
            <a:extLst>
              <a:ext uri="{FF2B5EF4-FFF2-40B4-BE49-F238E27FC236}">
                <a16:creationId xmlns:a16="http://schemas.microsoft.com/office/drawing/2014/main" id="{6BCDD5CE-05B5-AAF0-D338-2BF384F83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5286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488DAC34-8574-2A9F-E23D-BCDB248C1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56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82E386DE-800C-D4BF-3943-27CE87428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6712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lipart, dessin humoristique&#10;&#10;Description générée automatiquement">
            <a:extLst>
              <a:ext uri="{FF2B5EF4-FFF2-40B4-BE49-F238E27FC236}">
                <a16:creationId xmlns:a16="http://schemas.microsoft.com/office/drawing/2014/main" id="{CBD7D169-B427-41D3-FA5D-E37729492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8789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E637A850-B5E4-6720-0A63-D1208C122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061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CDC5C31A-C86E-91A8-D774-F1BE5BBA3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648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olice&#10;&#10;Description générée automatiquement">
            <a:extLst>
              <a:ext uri="{FF2B5EF4-FFF2-40B4-BE49-F238E27FC236}">
                <a16:creationId xmlns:a16="http://schemas.microsoft.com/office/drawing/2014/main" id="{50E0B3FD-ED6B-FC2C-75C5-08FA1496F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381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nombre&#10;&#10;Description générée automatiquement">
            <a:extLst>
              <a:ext uri="{FF2B5EF4-FFF2-40B4-BE49-F238E27FC236}">
                <a16:creationId xmlns:a16="http://schemas.microsoft.com/office/drawing/2014/main" id="{D2568A5E-100D-D8BE-0B2A-F575F5EEB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0476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4094320B-132A-FC30-2ED2-C3CC9B0AC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9458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logiciel&#10;&#10;Description générée automatiquement">
            <a:extLst>
              <a:ext uri="{FF2B5EF4-FFF2-40B4-BE49-F238E27FC236}">
                <a16:creationId xmlns:a16="http://schemas.microsoft.com/office/drawing/2014/main" id="{630EDB47-7D57-47B9-3DE2-025F8BD81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465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17AC4357-C37B-E644-86BB-06EA58171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812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2313DA43-BA6B-2EA6-73EB-617C7A9E9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479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onception&#10;&#10;Description générée automatiquement">
            <a:extLst>
              <a:ext uri="{FF2B5EF4-FFF2-40B4-BE49-F238E27FC236}">
                <a16:creationId xmlns:a16="http://schemas.microsoft.com/office/drawing/2014/main" id="{081FC665-7B1E-05DA-2DB2-7BADDD95E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791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10;&#10;Description générée automatiquement">
            <a:extLst>
              <a:ext uri="{FF2B5EF4-FFF2-40B4-BE49-F238E27FC236}">
                <a16:creationId xmlns:a16="http://schemas.microsoft.com/office/drawing/2014/main" id="{B13B69C2-C38A-B82B-54DF-12229361D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126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igne&#10;&#10;Description générée automatiquement">
            <a:extLst>
              <a:ext uri="{FF2B5EF4-FFF2-40B4-BE49-F238E27FC236}">
                <a16:creationId xmlns:a16="http://schemas.microsoft.com/office/drawing/2014/main" id="{4A62BBFE-295E-903C-158E-B7E84D379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497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igne, Police&#10;&#10;Description générée automatiquement">
            <a:extLst>
              <a:ext uri="{FF2B5EF4-FFF2-40B4-BE49-F238E27FC236}">
                <a16:creationId xmlns:a16="http://schemas.microsoft.com/office/drawing/2014/main" id="{3C3B7C9D-8541-BA52-7B2D-832DCD2AA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027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530599B0-0928-71E2-0A81-BFBE4CEEA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73968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487BBA-09BA-4642-92E9-69F3893AB85F}"/>
</file>

<file path=customXml/itemProps2.xml><?xml version="1.0" encoding="utf-8"?>
<ds:datastoreItem xmlns:ds="http://schemas.openxmlformats.org/officeDocument/2006/customXml" ds:itemID="{9BC7658C-116F-444E-9326-F01D23C0C4F5}">
  <ds:schemaRefs>
    <ds:schemaRef ds:uri="http://schemas.microsoft.com/office/2006/metadata/properties"/>
    <ds:schemaRef ds:uri="85c0154b-c1f1-454a-9cce-58d1a683144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78930844-7ca7-4771-ad53-9658c2095a47"/>
    <ds:schemaRef ds:uri="http://www.w3.org/XML/1998/namespace"/>
    <ds:schemaRef ds:uri="http://purl.org/dc/dcmitype/"/>
  </ds:schemaRefs>
</ds:datastoreItem>
</file>

<file path=customXml/itemProps3.xml><?xml version="1.0" encoding="utf-8"?>
<ds:datastoreItem xmlns:ds="http://schemas.openxmlformats.org/officeDocument/2006/customXml" ds:itemID="{CF447ABB-79A9-4FC2-A098-D97122EDA3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1594</Words>
  <Application>Microsoft Office PowerPoint</Application>
  <PresentationFormat>Affichage à l'écran (4:3)</PresentationFormat>
  <Paragraphs>178</Paragraphs>
  <Slides>29</Slides>
  <Notes>29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Arial</vt:lpstr>
      <vt:lpstr>Calibri</vt:lpstr>
      <vt:lpstr>Calibri Light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2</cp:revision>
  <dcterms:created xsi:type="dcterms:W3CDTF">2023-02-22T09:24:38Z</dcterms:created>
  <dcterms:modified xsi:type="dcterms:W3CDTF">2023-09-04T10:15:38Z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