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83" r:id="rId9"/>
    <p:sldId id="262" r:id="rId10"/>
    <p:sldId id="284" r:id="rId11"/>
    <p:sldId id="263" r:id="rId12"/>
    <p:sldId id="279" r:id="rId13"/>
    <p:sldId id="264" r:id="rId14"/>
    <p:sldId id="285" r:id="rId15"/>
    <p:sldId id="281" r:id="rId16"/>
    <p:sldId id="28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6" r:id="rId26"/>
    <p:sldId id="287" r:id="rId27"/>
    <p:sldId id="288" r:id="rId28"/>
    <p:sldId id="289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8FECD-1D29-4A9C-9F9C-C3429A5D2498}" v="27" dt="2023-09-04T10:19:19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7556" autoAdjust="0"/>
  </p:normalViewPr>
  <p:slideViewPr>
    <p:cSldViewPr snapToGrid="0">
      <p:cViewPr varScale="1">
        <p:scale>
          <a:sx n="87" d="100"/>
          <a:sy n="87" d="100"/>
        </p:scale>
        <p:origin x="1080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2468FECD-1D29-4A9C-9F9C-C3429A5D2498}"/>
    <pc:docChg chg="custSel modSld">
      <pc:chgData name="BELLEMIN SANDRA" userId="5fe4e071-d3f4-40df-970f-ee8fcf898346" providerId="ADAL" clId="{2468FECD-1D29-4A9C-9F9C-C3429A5D2498}" dt="2023-09-04T10:19:20.220" v="113" actId="962"/>
      <pc:docMkLst>
        <pc:docMk/>
      </pc:docMkLst>
      <pc:sldChg chg="addSp delSp modSp mod modClrScheme chgLayout">
        <pc:chgData name="BELLEMIN SANDRA" userId="5fe4e071-d3f4-40df-970f-ee8fcf898346" providerId="ADAL" clId="{2468FECD-1D29-4A9C-9F9C-C3429A5D2498}" dt="2023-09-04T10:16:28.365" v="4" actId="962"/>
        <pc:sldMkLst>
          <pc:docMk/>
          <pc:sldMk cId="609727297" sldId="257"/>
        </pc:sldMkLst>
        <pc:spChg chg="del">
          <ac:chgData name="BELLEMIN SANDRA" userId="5fe4e071-d3f4-40df-970f-ee8fcf898346" providerId="ADAL" clId="{2468FECD-1D29-4A9C-9F9C-C3429A5D2498}" dt="2023-09-04T10:16:22.444" v="1" actId="478"/>
          <ac:spMkLst>
            <pc:docMk/>
            <pc:sldMk cId="609727297" sldId="257"/>
            <ac:spMk id="2" creationId="{2F47D444-8B7E-8D74-555F-8D14C903EB97}"/>
          </ac:spMkLst>
        </pc:spChg>
        <pc:spChg chg="del">
          <ac:chgData name="BELLEMIN SANDRA" userId="5fe4e071-d3f4-40df-970f-ee8fcf898346" providerId="ADAL" clId="{2468FECD-1D29-4A9C-9F9C-C3429A5D2498}" dt="2023-09-04T10:16:22.444" v="1" actId="478"/>
          <ac:spMkLst>
            <pc:docMk/>
            <pc:sldMk cId="609727297" sldId="257"/>
            <ac:spMk id="3" creationId="{6A81C152-914E-AEE3-6BA8-857ED4C8BE76}"/>
          </ac:spMkLst>
        </pc:spChg>
        <pc:picChg chg="add mod">
          <ac:chgData name="BELLEMIN SANDRA" userId="5fe4e071-d3f4-40df-970f-ee8fcf898346" providerId="ADAL" clId="{2468FECD-1D29-4A9C-9F9C-C3429A5D2498}" dt="2023-09-04T10:16:28.365" v="4" actId="962"/>
          <ac:picMkLst>
            <pc:docMk/>
            <pc:sldMk cId="609727297" sldId="257"/>
            <ac:picMk id="5" creationId="{C8652938-5ADF-D240-F589-90F19A1C77BB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6:31.331" v="8" actId="962"/>
        <pc:sldMkLst>
          <pc:docMk/>
          <pc:sldMk cId="1319016244" sldId="258"/>
        </pc:sldMkLst>
        <pc:picChg chg="del">
          <ac:chgData name="BELLEMIN SANDRA" userId="5fe4e071-d3f4-40df-970f-ee8fcf898346" providerId="ADAL" clId="{2468FECD-1D29-4A9C-9F9C-C3429A5D2498}" dt="2023-09-04T10:16:29.949" v="5" actId="478"/>
          <ac:picMkLst>
            <pc:docMk/>
            <pc:sldMk cId="1319016244" sldId="258"/>
            <ac:picMk id="2" creationId="{A76CD72E-54E9-9BA3-0F39-3219283D5D20}"/>
          </ac:picMkLst>
        </pc:picChg>
        <pc:picChg chg="add mod">
          <ac:chgData name="BELLEMIN SANDRA" userId="5fe4e071-d3f4-40df-970f-ee8fcf898346" providerId="ADAL" clId="{2468FECD-1D29-4A9C-9F9C-C3429A5D2498}" dt="2023-09-04T10:16:31.331" v="8" actId="962"/>
          <ac:picMkLst>
            <pc:docMk/>
            <pc:sldMk cId="1319016244" sldId="258"/>
            <ac:picMk id="4" creationId="{F1066D20-E731-E18A-EF16-10454ABFA1AC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6:43.349" v="14" actId="962"/>
        <pc:sldMkLst>
          <pc:docMk/>
          <pc:sldMk cId="3738678660" sldId="259"/>
        </pc:sldMkLst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3" creationId="{C50F7E6E-7ED3-2313-431C-FACD1CD06788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4" creationId="{89206200-9D02-BB39-9984-9866E7469090}"/>
          </ac:spMkLst>
        </pc:spChg>
        <pc:spChg chg="del">
          <ac:chgData name="BELLEMIN SANDRA" userId="5fe4e071-d3f4-40df-970f-ee8fcf898346" providerId="ADAL" clId="{2468FECD-1D29-4A9C-9F9C-C3429A5D2498}" dt="2023-09-04T10:16:41.827" v="11" actId="478"/>
          <ac:spMkLst>
            <pc:docMk/>
            <pc:sldMk cId="3738678660" sldId="259"/>
            <ac:spMk id="5" creationId="{7E0B61BB-B7BF-24F9-16BB-55AE0E48CCF9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6" creationId="{116CBFBC-751F-6793-7D95-5CF9495BD9C5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7" creationId="{82F3457C-A074-39C2-DC1B-97CB93DD7AB0}"/>
          </ac:spMkLst>
        </pc:spChg>
        <pc:spChg chg="del">
          <ac:chgData name="BELLEMIN SANDRA" userId="5fe4e071-d3f4-40df-970f-ee8fcf898346" providerId="ADAL" clId="{2468FECD-1D29-4A9C-9F9C-C3429A5D2498}" dt="2023-09-04T10:16:41.827" v="11" actId="478"/>
          <ac:spMkLst>
            <pc:docMk/>
            <pc:sldMk cId="3738678660" sldId="259"/>
            <ac:spMk id="8" creationId="{57878A37-19F5-29EA-582A-102DC231AC9F}"/>
          </ac:spMkLst>
        </pc:spChg>
        <pc:spChg chg="del">
          <ac:chgData name="BELLEMIN SANDRA" userId="5fe4e071-d3f4-40df-970f-ee8fcf898346" providerId="ADAL" clId="{2468FECD-1D29-4A9C-9F9C-C3429A5D2498}" dt="2023-09-04T10:16:41.827" v="11" actId="478"/>
          <ac:spMkLst>
            <pc:docMk/>
            <pc:sldMk cId="3738678660" sldId="259"/>
            <ac:spMk id="9" creationId="{CEB2E02C-7770-DA2D-7601-25EC4EFE32E0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10" creationId="{E9EC65F9-9733-D1EC-9EEE-D845B069FBAA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11" creationId="{9739C2CC-3568-4282-30AC-3B170223B3F1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12" creationId="{45F53EEC-3A51-7BCF-7FB0-4A4A32F53374}"/>
          </ac:spMkLst>
        </pc:spChg>
        <pc:spChg chg="del">
          <ac:chgData name="BELLEMIN SANDRA" userId="5fe4e071-d3f4-40df-970f-ee8fcf898346" providerId="ADAL" clId="{2468FECD-1D29-4A9C-9F9C-C3429A5D2498}" dt="2023-09-04T10:16:41.827" v="11" actId="478"/>
          <ac:spMkLst>
            <pc:docMk/>
            <pc:sldMk cId="3738678660" sldId="259"/>
            <ac:spMk id="13" creationId="{D94CD0BD-F486-43E3-4095-B837313E50C6}"/>
          </ac:spMkLst>
        </pc:spChg>
        <pc:spChg chg="del">
          <ac:chgData name="BELLEMIN SANDRA" userId="5fe4e071-d3f4-40df-970f-ee8fcf898346" providerId="ADAL" clId="{2468FECD-1D29-4A9C-9F9C-C3429A5D2498}" dt="2023-09-04T10:16:35.916" v="10" actId="478"/>
          <ac:spMkLst>
            <pc:docMk/>
            <pc:sldMk cId="3738678660" sldId="259"/>
            <ac:spMk id="14" creationId="{81DAB1EE-A4D3-52C2-E8D7-C1A592C55596}"/>
          </ac:spMkLst>
        </pc:spChg>
        <pc:graphicFrameChg chg="del">
          <ac:chgData name="BELLEMIN SANDRA" userId="5fe4e071-d3f4-40df-970f-ee8fcf898346" providerId="ADAL" clId="{2468FECD-1D29-4A9C-9F9C-C3429A5D2498}" dt="2023-09-04T10:16:33.047" v="9" actId="478"/>
          <ac:graphicFrameMkLst>
            <pc:docMk/>
            <pc:sldMk cId="3738678660" sldId="259"/>
            <ac:graphicFrameMk id="2" creationId="{8AA75B21-DD9C-FAD6-37BE-FDB29A03D7C3}"/>
          </ac:graphicFrameMkLst>
        </pc:graphicFrameChg>
        <pc:picChg chg="add mod">
          <ac:chgData name="BELLEMIN SANDRA" userId="5fe4e071-d3f4-40df-970f-ee8fcf898346" providerId="ADAL" clId="{2468FECD-1D29-4A9C-9F9C-C3429A5D2498}" dt="2023-09-04T10:16:43.349" v="14" actId="962"/>
          <ac:picMkLst>
            <pc:docMk/>
            <pc:sldMk cId="3738678660" sldId="259"/>
            <ac:picMk id="16" creationId="{B8CE3F89-2C75-F1BC-D769-0BCB5652E52A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6:53.971" v="19" actId="962"/>
        <pc:sldMkLst>
          <pc:docMk/>
          <pc:sldMk cId="751491889" sldId="260"/>
        </pc:sldMkLst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16" creationId="{F8E39D4B-DC0F-200A-D4DC-D48721B6455D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17" creationId="{C560503C-8B35-A2F7-FA23-BC4196CE05E5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18" creationId="{9128248A-2595-EE82-2819-5B1E741233CE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19" creationId="{9A07B0F1-CF10-2E46-B374-4724A5ADF371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0" creationId="{2B6AABC3-4E9A-6479-BB55-F452E2661928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1" creationId="{2B8FA9C2-52E5-4673-BDA5-2B445EF06282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2" creationId="{246D746C-52D8-EA96-D282-1DA550EC105A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3" creationId="{F11F2726-F29D-4E6E-52BD-BE17FC64A3F9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4" creationId="{D2CA2052-AA11-E188-1469-AAFCDB2D0502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5" creationId="{D50DDDD0-BA33-4B6B-D75A-C2874F17A5F7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6" creationId="{3B633CDD-8945-1492-F60A-9750A28EA39C}"/>
          </ac:spMkLst>
        </pc:spChg>
        <pc:spChg chg="del">
          <ac:chgData name="BELLEMIN SANDRA" userId="5fe4e071-d3f4-40df-970f-ee8fcf898346" providerId="ADAL" clId="{2468FECD-1D29-4A9C-9F9C-C3429A5D2498}" dt="2023-09-04T10:16:52.502" v="16" actId="478"/>
          <ac:spMkLst>
            <pc:docMk/>
            <pc:sldMk cId="751491889" sldId="260"/>
            <ac:spMk id="27" creationId="{1FB19EF6-422B-B207-FD7C-8E061A5BD355}"/>
          </ac:spMkLst>
        </pc:spChg>
        <pc:graphicFrameChg chg="del">
          <ac:chgData name="BELLEMIN SANDRA" userId="5fe4e071-d3f4-40df-970f-ee8fcf898346" providerId="ADAL" clId="{2468FECD-1D29-4A9C-9F9C-C3429A5D2498}" dt="2023-09-04T10:16:50.071" v="15" actId="478"/>
          <ac:graphicFrameMkLst>
            <pc:docMk/>
            <pc:sldMk cId="751491889" sldId="260"/>
            <ac:graphicFrameMk id="15" creationId="{05BBF6A8-905F-EA2A-9D14-51D23F7A0D1D}"/>
          </ac:graphicFrameMkLst>
        </pc:graphicFrameChg>
        <pc:picChg chg="add mod">
          <ac:chgData name="BELLEMIN SANDRA" userId="5fe4e071-d3f4-40df-970f-ee8fcf898346" providerId="ADAL" clId="{2468FECD-1D29-4A9C-9F9C-C3429A5D2498}" dt="2023-09-04T10:16:53.971" v="19" actId="962"/>
          <ac:picMkLst>
            <pc:docMk/>
            <pc:sldMk cId="751491889" sldId="260"/>
            <ac:picMk id="3" creationId="{A3AE42BB-E5D3-37EB-27D7-F92D038B6874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13.625" v="28" actId="962"/>
        <pc:sldMkLst>
          <pc:docMk/>
          <pc:sldMk cId="2746477218" sldId="262"/>
        </pc:sldMkLst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17" creationId="{DEE5737F-B9E8-73D1-AF64-46916B3E3436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18" creationId="{700EA19A-1F25-AC6D-AEB9-5C57B6485CA6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19" creationId="{F67EA1E9-9FE6-C3D6-A327-18A31C4F1FDD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0" creationId="{DC82CB0C-A9C2-1FDB-C06F-A3FA2CEB45B3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1" creationId="{03CD25AD-B222-EF15-2D40-303BB2E0AFE6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2" creationId="{9C4AA1C0-E1AB-890F-1AF3-7BF9CE35EF35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3" creationId="{968E7F6D-1F3B-4BBF-2499-188FD0B3C217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4" creationId="{C762BC77-C9C7-69EF-75AC-CD8FA4C46ABE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5" creationId="{ACEF5C6B-79E0-B411-1F0B-963B8F0B3412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6" creationId="{0B2D3294-FB8E-407C-09E8-D1BC83F202EF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7" creationId="{C8FB1724-0A02-4A78-0C11-1B77CC49835F}"/>
          </ac:spMkLst>
        </pc:spChg>
        <pc:spChg chg="del">
          <ac:chgData name="BELLEMIN SANDRA" userId="5fe4e071-d3f4-40df-970f-ee8fcf898346" providerId="ADAL" clId="{2468FECD-1D29-4A9C-9F9C-C3429A5D2498}" dt="2023-09-04T10:17:11.550" v="25" actId="478"/>
          <ac:spMkLst>
            <pc:docMk/>
            <pc:sldMk cId="2746477218" sldId="262"/>
            <ac:spMk id="28" creationId="{567A486A-1193-7119-BC8E-7DBE24C42294}"/>
          </ac:spMkLst>
        </pc:spChg>
        <pc:graphicFrameChg chg="del">
          <ac:chgData name="BELLEMIN SANDRA" userId="5fe4e071-d3f4-40df-970f-ee8fcf898346" providerId="ADAL" clId="{2468FECD-1D29-4A9C-9F9C-C3429A5D2498}" dt="2023-09-04T10:17:11.550" v="25" actId="478"/>
          <ac:graphicFrameMkLst>
            <pc:docMk/>
            <pc:sldMk cId="2746477218" sldId="262"/>
            <ac:graphicFrameMk id="16" creationId="{58AA62A5-644C-DBEF-3323-D0C08E189108}"/>
          </ac:graphicFrameMkLst>
        </pc:graphicFrameChg>
        <pc:picChg chg="add mod">
          <ac:chgData name="BELLEMIN SANDRA" userId="5fe4e071-d3f4-40df-970f-ee8fcf898346" providerId="ADAL" clId="{2468FECD-1D29-4A9C-9F9C-C3429A5D2498}" dt="2023-09-04T10:17:13.625" v="28" actId="962"/>
          <ac:picMkLst>
            <pc:docMk/>
            <pc:sldMk cId="2746477218" sldId="262"/>
            <ac:picMk id="3" creationId="{1AE8CBC6-21B7-1DDC-B38F-3BC9FFFF9CDA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28.381" v="36" actId="962"/>
        <pc:sldMkLst>
          <pc:docMk/>
          <pc:sldMk cId="674420802" sldId="263"/>
        </pc:sldMkLst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3" creationId="{C61420D6-4F80-C726-4287-B1F821BBC757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4" creationId="{B8B0972D-A3F2-1396-EAD0-F34A6CEBC03A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5" creationId="{F7306F87-48EA-43A4-B2A8-A65C5D6AD320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6" creationId="{3E60BDCA-3DE9-5219-5DB5-FDA266F03DC6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7" creationId="{77F1592C-2FFB-36AF-7A8C-9D9E1263B104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8" creationId="{9A239C92-409F-DECF-7445-EE6136120AF9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9" creationId="{825091C2-A02B-8702-B731-8CEC02DC2C24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0" creationId="{D61DA72F-D8B8-AC6F-0145-0ECFE5FEDCFF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1" creationId="{E6498C22-D1FF-6914-6F56-1AF325EC9BDA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2" creationId="{FBB04C08-4C27-FB2F-A5A7-F6E6F5D00B27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3" creationId="{FC6C81EB-E2ED-1FFA-76A6-AC810DDDF1CC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4" creationId="{76CDFC97-7103-4A6A-C2AE-1D7DED411063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5" creationId="{1CCD8E2D-B877-8327-A271-66DF66F25999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6" creationId="{C2DB429D-EA3E-6F54-39D0-27F1162D1338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7" creationId="{17E71978-7640-14C3-5D68-B764DB243C5B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8" creationId="{7AA8948D-D826-E815-288C-B0C470044362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19" creationId="{2F1817B9-1125-3167-B06B-5595A6C8C89D}"/>
          </ac:spMkLst>
        </pc:spChg>
        <pc:spChg chg="del">
          <ac:chgData name="BELLEMIN SANDRA" userId="5fe4e071-d3f4-40df-970f-ee8fcf898346" providerId="ADAL" clId="{2468FECD-1D29-4A9C-9F9C-C3429A5D2498}" dt="2023-09-04T10:17:26.464" v="33" actId="478"/>
          <ac:spMkLst>
            <pc:docMk/>
            <pc:sldMk cId="674420802" sldId="263"/>
            <ac:spMk id="20" creationId="{D2DBED71-11D5-D1C5-D5C2-8D74CA1BE8D0}"/>
          </ac:spMkLst>
        </pc:spChg>
        <pc:graphicFrameChg chg="del">
          <ac:chgData name="BELLEMIN SANDRA" userId="5fe4e071-d3f4-40df-970f-ee8fcf898346" providerId="ADAL" clId="{2468FECD-1D29-4A9C-9F9C-C3429A5D2498}" dt="2023-09-04T10:17:26.464" v="33" actId="478"/>
          <ac:graphicFrameMkLst>
            <pc:docMk/>
            <pc:sldMk cId="674420802" sldId="263"/>
            <ac:graphicFrameMk id="2" creationId="{1C2C8205-95AA-4BDA-A7CC-C016D1E3C7B4}"/>
          </ac:graphicFrameMkLst>
        </pc:graphicFrameChg>
        <pc:picChg chg="add mod">
          <ac:chgData name="BELLEMIN SANDRA" userId="5fe4e071-d3f4-40df-970f-ee8fcf898346" providerId="ADAL" clId="{2468FECD-1D29-4A9C-9F9C-C3429A5D2498}" dt="2023-09-04T10:17:28.381" v="36" actId="962"/>
          <ac:picMkLst>
            <pc:docMk/>
            <pc:sldMk cId="674420802" sldId="263"/>
            <ac:picMk id="22" creationId="{B3EB0D2B-0857-2D87-6B22-7534E6200453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40.030" v="44" actId="962"/>
        <pc:sldMkLst>
          <pc:docMk/>
          <pc:sldMk cId="2931721385" sldId="264"/>
        </pc:sldMkLst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3" creationId="{91A8056D-53C0-2AA5-0FBB-3D371786298C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4" creationId="{8F3BC3F4-98B0-B898-3D12-3E5A4DA7BB84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5" creationId="{D52AD96F-0065-2579-5E89-FB2171401907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6" creationId="{3718C33D-A014-D5F3-5768-4065C1C40465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7" creationId="{8C06DADC-E3C1-E737-8BC6-270DA5FA94AF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8" creationId="{47AC9CA1-19B4-FE56-73BF-84E6FCCBBCA5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9" creationId="{D0C13FE9-0FCC-E7BC-E202-2E048717BF12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0" creationId="{69E690F3-59F8-7541-7A24-A06C5B3D6F25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1" creationId="{6EDA4290-97F0-E2C9-8751-6154EF26B2AD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2" creationId="{1CD29B3B-8FD0-A6D4-01E2-907CE38D1B1C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3" creationId="{1DEAD80F-CD6A-85C0-6379-5FB67FEB2FDF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4" creationId="{155AC9CF-35D7-F622-041C-6251FE3CD3F5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5" creationId="{E8332A14-BF5A-AA8D-226E-3F5F2066E6D6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6" creationId="{AA4FFAFE-3E62-1932-EFEE-69EC97B60DF0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7" creationId="{7AE81B2A-90EF-312A-B12F-341592287998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8" creationId="{C509FB0B-8482-1BA3-BE3A-69A8AE7F5584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19" creationId="{12A4547E-8914-0BA4-82E3-FF18C4436434}"/>
          </ac:spMkLst>
        </pc:spChg>
        <pc:spChg chg="del">
          <ac:chgData name="BELLEMIN SANDRA" userId="5fe4e071-d3f4-40df-970f-ee8fcf898346" providerId="ADAL" clId="{2468FECD-1D29-4A9C-9F9C-C3429A5D2498}" dt="2023-09-04T10:17:38.439" v="41" actId="478"/>
          <ac:spMkLst>
            <pc:docMk/>
            <pc:sldMk cId="2931721385" sldId="264"/>
            <ac:spMk id="20" creationId="{5215CA33-5B42-BB42-6774-59996115ADED}"/>
          </ac:spMkLst>
        </pc:spChg>
        <pc:graphicFrameChg chg="del">
          <ac:chgData name="BELLEMIN SANDRA" userId="5fe4e071-d3f4-40df-970f-ee8fcf898346" providerId="ADAL" clId="{2468FECD-1D29-4A9C-9F9C-C3429A5D2498}" dt="2023-09-04T10:17:38.439" v="41" actId="478"/>
          <ac:graphicFrameMkLst>
            <pc:docMk/>
            <pc:sldMk cId="2931721385" sldId="264"/>
            <ac:graphicFrameMk id="2" creationId="{9F3BC3CD-34C6-D5F5-FF94-5228F4B96617}"/>
          </ac:graphicFrameMkLst>
        </pc:graphicFrameChg>
        <pc:picChg chg="add mod">
          <ac:chgData name="BELLEMIN SANDRA" userId="5fe4e071-d3f4-40df-970f-ee8fcf898346" providerId="ADAL" clId="{2468FECD-1D29-4A9C-9F9C-C3429A5D2498}" dt="2023-09-04T10:17:40.030" v="44" actId="962"/>
          <ac:picMkLst>
            <pc:docMk/>
            <pc:sldMk cId="2931721385" sldId="264"/>
            <ac:picMk id="22" creationId="{86EE6592-EB7E-7E52-66B2-C3338064DF56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05.523" v="60" actId="962"/>
        <pc:sldMkLst>
          <pc:docMk/>
          <pc:sldMk cId="1167373572" sldId="265"/>
        </pc:sldMkLst>
        <pc:grpChg chg="del">
          <ac:chgData name="BELLEMIN SANDRA" userId="5fe4e071-d3f4-40df-970f-ee8fcf898346" providerId="ADAL" clId="{2468FECD-1D29-4A9C-9F9C-C3429A5D2498}" dt="2023-09-04T10:18:02.036" v="57" actId="478"/>
          <ac:grpSpMkLst>
            <pc:docMk/>
            <pc:sldMk cId="1167373572" sldId="265"/>
            <ac:grpSpMk id="2" creationId="{A7CE05CC-798D-878C-CC99-FB107DFFF5B1}"/>
          </ac:grpSpMkLst>
        </pc:grpChg>
        <pc:picChg chg="add mod">
          <ac:chgData name="BELLEMIN SANDRA" userId="5fe4e071-d3f4-40df-970f-ee8fcf898346" providerId="ADAL" clId="{2468FECD-1D29-4A9C-9F9C-C3429A5D2498}" dt="2023-09-04T10:18:05.523" v="60" actId="962"/>
          <ac:picMkLst>
            <pc:docMk/>
            <pc:sldMk cId="1167373572" sldId="265"/>
            <ac:picMk id="10" creationId="{C3A90A49-94E4-641B-C033-DF31AE4298F4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13.078" v="64" actId="962"/>
        <pc:sldMkLst>
          <pc:docMk/>
          <pc:sldMk cId="2824386496" sldId="266"/>
        </pc:sldMkLst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16" creationId="{D79043A5-7169-BB4A-A371-6C437E48FAAE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18" creationId="{B10ADF82-1C74-C6AC-71A1-497CDA0021F9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19" creationId="{16B543B1-1FDE-795E-8FED-401582BBFFD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2" creationId="{F27192A9-A318-C80E-3D3B-9C67481067AB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3" creationId="{170B992D-7982-98B6-7BF9-05FCB606BB97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4" creationId="{D2302BD0-3DD3-A520-CE4F-FBADDA599586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5" creationId="{9B4B3434-8FB7-EA40-AAF7-F6BB18DAED3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6" creationId="{155DF42D-1176-9EA6-E59F-F3B541856815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7" creationId="{6022E328-515C-9FF2-4897-517EACAA0E6C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8" creationId="{BA06ECB7-586A-BAFC-DA3D-D4B17C8D4E8D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39" creationId="{C9D31C4B-5F66-D2BD-E4D4-E5960AA6E3F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0" creationId="{E6CB8B73-679C-FD1E-36D8-D62F1A09599B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1" creationId="{8C610DC3-53BB-24BB-CF49-43B2F8AB344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2" creationId="{70E7A245-E9DA-E00A-512E-F400FA70D675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3" creationId="{85456E9D-C923-FD3D-F0B4-FFE3090CE12A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4" creationId="{E1906790-0BBF-B9E3-FE4C-2A12A4A51564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5" creationId="{1B200068-6DDA-569D-9621-9215953CCE7D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6" creationId="{BD92EEFE-0D83-FA1D-59C1-6C8C80B4A30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7" creationId="{B001DCA5-7289-5036-0CD0-5925AABD249F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8" creationId="{D52E7305-2F7C-A66D-895D-1A3552A2DAB4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49" creationId="{DE090E07-5372-E10B-4384-12D3D762C8A4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50" creationId="{C3D6BECB-EB4C-5133-692C-B019DAC41858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51" creationId="{377DBF8D-B026-B901-6A1A-C2F1EA33E150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52" creationId="{5108E8DD-91D0-0666-8909-8EC01997077F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53" creationId="{F491BA33-E558-6034-6B59-3330E5FABAAA}"/>
          </ac:spMkLst>
        </pc:spChg>
        <pc:spChg chg="del">
          <ac:chgData name="BELLEMIN SANDRA" userId="5fe4e071-d3f4-40df-970f-ee8fcf898346" providerId="ADAL" clId="{2468FECD-1D29-4A9C-9F9C-C3429A5D2498}" dt="2023-09-04T10:18:11.486" v="61" actId="478"/>
          <ac:spMkLst>
            <pc:docMk/>
            <pc:sldMk cId="2824386496" sldId="266"/>
            <ac:spMk id="54" creationId="{911A98AC-CC1B-D154-8C98-C261B55E0F10}"/>
          </ac:spMkLst>
        </pc:spChg>
        <pc:graphicFrameChg chg="del">
          <ac:chgData name="BELLEMIN SANDRA" userId="5fe4e071-d3f4-40df-970f-ee8fcf898346" providerId="ADAL" clId="{2468FECD-1D29-4A9C-9F9C-C3429A5D2498}" dt="2023-09-04T10:18:11.486" v="61" actId="478"/>
          <ac:graphicFrameMkLst>
            <pc:docMk/>
            <pc:sldMk cId="2824386496" sldId="266"/>
            <ac:graphicFrameMk id="17" creationId="{9C5D91E5-2915-BFA6-310B-898DA4877694}"/>
          </ac:graphicFrameMkLst>
        </pc:graphicFrameChg>
        <pc:picChg chg="add mod">
          <ac:chgData name="BELLEMIN SANDRA" userId="5fe4e071-d3f4-40df-970f-ee8fcf898346" providerId="ADAL" clId="{2468FECD-1D29-4A9C-9F9C-C3429A5D2498}" dt="2023-09-04T10:18:13.078" v="64" actId="962"/>
          <ac:picMkLst>
            <pc:docMk/>
            <pc:sldMk cId="2824386496" sldId="266"/>
            <ac:picMk id="3" creationId="{A7F2A2C8-F0B1-1DA0-5566-B01BC73E8DEA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17.520" v="68" actId="962"/>
        <pc:sldMkLst>
          <pc:docMk/>
          <pc:sldMk cId="1017358205" sldId="267"/>
        </pc:sldMkLst>
        <pc:spChg chg="del">
          <ac:chgData name="BELLEMIN SANDRA" userId="5fe4e071-d3f4-40df-970f-ee8fcf898346" providerId="ADAL" clId="{2468FECD-1D29-4A9C-9F9C-C3429A5D2498}" dt="2023-09-04T10:18:16.164" v="65" actId="478"/>
          <ac:spMkLst>
            <pc:docMk/>
            <pc:sldMk cId="1017358205" sldId="267"/>
            <ac:spMk id="2" creationId="{88B5AA02-11B4-B517-1C99-86F360855724}"/>
          </ac:spMkLst>
        </pc:spChg>
        <pc:spChg chg="del">
          <ac:chgData name="BELLEMIN SANDRA" userId="5fe4e071-d3f4-40df-970f-ee8fcf898346" providerId="ADAL" clId="{2468FECD-1D29-4A9C-9F9C-C3429A5D2498}" dt="2023-09-04T10:18:16.164" v="65" actId="478"/>
          <ac:spMkLst>
            <pc:docMk/>
            <pc:sldMk cId="1017358205" sldId="267"/>
            <ac:spMk id="3" creationId="{C69F69C1-7367-9837-F444-1EE9F2671306}"/>
          </ac:spMkLst>
        </pc:spChg>
        <pc:picChg chg="del">
          <ac:chgData name="BELLEMIN SANDRA" userId="5fe4e071-d3f4-40df-970f-ee8fcf898346" providerId="ADAL" clId="{2468FECD-1D29-4A9C-9F9C-C3429A5D2498}" dt="2023-09-04T10:18:16.164" v="65" actId="478"/>
          <ac:picMkLst>
            <pc:docMk/>
            <pc:sldMk cId="1017358205" sldId="267"/>
            <ac:picMk id="5" creationId="{5B2A6B94-6EBB-5271-258B-3B3B31EDD55B}"/>
          </ac:picMkLst>
        </pc:picChg>
        <pc:picChg chg="add mod">
          <ac:chgData name="BELLEMIN SANDRA" userId="5fe4e071-d3f4-40df-970f-ee8fcf898346" providerId="ADAL" clId="{2468FECD-1D29-4A9C-9F9C-C3429A5D2498}" dt="2023-09-04T10:18:17.520" v="68" actId="962"/>
          <ac:picMkLst>
            <pc:docMk/>
            <pc:sldMk cId="1017358205" sldId="267"/>
            <ac:picMk id="6" creationId="{59AFC005-1402-E793-587F-A3069C29B8FE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22.069" v="72" actId="962"/>
        <pc:sldMkLst>
          <pc:docMk/>
          <pc:sldMk cId="2601599408" sldId="268"/>
        </pc:sldMkLst>
        <pc:spChg chg="del">
          <ac:chgData name="BELLEMIN SANDRA" userId="5fe4e071-d3f4-40df-970f-ee8fcf898346" providerId="ADAL" clId="{2468FECD-1D29-4A9C-9F9C-C3429A5D2498}" dt="2023-09-04T10:18:19.973" v="69" actId="478"/>
          <ac:spMkLst>
            <pc:docMk/>
            <pc:sldMk cId="2601599408" sldId="268"/>
            <ac:spMk id="3" creationId="{BA717492-64A6-0627-AFDD-D7164042FD94}"/>
          </ac:spMkLst>
        </pc:spChg>
        <pc:picChg chg="del">
          <ac:chgData name="BELLEMIN SANDRA" userId="5fe4e071-d3f4-40df-970f-ee8fcf898346" providerId="ADAL" clId="{2468FECD-1D29-4A9C-9F9C-C3429A5D2498}" dt="2023-09-04T10:18:19.973" v="69" actId="478"/>
          <ac:picMkLst>
            <pc:docMk/>
            <pc:sldMk cId="2601599408" sldId="268"/>
            <ac:picMk id="2" creationId="{877330E0-89C0-911E-B987-E3EBFC1A0D6E}"/>
          </ac:picMkLst>
        </pc:picChg>
        <pc:picChg chg="add mod">
          <ac:chgData name="BELLEMIN SANDRA" userId="5fe4e071-d3f4-40df-970f-ee8fcf898346" providerId="ADAL" clId="{2468FECD-1D29-4A9C-9F9C-C3429A5D2498}" dt="2023-09-04T10:18:22.069" v="72" actId="962"/>
          <ac:picMkLst>
            <pc:docMk/>
            <pc:sldMk cId="2601599408" sldId="268"/>
            <ac:picMk id="5" creationId="{E3675A44-E16F-1231-64D4-0EDCFF3B5FEE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28.285" v="76" actId="962"/>
        <pc:sldMkLst>
          <pc:docMk/>
          <pc:sldMk cId="1151597736" sldId="269"/>
        </pc:sldMkLst>
        <pc:picChg chg="del">
          <ac:chgData name="BELLEMIN SANDRA" userId="5fe4e071-d3f4-40df-970f-ee8fcf898346" providerId="ADAL" clId="{2468FECD-1D29-4A9C-9F9C-C3429A5D2498}" dt="2023-09-04T10:18:26.997" v="73" actId="478"/>
          <ac:picMkLst>
            <pc:docMk/>
            <pc:sldMk cId="1151597736" sldId="269"/>
            <ac:picMk id="3" creationId="{ABC8F449-6E31-02E9-5F83-08D77638C828}"/>
          </ac:picMkLst>
        </pc:picChg>
        <pc:picChg chg="add mod">
          <ac:chgData name="BELLEMIN SANDRA" userId="5fe4e071-d3f4-40df-970f-ee8fcf898346" providerId="ADAL" clId="{2468FECD-1D29-4A9C-9F9C-C3429A5D2498}" dt="2023-09-04T10:18:28.285" v="76" actId="962"/>
          <ac:picMkLst>
            <pc:docMk/>
            <pc:sldMk cId="1151597736" sldId="269"/>
            <ac:picMk id="4" creationId="{29FAB3CC-1D0A-48F2-E012-8A7943056678}"/>
          </ac:picMkLst>
        </pc:picChg>
        <pc:picChg chg="del">
          <ac:chgData name="BELLEMIN SANDRA" userId="5fe4e071-d3f4-40df-970f-ee8fcf898346" providerId="ADAL" clId="{2468FECD-1D29-4A9C-9F9C-C3429A5D2498}" dt="2023-09-04T10:18:26.997" v="73" actId="478"/>
          <ac:picMkLst>
            <pc:docMk/>
            <pc:sldMk cId="1151597736" sldId="269"/>
            <ac:picMk id="6" creationId="{BD24A4F2-2799-4893-12BC-CBCEF6562354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32.241" v="80" actId="962"/>
        <pc:sldMkLst>
          <pc:docMk/>
          <pc:sldMk cId="2789874139" sldId="270"/>
        </pc:sldMkLst>
        <pc:picChg chg="del">
          <ac:chgData name="BELLEMIN SANDRA" userId="5fe4e071-d3f4-40df-970f-ee8fcf898346" providerId="ADAL" clId="{2468FECD-1D29-4A9C-9F9C-C3429A5D2498}" dt="2023-09-04T10:18:30.756" v="77" actId="478"/>
          <ac:picMkLst>
            <pc:docMk/>
            <pc:sldMk cId="2789874139" sldId="270"/>
            <ac:picMk id="2" creationId="{FAA211A4-2401-F7A0-BA1B-DD1B7E2D39B4}"/>
          </ac:picMkLst>
        </pc:picChg>
        <pc:picChg chg="del">
          <ac:chgData name="BELLEMIN SANDRA" userId="5fe4e071-d3f4-40df-970f-ee8fcf898346" providerId="ADAL" clId="{2468FECD-1D29-4A9C-9F9C-C3429A5D2498}" dt="2023-09-04T10:18:30.756" v="77" actId="478"/>
          <ac:picMkLst>
            <pc:docMk/>
            <pc:sldMk cId="2789874139" sldId="270"/>
            <ac:picMk id="4" creationId="{422E59D1-2403-77EF-D45C-7FC0C2804CC6}"/>
          </ac:picMkLst>
        </pc:picChg>
        <pc:picChg chg="add mod">
          <ac:chgData name="BELLEMIN SANDRA" userId="5fe4e071-d3f4-40df-970f-ee8fcf898346" providerId="ADAL" clId="{2468FECD-1D29-4A9C-9F9C-C3429A5D2498}" dt="2023-09-04T10:18:32.241" v="80" actId="962"/>
          <ac:picMkLst>
            <pc:docMk/>
            <pc:sldMk cId="2789874139" sldId="270"/>
            <ac:picMk id="5" creationId="{2D9B75D0-08E4-4C32-2B36-069F1A335ACA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43.280" v="85" actId="962"/>
        <pc:sldMkLst>
          <pc:docMk/>
          <pc:sldMk cId="1345018698" sldId="271"/>
        </pc:sldMkLst>
        <pc:picChg chg="del">
          <ac:chgData name="BELLEMIN SANDRA" userId="5fe4e071-d3f4-40df-970f-ee8fcf898346" providerId="ADAL" clId="{2468FECD-1D29-4A9C-9F9C-C3429A5D2498}" dt="2023-09-04T10:18:35.372" v="81" actId="478"/>
          <ac:picMkLst>
            <pc:docMk/>
            <pc:sldMk cId="1345018698" sldId="271"/>
            <ac:picMk id="2" creationId="{DA8C1A50-86A1-4518-5E76-3E932E16C8CE}"/>
          </ac:picMkLst>
        </pc:picChg>
        <pc:picChg chg="del">
          <ac:chgData name="BELLEMIN SANDRA" userId="5fe4e071-d3f4-40df-970f-ee8fcf898346" providerId="ADAL" clId="{2468FECD-1D29-4A9C-9F9C-C3429A5D2498}" dt="2023-09-04T10:18:35.372" v="81" actId="478"/>
          <ac:picMkLst>
            <pc:docMk/>
            <pc:sldMk cId="1345018698" sldId="271"/>
            <ac:picMk id="4" creationId="{B5746B6D-884C-E84A-A944-9B5A9F67F1AE}"/>
          </ac:picMkLst>
        </pc:picChg>
        <pc:picChg chg="del">
          <ac:chgData name="BELLEMIN SANDRA" userId="5fe4e071-d3f4-40df-970f-ee8fcf898346" providerId="ADAL" clId="{2468FECD-1D29-4A9C-9F9C-C3429A5D2498}" dt="2023-09-04T10:18:38.973" v="82" actId="478"/>
          <ac:picMkLst>
            <pc:docMk/>
            <pc:sldMk cId="1345018698" sldId="271"/>
            <ac:picMk id="5" creationId="{A41B6E64-2E75-08B9-516D-AEBBBC836A41}"/>
          </ac:picMkLst>
        </pc:picChg>
        <pc:picChg chg="add mod">
          <ac:chgData name="BELLEMIN SANDRA" userId="5fe4e071-d3f4-40df-970f-ee8fcf898346" providerId="ADAL" clId="{2468FECD-1D29-4A9C-9F9C-C3429A5D2498}" dt="2023-09-04T10:18:43.280" v="85" actId="962"/>
          <ac:picMkLst>
            <pc:docMk/>
            <pc:sldMk cId="1345018698" sldId="271"/>
            <ac:picMk id="6" creationId="{BC6E98C5-7354-6CED-785A-40419046772B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47.624" v="89" actId="962"/>
        <pc:sldMkLst>
          <pc:docMk/>
          <pc:sldMk cId="3905474370" sldId="272"/>
        </pc:sldMkLst>
        <pc:picChg chg="del">
          <ac:chgData name="BELLEMIN SANDRA" userId="5fe4e071-d3f4-40df-970f-ee8fcf898346" providerId="ADAL" clId="{2468FECD-1D29-4A9C-9F9C-C3429A5D2498}" dt="2023-09-04T10:18:45.748" v="86" actId="478"/>
          <ac:picMkLst>
            <pc:docMk/>
            <pc:sldMk cId="3905474370" sldId="272"/>
            <ac:picMk id="2" creationId="{498CF8C6-DA44-AEC7-599F-CCCCEDB2FDFB}"/>
          </ac:picMkLst>
        </pc:picChg>
        <pc:picChg chg="del">
          <ac:chgData name="BELLEMIN SANDRA" userId="5fe4e071-d3f4-40df-970f-ee8fcf898346" providerId="ADAL" clId="{2468FECD-1D29-4A9C-9F9C-C3429A5D2498}" dt="2023-09-04T10:18:45.748" v="86" actId="478"/>
          <ac:picMkLst>
            <pc:docMk/>
            <pc:sldMk cId="3905474370" sldId="272"/>
            <ac:picMk id="4" creationId="{88DBC946-D2B8-B935-E4B6-3493873916E5}"/>
          </ac:picMkLst>
        </pc:picChg>
        <pc:picChg chg="add mod">
          <ac:chgData name="BELLEMIN SANDRA" userId="5fe4e071-d3f4-40df-970f-ee8fcf898346" providerId="ADAL" clId="{2468FECD-1D29-4A9C-9F9C-C3429A5D2498}" dt="2023-09-04T10:18:47.624" v="89" actId="962"/>
          <ac:picMkLst>
            <pc:docMk/>
            <pc:sldMk cId="3905474370" sldId="272"/>
            <ac:picMk id="5" creationId="{6019ED84-0F78-8A6E-2324-F49FA28114A3}"/>
          </ac:picMkLst>
        </pc:picChg>
        <pc:picChg chg="del">
          <ac:chgData name="BELLEMIN SANDRA" userId="5fe4e071-d3f4-40df-970f-ee8fcf898346" providerId="ADAL" clId="{2468FECD-1D29-4A9C-9F9C-C3429A5D2498}" dt="2023-09-04T10:18:45.748" v="86" actId="478"/>
          <ac:picMkLst>
            <pc:docMk/>
            <pc:sldMk cId="3905474370" sldId="272"/>
            <ac:picMk id="6" creationId="{56E4509A-6532-F342-D395-0B1BA615A8A0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9:14.428" v="109" actId="962"/>
        <pc:sldMkLst>
          <pc:docMk/>
          <pc:sldMk cId="61591041" sldId="277"/>
        </pc:sldMkLst>
        <pc:picChg chg="del">
          <ac:chgData name="BELLEMIN SANDRA" userId="5fe4e071-d3f4-40df-970f-ee8fcf898346" providerId="ADAL" clId="{2468FECD-1D29-4A9C-9F9C-C3429A5D2498}" dt="2023-09-04T10:19:10.595" v="106" actId="478"/>
          <ac:picMkLst>
            <pc:docMk/>
            <pc:sldMk cId="61591041" sldId="277"/>
            <ac:picMk id="2" creationId="{870EF5DC-E021-DC87-D5C5-76D94970DBCF}"/>
          </ac:picMkLst>
        </pc:picChg>
        <pc:picChg chg="add mod">
          <ac:chgData name="BELLEMIN SANDRA" userId="5fe4e071-d3f4-40df-970f-ee8fcf898346" providerId="ADAL" clId="{2468FECD-1D29-4A9C-9F9C-C3429A5D2498}" dt="2023-09-04T10:19:14.428" v="109" actId="962"/>
          <ac:picMkLst>
            <pc:docMk/>
            <pc:sldMk cId="61591041" sldId="277"/>
            <ac:picMk id="4" creationId="{0F3A018A-0A87-9CFD-E053-97CFB918BE8D}"/>
          </ac:picMkLst>
        </pc:picChg>
        <pc:picChg chg="del">
          <ac:chgData name="BELLEMIN SANDRA" userId="5fe4e071-d3f4-40df-970f-ee8fcf898346" providerId="ADAL" clId="{2468FECD-1D29-4A9C-9F9C-C3429A5D2498}" dt="2023-09-04T10:19:10.595" v="106" actId="478"/>
          <ac:picMkLst>
            <pc:docMk/>
            <pc:sldMk cId="61591041" sldId="277"/>
            <ac:picMk id="5" creationId="{9A1788B0-0491-F394-8A75-B469872DC9CC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9:20.220" v="113" actId="962"/>
        <pc:sldMkLst>
          <pc:docMk/>
          <pc:sldMk cId="3294519404" sldId="278"/>
        </pc:sldMkLst>
        <pc:picChg chg="del">
          <ac:chgData name="BELLEMIN SANDRA" userId="5fe4e071-d3f4-40df-970f-ee8fcf898346" providerId="ADAL" clId="{2468FECD-1D29-4A9C-9F9C-C3429A5D2498}" dt="2023-09-04T10:19:17.860" v="110" actId="478"/>
          <ac:picMkLst>
            <pc:docMk/>
            <pc:sldMk cId="3294519404" sldId="278"/>
            <ac:picMk id="2" creationId="{E98429F5-D0CE-890C-4425-52E15DBD533A}"/>
          </ac:picMkLst>
        </pc:picChg>
        <pc:picChg chg="del">
          <ac:chgData name="BELLEMIN SANDRA" userId="5fe4e071-d3f4-40df-970f-ee8fcf898346" providerId="ADAL" clId="{2468FECD-1D29-4A9C-9F9C-C3429A5D2498}" dt="2023-09-04T10:19:17.860" v="110" actId="478"/>
          <ac:picMkLst>
            <pc:docMk/>
            <pc:sldMk cId="3294519404" sldId="278"/>
            <ac:picMk id="4" creationId="{3E7FA6FF-2FF9-2915-CA0C-3E23F4556782}"/>
          </ac:picMkLst>
        </pc:picChg>
        <pc:picChg chg="add mod">
          <ac:chgData name="BELLEMIN SANDRA" userId="5fe4e071-d3f4-40df-970f-ee8fcf898346" providerId="ADAL" clId="{2468FECD-1D29-4A9C-9F9C-C3429A5D2498}" dt="2023-09-04T10:19:20.220" v="113" actId="962"/>
          <ac:picMkLst>
            <pc:docMk/>
            <pc:sldMk cId="3294519404" sldId="278"/>
            <ac:picMk id="5" creationId="{DCAAC6C4-8EE5-C631-0CCD-EC6F4564FD6C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33.619" v="40" actId="962"/>
        <pc:sldMkLst>
          <pc:docMk/>
          <pc:sldMk cId="3225873191" sldId="279"/>
        </pc:sldMkLst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36" creationId="{9A0D2C52-C5DB-892B-C35E-64D0BC542FCF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37" creationId="{0FE51157-EF9C-941E-5941-3691FEAC8112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38" creationId="{97E1AE34-6979-63D3-5348-F6FC5553EA60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39" creationId="{A1DC2453-CFA2-44DA-46ED-652B3683F4EA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0" creationId="{04E3F7F2-EAAF-7289-16D2-6848997C937A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1" creationId="{A50F577A-2BF1-A639-C988-E7013C89D23C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2" creationId="{5A47C682-AE89-CF12-7DB9-846994DED0DE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3" creationId="{6E02EFAB-6985-790B-E087-221F042959FA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4" creationId="{40571C4C-655E-C0A7-575D-DB08967D88D7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5" creationId="{A45F7458-672D-C3C2-1691-42C72449E10A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6" creationId="{3E9A57B0-9DDB-4CA4-8654-66228376ED84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7" creationId="{205EA4F2-2091-5BFC-E4C7-DBEAA39FBFE0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8" creationId="{C12F787F-C105-DAC2-E7D3-B93713C037A8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49" creationId="{5DDD2748-534A-00D5-DB4E-ED39CA02990F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50" creationId="{1CA047AA-F537-FA24-BC54-F59949873531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51" creationId="{2DF03091-CBE5-4AE2-D4DB-CC6BFA91226E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52" creationId="{8685BDDA-01BE-E304-A0AC-E78C3120585F}"/>
          </ac:spMkLst>
        </pc:spChg>
        <pc:spChg chg="del">
          <ac:chgData name="BELLEMIN SANDRA" userId="5fe4e071-d3f4-40df-970f-ee8fcf898346" providerId="ADAL" clId="{2468FECD-1D29-4A9C-9F9C-C3429A5D2498}" dt="2023-09-04T10:17:31.980" v="37" actId="478"/>
          <ac:spMkLst>
            <pc:docMk/>
            <pc:sldMk cId="3225873191" sldId="279"/>
            <ac:spMk id="53" creationId="{7E15D7EB-61D4-F01D-8B2B-97A50AD98413}"/>
          </ac:spMkLst>
        </pc:spChg>
        <pc:graphicFrameChg chg="del">
          <ac:chgData name="BELLEMIN SANDRA" userId="5fe4e071-d3f4-40df-970f-ee8fcf898346" providerId="ADAL" clId="{2468FECD-1D29-4A9C-9F9C-C3429A5D2498}" dt="2023-09-04T10:17:31.980" v="37" actId="478"/>
          <ac:graphicFrameMkLst>
            <pc:docMk/>
            <pc:sldMk cId="3225873191" sldId="279"/>
            <ac:graphicFrameMk id="35" creationId="{858FB477-87D3-7BE4-C675-2970457A538D}"/>
          </ac:graphicFrameMkLst>
        </pc:graphicFrameChg>
        <pc:picChg chg="add mod">
          <ac:chgData name="BELLEMIN SANDRA" userId="5fe4e071-d3f4-40df-970f-ee8fcf898346" providerId="ADAL" clId="{2468FECD-1D29-4A9C-9F9C-C3429A5D2498}" dt="2023-09-04T10:17:33.619" v="40" actId="962"/>
          <ac:picMkLst>
            <pc:docMk/>
            <pc:sldMk cId="3225873191" sldId="279"/>
            <ac:picMk id="3" creationId="{7A7647B0-1D5E-EB6E-D198-D33349E26CA8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54.808" v="52" actId="962"/>
        <pc:sldMkLst>
          <pc:docMk/>
          <pc:sldMk cId="2156577758" sldId="281"/>
        </pc:sldMkLst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3" creationId="{0EE68624-EEE0-AE4E-F7BE-9C4DA605A49E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4" creationId="{69210DFD-F117-6B5E-94A7-7FC9B0B7EEFC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5" creationId="{B2FBE439-9D00-095C-899E-10EC5AC40AE0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6" creationId="{E93B0448-DFA8-3B4E-3CC5-E3637640EF72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7" creationId="{5527B492-B631-9C6A-6D89-5AB66AE2587D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8" creationId="{3E74F010-E6E7-B31B-C067-D03D4FE082BA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29" creationId="{A926D5BB-6FA6-E2DF-9D0B-8E7F1AAC6E79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0" creationId="{E948C922-8FE4-F657-6D75-DA621A0C5337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1" creationId="{B23F711E-1146-C709-239C-D2102B748CC0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2" creationId="{FACE154B-5F0E-1206-45D2-95B362B232E8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3" creationId="{B72CE41B-5033-E89A-8A8A-E87EC9EF3EED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4" creationId="{CF4D07C9-F7D0-7BFB-3EBF-FD8272211F73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5" creationId="{CC860BB2-8657-2EE7-FA75-C1CFB0539611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6" creationId="{83B2981E-A486-9BE0-5EF2-8FB112EBB457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7" creationId="{DF280418-55E7-9309-5F85-8AC1CCF92761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8" creationId="{E952542F-B137-C285-580E-46E09EFAE7FB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39" creationId="{49251060-477C-D832-FDC2-F9F817AE584F}"/>
          </ac:spMkLst>
        </pc:spChg>
        <pc:spChg chg="del">
          <ac:chgData name="BELLEMIN SANDRA" userId="5fe4e071-d3f4-40df-970f-ee8fcf898346" providerId="ADAL" clId="{2468FECD-1D29-4A9C-9F9C-C3429A5D2498}" dt="2023-09-04T10:17:52.524" v="49" actId="478"/>
          <ac:spMkLst>
            <pc:docMk/>
            <pc:sldMk cId="2156577758" sldId="281"/>
            <ac:spMk id="40" creationId="{C5C7B2C9-FE28-FF4B-C73C-83EBBC1D69DB}"/>
          </ac:spMkLst>
        </pc:spChg>
        <pc:graphicFrameChg chg="del">
          <ac:chgData name="BELLEMIN SANDRA" userId="5fe4e071-d3f4-40df-970f-ee8fcf898346" providerId="ADAL" clId="{2468FECD-1D29-4A9C-9F9C-C3429A5D2498}" dt="2023-09-04T10:17:52.524" v="49" actId="478"/>
          <ac:graphicFrameMkLst>
            <pc:docMk/>
            <pc:sldMk cId="2156577758" sldId="281"/>
            <ac:graphicFrameMk id="22" creationId="{5969B115-B503-1A9C-67D3-1A1744879A48}"/>
          </ac:graphicFrameMkLst>
        </pc:graphicFrameChg>
        <pc:picChg chg="add mod">
          <ac:chgData name="BELLEMIN SANDRA" userId="5fe4e071-d3f4-40df-970f-ee8fcf898346" providerId="ADAL" clId="{2468FECD-1D29-4A9C-9F9C-C3429A5D2498}" dt="2023-09-04T10:17:54.808" v="52" actId="962"/>
          <ac:picMkLst>
            <pc:docMk/>
            <pc:sldMk cId="2156577758" sldId="281"/>
            <ac:picMk id="3" creationId="{7BBECD8B-3412-3AF9-016F-95FB3B58155A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00.131" v="56" actId="962"/>
        <pc:sldMkLst>
          <pc:docMk/>
          <pc:sldMk cId="1970547876" sldId="282"/>
        </pc:sldMkLst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29" creationId="{CBE7F6C0-2A9E-12E4-8C67-74B5FA563C98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0" creationId="{700FA44B-6547-3B0A-3CC9-EF11F9035F89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1" creationId="{E854D55B-828A-A800-7456-04F8169DF871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2" creationId="{E2D186D9-D3F0-BE6D-7730-DC752C9A3AFE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3" creationId="{CB4EF491-E900-2AC5-20A8-F96BB3D870BD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4" creationId="{FD665D83-446C-5156-3F40-801A6A7BA8CC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5" creationId="{617C9D13-271A-F309-4E7A-69755879B003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6" creationId="{350E689B-4F69-D8A5-9453-824987D8F1A3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7" creationId="{B77435EE-1D43-B3E8-0300-C21A6C433788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8" creationId="{EA7AEF0D-B12D-D398-AEEF-700AE9D5A79A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39" creationId="{C4209B40-1699-78A6-759F-8D6FF3BE8256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0" creationId="{077D9E13-94C9-32C7-7E8F-1E86CE4DEE87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1" creationId="{BE36442E-5B3E-9B48-571E-A5AFE4F56887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2" creationId="{C1CDE428-D22C-076D-086D-44A0017E02FA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3" creationId="{EC68A4B2-8AB2-607F-0147-99DF08E6AF40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4" creationId="{25982F73-7A51-318F-2FD0-EEC989F2F283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5" creationId="{40E36AB5-4C55-2B54-5ED1-9A226BB00E67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6" creationId="{1F69CD06-0E64-406B-DF7B-6AA2A99460B8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7" creationId="{3BD0E133-50EF-5FE3-D7C7-8F72FCC74ABE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8" creationId="{DB987F10-78B1-83C2-0314-1B0299CF5B92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49" creationId="{18357342-0CC4-1E76-1752-1BE6878297EE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50" creationId="{88722035-7D1E-04AC-181B-9D221636E3FE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51" creationId="{5AE15648-F7F3-6FAD-C76D-0D430B9C66BD}"/>
          </ac:spMkLst>
        </pc:spChg>
        <pc:spChg chg="del">
          <ac:chgData name="BELLEMIN SANDRA" userId="5fe4e071-d3f4-40df-970f-ee8fcf898346" providerId="ADAL" clId="{2468FECD-1D29-4A9C-9F9C-C3429A5D2498}" dt="2023-09-04T10:17:58.336" v="53" actId="478"/>
          <ac:spMkLst>
            <pc:docMk/>
            <pc:sldMk cId="1970547876" sldId="282"/>
            <ac:spMk id="52" creationId="{8B71EF60-6D9A-5771-8EA8-18DA598B25B8}"/>
          </ac:spMkLst>
        </pc:spChg>
        <pc:graphicFrameChg chg="del">
          <ac:chgData name="BELLEMIN SANDRA" userId="5fe4e071-d3f4-40df-970f-ee8fcf898346" providerId="ADAL" clId="{2468FECD-1D29-4A9C-9F9C-C3429A5D2498}" dt="2023-09-04T10:17:58.336" v="53" actId="478"/>
          <ac:graphicFrameMkLst>
            <pc:docMk/>
            <pc:sldMk cId="1970547876" sldId="282"/>
            <ac:graphicFrameMk id="28" creationId="{9DEE3C66-B8E4-AA68-C1A7-8949E0498113}"/>
          </ac:graphicFrameMkLst>
        </pc:graphicFrameChg>
        <pc:picChg chg="add mod">
          <ac:chgData name="BELLEMIN SANDRA" userId="5fe4e071-d3f4-40df-970f-ee8fcf898346" providerId="ADAL" clId="{2468FECD-1D29-4A9C-9F9C-C3429A5D2498}" dt="2023-09-04T10:18:00.131" v="56" actId="962"/>
          <ac:picMkLst>
            <pc:docMk/>
            <pc:sldMk cId="1970547876" sldId="282"/>
            <ac:picMk id="3" creationId="{48B430EE-8ED5-E329-D186-0E413E1C954B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06.353" v="24" actId="962"/>
        <pc:sldMkLst>
          <pc:docMk/>
          <pc:sldMk cId="3083825635" sldId="283"/>
        </pc:sldMkLst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16" creationId="{D21C4CBF-BC72-2E77-C117-BB85BB6FFEB1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17" creationId="{20FC3D7E-B2BF-9098-6CD9-D88FC3D4007C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18" creationId="{0507F033-952F-B103-BE46-D9E7A012A448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19" creationId="{53F95C81-7317-0C80-DC3A-2FB0B3CB1C7C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0" creationId="{2814C56A-67C3-F54D-E969-193EDBB6AA16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1" creationId="{5665A9D6-7D84-9B59-2CCC-721D276080C7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2" creationId="{ED5114AE-33E1-3947-B47A-FB967C38189F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3" creationId="{32ACB706-81E8-C391-03B9-1DBA420F4C64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4" creationId="{2838A78E-7003-44E6-8088-03A00923A038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5" creationId="{998A63F7-60DB-F48C-D0B1-4EB4574946CC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6" creationId="{40302249-2BE4-91A9-B2FF-38909FBF7B3D}"/>
          </ac:spMkLst>
        </pc:spChg>
        <pc:spChg chg="del">
          <ac:chgData name="BELLEMIN SANDRA" userId="5fe4e071-d3f4-40df-970f-ee8fcf898346" providerId="ADAL" clId="{2468FECD-1D29-4A9C-9F9C-C3429A5D2498}" dt="2023-09-04T10:17:04.916" v="21" actId="478"/>
          <ac:spMkLst>
            <pc:docMk/>
            <pc:sldMk cId="3083825635" sldId="283"/>
            <ac:spMk id="27" creationId="{3EFCD76E-CADE-F7F1-E779-F8AA677FFE8C}"/>
          </ac:spMkLst>
        </pc:spChg>
        <pc:graphicFrameChg chg="del">
          <ac:chgData name="BELLEMIN SANDRA" userId="5fe4e071-d3f4-40df-970f-ee8fcf898346" providerId="ADAL" clId="{2468FECD-1D29-4A9C-9F9C-C3429A5D2498}" dt="2023-09-04T10:16:57.412" v="20" actId="478"/>
          <ac:graphicFrameMkLst>
            <pc:docMk/>
            <pc:sldMk cId="3083825635" sldId="283"/>
            <ac:graphicFrameMk id="15" creationId="{8C30412D-E457-1DCD-81C9-4D5A1C279B7D}"/>
          </ac:graphicFrameMkLst>
        </pc:graphicFrameChg>
        <pc:picChg chg="add mod">
          <ac:chgData name="BELLEMIN SANDRA" userId="5fe4e071-d3f4-40df-970f-ee8fcf898346" providerId="ADAL" clId="{2468FECD-1D29-4A9C-9F9C-C3429A5D2498}" dt="2023-09-04T10:17:06.353" v="24" actId="962"/>
          <ac:picMkLst>
            <pc:docMk/>
            <pc:sldMk cId="3083825635" sldId="283"/>
            <ac:picMk id="3" creationId="{6D701E83-1728-FA1A-2EAC-4CFAEAF88005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18.838" v="32" actId="962"/>
        <pc:sldMkLst>
          <pc:docMk/>
          <pc:sldMk cId="1556952696" sldId="284"/>
        </pc:sldMkLst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17" creationId="{DEE5737F-B9E8-73D1-AF64-46916B3E3436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18" creationId="{700EA19A-1F25-AC6D-AEB9-5C57B6485CA6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19" creationId="{F67EA1E9-9FE6-C3D6-A327-18A31C4F1FDD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0" creationId="{DC82CB0C-A9C2-1FDB-C06F-A3FA2CEB45B3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1" creationId="{03CD25AD-B222-EF15-2D40-303BB2E0AFE6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2" creationId="{9C4AA1C0-E1AB-890F-1AF3-7BF9CE35EF35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3" creationId="{968E7F6D-1F3B-4BBF-2499-188FD0B3C217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4" creationId="{C762BC77-C9C7-69EF-75AC-CD8FA4C46ABE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5" creationId="{ACEF5C6B-79E0-B411-1F0B-963B8F0B3412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6" creationId="{0B2D3294-FB8E-407C-09E8-D1BC83F202EF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7" creationId="{C8FB1724-0A02-4A78-0C11-1B77CC49835F}"/>
          </ac:spMkLst>
        </pc:spChg>
        <pc:spChg chg="del">
          <ac:chgData name="BELLEMIN SANDRA" userId="5fe4e071-d3f4-40df-970f-ee8fcf898346" providerId="ADAL" clId="{2468FECD-1D29-4A9C-9F9C-C3429A5D2498}" dt="2023-09-04T10:17:16.631" v="29" actId="478"/>
          <ac:spMkLst>
            <pc:docMk/>
            <pc:sldMk cId="1556952696" sldId="284"/>
            <ac:spMk id="28" creationId="{567A486A-1193-7119-BC8E-7DBE24C42294}"/>
          </ac:spMkLst>
        </pc:spChg>
        <pc:graphicFrameChg chg="del">
          <ac:chgData name="BELLEMIN SANDRA" userId="5fe4e071-d3f4-40df-970f-ee8fcf898346" providerId="ADAL" clId="{2468FECD-1D29-4A9C-9F9C-C3429A5D2498}" dt="2023-09-04T10:17:16.631" v="29" actId="478"/>
          <ac:graphicFrameMkLst>
            <pc:docMk/>
            <pc:sldMk cId="1556952696" sldId="284"/>
            <ac:graphicFrameMk id="16" creationId="{58AA62A5-644C-DBEF-3323-D0C08E189108}"/>
          </ac:graphicFrameMkLst>
        </pc:graphicFrameChg>
        <pc:picChg chg="add mod">
          <ac:chgData name="BELLEMIN SANDRA" userId="5fe4e071-d3f4-40df-970f-ee8fcf898346" providerId="ADAL" clId="{2468FECD-1D29-4A9C-9F9C-C3429A5D2498}" dt="2023-09-04T10:17:18.838" v="32" actId="962"/>
          <ac:picMkLst>
            <pc:docMk/>
            <pc:sldMk cId="1556952696" sldId="284"/>
            <ac:picMk id="3" creationId="{A163FB8F-11C0-D45E-F57C-4C9337523322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7:47.381" v="48" actId="962"/>
        <pc:sldMkLst>
          <pc:docMk/>
          <pc:sldMk cId="3679256227" sldId="285"/>
        </pc:sldMkLst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3" creationId="{91A8056D-53C0-2AA5-0FBB-3D371786298C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4" creationId="{8F3BC3F4-98B0-B898-3D12-3E5A4DA7BB84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5" creationId="{D52AD96F-0065-2579-5E89-FB2171401907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6" creationId="{3718C33D-A014-D5F3-5768-4065C1C40465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7" creationId="{8C06DADC-E3C1-E737-8BC6-270DA5FA94AF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8" creationId="{47AC9CA1-19B4-FE56-73BF-84E6FCCBBCA5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9" creationId="{D0C13FE9-0FCC-E7BC-E202-2E048717BF12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0" creationId="{69E690F3-59F8-7541-7A24-A06C5B3D6F25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1" creationId="{6EDA4290-97F0-E2C9-8751-6154EF26B2AD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2" creationId="{1CD29B3B-8FD0-A6D4-01E2-907CE38D1B1C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3" creationId="{1DEAD80F-CD6A-85C0-6379-5FB67FEB2FDF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4" creationId="{155AC9CF-35D7-F622-041C-6251FE3CD3F5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5" creationId="{E8332A14-BF5A-AA8D-226E-3F5F2066E6D6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6" creationId="{AA4FFAFE-3E62-1932-EFEE-69EC97B60DF0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7" creationId="{7AE81B2A-90EF-312A-B12F-341592287998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8" creationId="{C509FB0B-8482-1BA3-BE3A-69A8AE7F5584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19" creationId="{12A4547E-8914-0BA4-82E3-FF18C4436434}"/>
          </ac:spMkLst>
        </pc:spChg>
        <pc:spChg chg="del">
          <ac:chgData name="BELLEMIN SANDRA" userId="5fe4e071-d3f4-40df-970f-ee8fcf898346" providerId="ADAL" clId="{2468FECD-1D29-4A9C-9F9C-C3429A5D2498}" dt="2023-09-04T10:17:45.829" v="45" actId="478"/>
          <ac:spMkLst>
            <pc:docMk/>
            <pc:sldMk cId="3679256227" sldId="285"/>
            <ac:spMk id="20" creationId="{5215CA33-5B42-BB42-6774-59996115ADED}"/>
          </ac:spMkLst>
        </pc:spChg>
        <pc:graphicFrameChg chg="del">
          <ac:chgData name="BELLEMIN SANDRA" userId="5fe4e071-d3f4-40df-970f-ee8fcf898346" providerId="ADAL" clId="{2468FECD-1D29-4A9C-9F9C-C3429A5D2498}" dt="2023-09-04T10:17:45.829" v="45" actId="478"/>
          <ac:graphicFrameMkLst>
            <pc:docMk/>
            <pc:sldMk cId="3679256227" sldId="285"/>
            <ac:graphicFrameMk id="2" creationId="{9F3BC3CD-34C6-D5F5-FF94-5228F4B96617}"/>
          </ac:graphicFrameMkLst>
        </pc:graphicFrameChg>
        <pc:picChg chg="add mod">
          <ac:chgData name="BELLEMIN SANDRA" userId="5fe4e071-d3f4-40df-970f-ee8fcf898346" providerId="ADAL" clId="{2468FECD-1D29-4A9C-9F9C-C3429A5D2498}" dt="2023-09-04T10:17:47.381" v="48" actId="962"/>
          <ac:picMkLst>
            <pc:docMk/>
            <pc:sldMk cId="3679256227" sldId="285"/>
            <ac:picMk id="22" creationId="{22288841-CD8F-A51A-F760-55D4E7167B84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52.395" v="93" actId="962"/>
        <pc:sldMkLst>
          <pc:docMk/>
          <pc:sldMk cId="4072214195" sldId="286"/>
        </pc:sldMkLst>
        <pc:picChg chg="del">
          <ac:chgData name="BELLEMIN SANDRA" userId="5fe4e071-d3f4-40df-970f-ee8fcf898346" providerId="ADAL" clId="{2468FECD-1D29-4A9C-9F9C-C3429A5D2498}" dt="2023-09-04T10:18:50.932" v="90" actId="478"/>
          <ac:picMkLst>
            <pc:docMk/>
            <pc:sldMk cId="4072214195" sldId="286"/>
            <ac:picMk id="2" creationId="{DA8C1A50-86A1-4518-5E76-3E932E16C8CE}"/>
          </ac:picMkLst>
        </pc:picChg>
        <pc:picChg chg="add mod">
          <ac:chgData name="BELLEMIN SANDRA" userId="5fe4e071-d3f4-40df-970f-ee8fcf898346" providerId="ADAL" clId="{2468FECD-1D29-4A9C-9F9C-C3429A5D2498}" dt="2023-09-04T10:18:52.395" v="93" actId="962"/>
          <ac:picMkLst>
            <pc:docMk/>
            <pc:sldMk cId="4072214195" sldId="286"/>
            <ac:picMk id="4" creationId="{CE352ACC-C25C-A4E1-7803-84EA0610BD37}"/>
          </ac:picMkLst>
        </pc:picChg>
        <pc:picChg chg="del">
          <ac:chgData name="BELLEMIN SANDRA" userId="5fe4e071-d3f4-40df-970f-ee8fcf898346" providerId="ADAL" clId="{2468FECD-1D29-4A9C-9F9C-C3429A5D2498}" dt="2023-09-04T10:18:50.932" v="90" actId="478"/>
          <ac:picMkLst>
            <pc:docMk/>
            <pc:sldMk cId="4072214195" sldId="286"/>
            <ac:picMk id="5" creationId="{A41B6E64-2E75-08B9-516D-AEBBBC836A41}"/>
          </ac:picMkLst>
        </pc:picChg>
        <pc:picChg chg="del">
          <ac:chgData name="BELLEMIN SANDRA" userId="5fe4e071-d3f4-40df-970f-ee8fcf898346" providerId="ADAL" clId="{2468FECD-1D29-4A9C-9F9C-C3429A5D2498}" dt="2023-09-04T10:18:50.932" v="90" actId="478"/>
          <ac:picMkLst>
            <pc:docMk/>
            <pc:sldMk cId="4072214195" sldId="286"/>
            <ac:picMk id="6" creationId="{AE8A5496-F38D-8AF9-5DD1-8E276CD40EF0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8:57.365" v="97" actId="962"/>
        <pc:sldMkLst>
          <pc:docMk/>
          <pc:sldMk cId="1862098420" sldId="287"/>
        </pc:sldMkLst>
        <pc:picChg chg="del">
          <ac:chgData name="BELLEMIN SANDRA" userId="5fe4e071-d3f4-40df-970f-ee8fcf898346" providerId="ADAL" clId="{2468FECD-1D29-4A9C-9F9C-C3429A5D2498}" dt="2023-09-04T10:18:55.717" v="94" actId="478"/>
          <ac:picMkLst>
            <pc:docMk/>
            <pc:sldMk cId="1862098420" sldId="287"/>
            <ac:picMk id="2" creationId="{498CF8C6-DA44-AEC7-599F-CCCCEDB2FDFB}"/>
          </ac:picMkLst>
        </pc:picChg>
        <pc:picChg chg="del">
          <ac:chgData name="BELLEMIN SANDRA" userId="5fe4e071-d3f4-40df-970f-ee8fcf898346" providerId="ADAL" clId="{2468FECD-1D29-4A9C-9F9C-C3429A5D2498}" dt="2023-09-04T10:18:55.717" v="94" actId="478"/>
          <ac:picMkLst>
            <pc:docMk/>
            <pc:sldMk cId="1862098420" sldId="287"/>
            <ac:picMk id="3" creationId="{C6D82265-ECDF-9329-CE7D-D6610DD2CB83}"/>
          </ac:picMkLst>
        </pc:picChg>
        <pc:picChg chg="add mod">
          <ac:chgData name="BELLEMIN SANDRA" userId="5fe4e071-d3f4-40df-970f-ee8fcf898346" providerId="ADAL" clId="{2468FECD-1D29-4A9C-9F9C-C3429A5D2498}" dt="2023-09-04T10:18:57.365" v="97" actId="962"/>
          <ac:picMkLst>
            <pc:docMk/>
            <pc:sldMk cId="1862098420" sldId="287"/>
            <ac:picMk id="5" creationId="{61B04AA2-CBEE-7EB2-07DA-9E857D2DC687}"/>
          </ac:picMkLst>
        </pc:picChg>
        <pc:picChg chg="del">
          <ac:chgData name="BELLEMIN SANDRA" userId="5fe4e071-d3f4-40df-970f-ee8fcf898346" providerId="ADAL" clId="{2468FECD-1D29-4A9C-9F9C-C3429A5D2498}" dt="2023-09-04T10:18:55.717" v="94" actId="478"/>
          <ac:picMkLst>
            <pc:docMk/>
            <pc:sldMk cId="1862098420" sldId="287"/>
            <ac:picMk id="6" creationId="{56E4509A-6532-F342-D395-0B1BA615A8A0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9:03.109" v="101" actId="962"/>
        <pc:sldMkLst>
          <pc:docMk/>
          <pc:sldMk cId="2974613413" sldId="288"/>
        </pc:sldMkLst>
        <pc:picChg chg="del">
          <ac:chgData name="BELLEMIN SANDRA" userId="5fe4e071-d3f4-40df-970f-ee8fcf898346" providerId="ADAL" clId="{2468FECD-1D29-4A9C-9F9C-C3429A5D2498}" dt="2023-09-04T10:19:00.932" v="98" actId="478"/>
          <ac:picMkLst>
            <pc:docMk/>
            <pc:sldMk cId="2974613413" sldId="288"/>
            <ac:picMk id="2" creationId="{DA8C1A50-86A1-4518-5E76-3E932E16C8CE}"/>
          </ac:picMkLst>
        </pc:picChg>
        <pc:picChg chg="del">
          <ac:chgData name="BELLEMIN SANDRA" userId="5fe4e071-d3f4-40df-970f-ee8fcf898346" providerId="ADAL" clId="{2468FECD-1D29-4A9C-9F9C-C3429A5D2498}" dt="2023-09-04T10:19:00.932" v="98" actId="478"/>
          <ac:picMkLst>
            <pc:docMk/>
            <pc:sldMk cId="2974613413" sldId="288"/>
            <ac:picMk id="3" creationId="{75F11ECC-5060-CE19-92D6-4736AB07C9D8}"/>
          </ac:picMkLst>
        </pc:picChg>
        <pc:picChg chg="del">
          <ac:chgData name="BELLEMIN SANDRA" userId="5fe4e071-d3f4-40df-970f-ee8fcf898346" providerId="ADAL" clId="{2468FECD-1D29-4A9C-9F9C-C3429A5D2498}" dt="2023-09-04T10:19:00.932" v="98" actId="478"/>
          <ac:picMkLst>
            <pc:docMk/>
            <pc:sldMk cId="2974613413" sldId="288"/>
            <ac:picMk id="5" creationId="{A41B6E64-2E75-08B9-516D-AEBBBC836A41}"/>
          </ac:picMkLst>
        </pc:picChg>
        <pc:picChg chg="add mod">
          <ac:chgData name="BELLEMIN SANDRA" userId="5fe4e071-d3f4-40df-970f-ee8fcf898346" providerId="ADAL" clId="{2468FECD-1D29-4A9C-9F9C-C3429A5D2498}" dt="2023-09-04T10:19:03.109" v="101" actId="962"/>
          <ac:picMkLst>
            <pc:docMk/>
            <pc:sldMk cId="2974613413" sldId="288"/>
            <ac:picMk id="6" creationId="{5E491ECD-32BE-00FA-29D8-83BF690AE915}"/>
          </ac:picMkLst>
        </pc:picChg>
      </pc:sldChg>
      <pc:sldChg chg="addSp delSp modSp mod modClrScheme chgLayout">
        <pc:chgData name="BELLEMIN SANDRA" userId="5fe4e071-d3f4-40df-970f-ee8fcf898346" providerId="ADAL" clId="{2468FECD-1D29-4A9C-9F9C-C3429A5D2498}" dt="2023-09-04T10:19:07.260" v="105" actId="962"/>
        <pc:sldMkLst>
          <pc:docMk/>
          <pc:sldMk cId="1932939192" sldId="289"/>
        </pc:sldMkLst>
        <pc:picChg chg="del">
          <ac:chgData name="BELLEMIN SANDRA" userId="5fe4e071-d3f4-40df-970f-ee8fcf898346" providerId="ADAL" clId="{2468FECD-1D29-4A9C-9F9C-C3429A5D2498}" dt="2023-09-04T10:19:05.499" v="102" actId="478"/>
          <ac:picMkLst>
            <pc:docMk/>
            <pc:sldMk cId="1932939192" sldId="289"/>
            <ac:picMk id="2" creationId="{498CF8C6-DA44-AEC7-599F-CCCCEDB2FDFB}"/>
          </ac:picMkLst>
        </pc:picChg>
        <pc:picChg chg="add mod">
          <ac:chgData name="BELLEMIN SANDRA" userId="5fe4e071-d3f4-40df-970f-ee8fcf898346" providerId="ADAL" clId="{2468FECD-1D29-4A9C-9F9C-C3429A5D2498}" dt="2023-09-04T10:19:07.260" v="105" actId="962"/>
          <ac:picMkLst>
            <pc:docMk/>
            <pc:sldMk cId="1932939192" sldId="289"/>
            <ac:picMk id="4" creationId="{45935F3F-37E8-0492-57F8-9C796875C940}"/>
          </ac:picMkLst>
        </pc:picChg>
        <pc:picChg chg="del">
          <ac:chgData name="BELLEMIN SANDRA" userId="5fe4e071-d3f4-40df-970f-ee8fcf898346" providerId="ADAL" clId="{2468FECD-1D29-4A9C-9F9C-C3429A5D2498}" dt="2023-09-04T10:19:05.499" v="102" actId="478"/>
          <ac:picMkLst>
            <pc:docMk/>
            <pc:sldMk cId="1932939192" sldId="289"/>
            <ac:picMk id="5" creationId="{A345338D-10C0-EB4B-FDF3-196144293001}"/>
          </ac:picMkLst>
        </pc:picChg>
        <pc:picChg chg="del">
          <ac:chgData name="BELLEMIN SANDRA" userId="5fe4e071-d3f4-40df-970f-ee8fcf898346" providerId="ADAL" clId="{2468FECD-1D29-4A9C-9F9C-C3429A5D2498}" dt="2023-09-04T10:19:05.499" v="102" actId="478"/>
          <ac:picMkLst>
            <pc:docMk/>
            <pc:sldMk cId="1932939192" sldId="289"/>
            <ac:picMk id="6" creationId="{56E4509A-6532-F342-D395-0B1BA615A8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C927-B5CF-449C-B0AA-77CB2302A0EA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B52C-43AA-442C-8742-34F7FA90CE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64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CONJUGUER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marques de la personne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22 : Machine à conjuguer 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0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Quelles différences vous voyez avec les deux autres verbes ? Et est-ce qu’il y a une différence pour écrire les formes des personnes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marques de la personne sont différentes : ce n’est plus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la personne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a un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qui n’est pas pareille que les personnes 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ont un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8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le tableau, il y a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finissons, vous finissez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Quelles sont les formes à l’oral pour les personnes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finis, tu finis, il ou elle finit.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54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que ce verbe ressemble aux autres verbes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lvl="0" indent="0" algn="l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ressemble au verbe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cours, tu cours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Les marques de la personne sont les mêmes :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ne ressemble pas aux autres verbes : il y a parfois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parfois non. Les autres verbes, ils restent pareils, il n’y a que les marques de la personne qui changent.</a:t>
            </a: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6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Parfois, les verbes se transforment un peu entre les formes avec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ils/elles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les formes avec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il/elle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Ici, il y a une consonne en moins, la consonne [s]. C’est pareil pour d’autres verbes :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dors / nous dormons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là, c’est la consonne [m].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étudierez cela plus tard. Pour l’instant, on sait juste cela : parfois, il y a une consonne aux personnes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ou 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qu’il n’y a pas aux autres personnes. Mais on les entend bien.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51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cette leçon,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(</a:t>
            </a:r>
            <a:r>
              <a:rPr lang="fr-FR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collectivement) : </a:t>
            </a:r>
            <a:r>
              <a:rPr lang="fr-FR" sz="120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a appris 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lettres à la fin des verbes avec tous les pronoms personnels. Ces lettres, ce sont les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marques de la personne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terminé notre tableau de conjugaison.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les pronoms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on a bien les mêmes marques, mais pas avec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ou 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parfois,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terminé notre tableau de conjugaison, mais il faut qu’on le regarde encore pour bien savoir s’en servir.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7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Voilà le tableau de conjugaison complet. C’est notre trace écrite. On va le lire ensemble.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53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trace écrite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Voilà votre trace écrite. Vous allez ajouter les couleurs.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votre crayon bleu, entourez les marques de la personne en bleu.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2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7, page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54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 lances ta bille loin !</a:t>
            </a:r>
          </a:p>
          <a:p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Attirer l’attention des élèves sur l’orthographe de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lance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Si besoin, préciser que les mots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bille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loin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sont bien orthographiés. Cette focalisation de l’attention sur les marques (de la personne, du pluriel, etc.) se fait progressivement chez les élèves.</a:t>
            </a:r>
            <a:endParaRPr lang="fr-FR" sz="12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élèves doivent identifier le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lance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précédé du pronom personnel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fr-FR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est la marque de la personne qui va avec ce pronom.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37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 lances ta bille loin !</a:t>
            </a:r>
          </a:p>
          <a:p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Attirer l’attention des élèves sur l’orthographe de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lance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Si besoin, préciser que les mots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bille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loin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sont bien orthographiés. Cette focalisation de l’attention sur les marques (de la personne, du pluriel, etc.) se fait progressivement chez les élèves.</a:t>
            </a:r>
            <a:endParaRPr lang="fr-FR" sz="12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élèves doivent identifier le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lance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précédé du pronom personnel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est la marque de la personne qui va avec ce pronom.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4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1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fr-FR" sz="1000" dirty="0">
              <a:solidFill>
                <a:srgbClr val="0070C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0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000" b="1" dirty="0">
                <a:solidFill>
                  <a:srgbClr val="70AD47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Aujourd’hui, nous allons reprendre le travail que nous avons commencé mais que nous n’avons pas fini. Nous allons continuer à conjuguer les verbes.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075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5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20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320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32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067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endParaRPr lang="fr-FR" dirty="0"/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procéder par analogie, en rapprochant le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verbe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court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saisis </a:t>
            </a:r>
            <a:r>
              <a:rPr lang="fr-FR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finis.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0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</a:t>
            </a:r>
          </a:p>
          <a:p>
            <a:endParaRPr lang="fr-FR" dirty="0"/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devant le verbe.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(premier mot de la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brique du verbe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dit ce qui se passe) précédé du pronom personnel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Avec le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 personnel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verbe prend toujours un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dernière lettre de la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marque de la personne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miettes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un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c’est un nom au pluriel.</a:t>
            </a: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(dit des choses que l’on voit, le petit mot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devant) au </a:t>
            </a:r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pluriel,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miettes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aussi indiquer le pluriel : c’est ce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l’indique).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85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</a:t>
            </a:r>
          </a:p>
          <a:p>
            <a:endParaRPr lang="fr-FR" dirty="0"/>
          </a:p>
          <a:p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devant le verbe.</a:t>
            </a:r>
          </a:p>
          <a:p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(premier mot de la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brique du verbe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dit ce qui se passe) précédé du pronom personnel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Avec le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 personnel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verbe prend toujours un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dernière lettre de la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marque de la personne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miettes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un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c’est un nom au pluriel.</a:t>
            </a:r>
          </a:p>
          <a:p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(dit des choses que l’on voit, le petit mot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devant) au </a:t>
            </a:r>
            <a:r>
              <a:rPr lang="fr-FR" sz="1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pluriel,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miettes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aussi indiquer le pluriel : c’est ce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l’indique).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98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Qu’est-ce que j’ai affiché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sont des verbes avec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ils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La dernière fois, on a commencé un tableau de conjugaison.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Conjuguer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verbe, c’est voir quelle est la forme du verbe qui va avec le reste de la phrase (le pronom ou la brique-sujet). Un tableau de conjugaison, c’est quand on met toutes les formes dans un tableau pour nous aider à choisir la forme qui va bien.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8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</a:t>
            </a:r>
            <a:r>
              <a:rPr lang="fr-FR" b="1" dirty="0"/>
              <a:t>. Écrire la fin des verbes en </a:t>
            </a:r>
            <a:r>
              <a:rPr lang="fr-FR" b="1" i="1" dirty="0"/>
              <a:t>-e</a:t>
            </a:r>
            <a:r>
              <a:rPr lang="fr-FR" b="1" dirty="0"/>
              <a:t>, </a:t>
            </a:r>
            <a:r>
              <a:rPr lang="fr-FR" b="1" i="1" dirty="0"/>
              <a:t>-es</a:t>
            </a:r>
            <a:r>
              <a:rPr lang="fr-FR" b="1" dirty="0"/>
              <a:t>, </a:t>
            </a:r>
            <a:r>
              <a:rPr lang="fr-FR" b="1" i="1" dirty="0"/>
              <a:t>-e</a:t>
            </a:r>
            <a:r>
              <a:rPr lang="fr-FR" b="1" dirty="0"/>
              <a:t> utilisés aux personnes 1 (</a:t>
            </a:r>
            <a:r>
              <a:rPr lang="fr-FR" b="1" i="1" dirty="0"/>
              <a:t>je</a:t>
            </a:r>
            <a:r>
              <a:rPr lang="fr-FR" b="1" dirty="0"/>
              <a:t>), 2 (</a:t>
            </a:r>
            <a:r>
              <a:rPr lang="fr-FR" b="1" i="1" dirty="0"/>
              <a:t>tu</a:t>
            </a:r>
            <a:r>
              <a:rPr lang="fr-FR" b="1" dirty="0"/>
              <a:t>) et 3 (</a:t>
            </a:r>
            <a:r>
              <a:rPr lang="fr-FR" b="1" i="1" dirty="0"/>
              <a:t>il</a:t>
            </a:r>
            <a:r>
              <a:rPr lang="fr-FR" b="1" dirty="0"/>
              <a:t> ou </a:t>
            </a:r>
            <a:r>
              <a:rPr lang="fr-FR" b="1" i="1" dirty="0"/>
              <a:t>elle</a:t>
            </a:r>
            <a:r>
              <a:rPr lang="fr-FR" b="1" dirty="0"/>
              <a:t>)</a:t>
            </a:r>
          </a:p>
          <a:p>
            <a:endParaRPr lang="fr-FR" b="1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le tableau, il y a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regardons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regardez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elles regardent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Est-ce que vous pouvez me dire la forme du verbe, avec le pronom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regarde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30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Et quelle est la forme avec le pronom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Quelle est la forme avec les pronoms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regardes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il ou elle regarde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qu’il n’y a pas quelque chose qui vous étonne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possible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toujours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 : c’est la même forme.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l’oral, c’est la même forme. Mais à l’écrit, il y a une différence. Je vous montre.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7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Quelle différence voyez-vous à l’écrit qu’on n’entend pas à l’oral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un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qu’on n’entend pas. Mais pour les formes avec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avec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n’y a pas de différence.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le tableau, il y a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parlons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parlez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elles parlent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Quelles sont les formes à l’oral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avec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parle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tu parles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il ou elle parle [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30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Comment je vais écrire ces formes ? Aidez-vous de ce qui est écrit pour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regarde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regardes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 regarde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les formes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la forme avec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3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« Je mets en bleu les marques de la personne pour ces formes. »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72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3 : </a:t>
            </a:r>
            <a:r>
              <a:rPr lang="fr-FR" b="1" i="1" dirty="0"/>
              <a:t>Observation</a:t>
            </a:r>
            <a:r>
              <a:rPr lang="fr-FR" b="1" dirty="0"/>
              <a:t>. Écrire la fin des verbes en </a:t>
            </a:r>
            <a:r>
              <a:rPr lang="fr-FR" b="1" i="1" dirty="0"/>
              <a:t>-s</a:t>
            </a:r>
            <a:r>
              <a:rPr lang="fr-FR" b="1" dirty="0"/>
              <a:t>, </a:t>
            </a:r>
            <a:r>
              <a:rPr lang="fr-FR" b="1" i="1" dirty="0"/>
              <a:t>-s</a:t>
            </a:r>
            <a:r>
              <a:rPr lang="fr-FR" b="1" dirty="0"/>
              <a:t>, </a:t>
            </a:r>
            <a:r>
              <a:rPr lang="fr-FR" b="1" i="1" dirty="0"/>
              <a:t>-t</a:t>
            </a:r>
            <a:r>
              <a:rPr lang="fr-FR" b="1" dirty="0"/>
              <a:t> utilisés aux personnes 1 (</a:t>
            </a:r>
            <a:r>
              <a:rPr lang="fr-FR" b="1" i="1" dirty="0"/>
              <a:t>je</a:t>
            </a:r>
            <a:r>
              <a:rPr lang="fr-FR" b="1" dirty="0"/>
              <a:t>), 2 (</a:t>
            </a:r>
            <a:r>
              <a:rPr lang="fr-FR" b="1" i="1" dirty="0"/>
              <a:t>tu</a:t>
            </a:r>
            <a:r>
              <a:rPr lang="fr-FR" b="1" dirty="0"/>
              <a:t>) et 3 (</a:t>
            </a:r>
            <a:r>
              <a:rPr lang="fr-FR" b="1" i="1" dirty="0"/>
              <a:t>il</a:t>
            </a:r>
            <a:r>
              <a:rPr lang="fr-FR" b="1" dirty="0"/>
              <a:t> ou </a:t>
            </a:r>
            <a:r>
              <a:rPr lang="fr-FR" b="1" i="1" dirty="0"/>
              <a:t>elle</a:t>
            </a:r>
            <a:r>
              <a:rPr lang="fr-FR" b="1" dirty="0"/>
              <a:t>)</a:t>
            </a:r>
          </a:p>
          <a:p>
            <a:endParaRPr lang="fr-FR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on va regarder ce qui se passe pour les deux autres verbes. Vous allez voir : ça n’est pas tout à fait pareil.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le tableau, il y a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courons, vous courez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Quelles sont les formes à l’oral pour les personnes avec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avec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avec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cours, tu cours, il court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C’est comme pour les deux autres verbes : à l’oral, on entend la même chose pour les trois personnes. À l’écrit, ce n’est pas comme pour les deux autres verbes. Je vous montre.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1B52C-43AA-442C-8742-34F7FA90CEA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68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5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0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0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9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64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85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2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55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9B52-FDBE-4E43-80C0-997B67946C9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BFDE-0410-445A-9B78-E5621EF3B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3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C8652938-5ADF-D240-F589-90F19A1C7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86EE6592-EB7E-7E52-66B2-C3338064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22288841-CD8F-A51A-F760-55D4E716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BBECD8B-3412-3AF9-016F-95FB3B581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8B430EE-8ED5-E329-D186-0E413E1C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C3A90A49-94E4-641B-C033-DF31AE42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A7F2A2C8-F0B1-1DA0-5566-B01BC73E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8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9AFC005-1402-E793-587F-A3069C29B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E3675A44-E16F-1231-64D4-0EDCFF3B5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9FAB3CC-1D0A-48F2-E012-8A7943056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9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2D9B75D0-08E4-4C32-2B36-069F1A335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F1066D20-E731-E18A-EF16-10454ABF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BC6E98C5-7354-6CED-785A-404190467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affichage&#10;&#10;Description générée automatiquement">
            <a:extLst>
              <a:ext uri="{FF2B5EF4-FFF2-40B4-BE49-F238E27FC236}">
                <a16:creationId xmlns:a16="http://schemas.microsoft.com/office/drawing/2014/main" id="{6019ED84-0F78-8A6E-2324-F49FA2811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CE352ACC-C25C-A4E1-7803-84EA0610B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1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61B04AA2-CBEE-7EB2-07DA-9E857D2DC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5E491ECD-32BE-00FA-29D8-83BF690AE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5935F3F-37E8-0492-57F8-9C796875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0F3A018A-0A87-9CFD-E053-97CFB918B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DCAAC6C4-8EE5-C631-0CCD-EC6F4564F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B8CE3F89-2C75-F1BC-D769-0BCB5652E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A3AE42BB-E5D3-37EB-27D7-F92D038B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6D701E83-1728-FA1A-2EAC-4CFAEAF8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1AE8CBC6-21B7-1DDC-B38F-3BC9FFFF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A163FB8F-11C0-D45E-F57C-4C933752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B3EB0D2B-0857-2D87-6B22-7534E6200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7A7647B0-1D5E-EB6E-D198-D33349E26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3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B89897-0EF1-446E-82B7-743304007185}">
  <ds:schemaRefs>
    <ds:schemaRef ds:uri="http://purl.org/dc/elements/1.1/"/>
    <ds:schemaRef ds:uri="http://schemas.microsoft.com/office/2006/metadata/properties"/>
    <ds:schemaRef ds:uri="85c0154b-c1f1-454a-9cce-58d1a68314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930844-7ca7-4771-ad53-9658c2095a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3F6025-4A32-4768-B51A-B275ABC2B79B}"/>
</file>

<file path=customXml/itemProps3.xml><?xml version="1.0" encoding="utf-8"?>
<ds:datastoreItem xmlns:ds="http://schemas.openxmlformats.org/officeDocument/2006/customXml" ds:itemID="{52498676-6EA2-4950-881A-6BEECE7DB9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1887</Words>
  <Application>Microsoft Office PowerPoint</Application>
  <PresentationFormat>Affichage à l'écran (4:3)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Segoe UI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6</cp:revision>
  <dcterms:created xsi:type="dcterms:W3CDTF">2023-02-22T09:28:54Z</dcterms:created>
  <dcterms:modified xsi:type="dcterms:W3CDTF">2023-09-04T10:19:23Z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