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7" r:id="rId16"/>
    <p:sldId id="288" r:id="rId17"/>
    <p:sldId id="268" r:id="rId18"/>
    <p:sldId id="289" r:id="rId19"/>
    <p:sldId id="269" r:id="rId20"/>
    <p:sldId id="270" r:id="rId21"/>
    <p:sldId id="271" r:id="rId22"/>
    <p:sldId id="272" r:id="rId23"/>
    <p:sldId id="290" r:id="rId24"/>
    <p:sldId id="291" r:id="rId25"/>
    <p:sldId id="273" r:id="rId26"/>
    <p:sldId id="274" r:id="rId27"/>
    <p:sldId id="276" r:id="rId28"/>
    <p:sldId id="277" r:id="rId29"/>
    <p:sldId id="292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6E8E89-F423-61AA-F167-7CA6F0D715EA}" name="ABERLENC LEA" initials="AL" userId="S::LABERLENC@editions-hatier.fr::fc1d5c7d-3e0b-4319-9188-5c596b8cfe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2B8"/>
    <a:srgbClr val="F797A5"/>
    <a:srgbClr val="C5F0FF"/>
    <a:srgbClr val="E9E9E9"/>
    <a:srgbClr val="E0E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6D9A6-EA62-435A-94D3-E0F298B7E691}" v="35" dt="2023-09-04T10:24:10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4" autoAdjust="0"/>
    <p:restoredTop sz="68978" autoAdjust="0"/>
  </p:normalViewPr>
  <p:slideViewPr>
    <p:cSldViewPr snapToGrid="0">
      <p:cViewPr varScale="1">
        <p:scale>
          <a:sx n="77" d="100"/>
          <a:sy n="77" d="100"/>
        </p:scale>
        <p:origin x="1224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EMIN SANDRA" userId="5fe4e071-d3f4-40df-970f-ee8fcf898346" providerId="ADAL" clId="{9406D9A6-EA62-435A-94D3-E0F298B7E691}"/>
    <pc:docChg chg="custSel modSld">
      <pc:chgData name="BELLEMIN SANDRA" userId="5fe4e071-d3f4-40df-970f-ee8fcf898346" providerId="ADAL" clId="{9406D9A6-EA62-435A-94D3-E0F298B7E691}" dt="2023-09-04T10:24:11.106" v="141" actId="27614"/>
      <pc:docMkLst>
        <pc:docMk/>
      </pc:docMkLst>
      <pc:sldChg chg="addSp delSp modSp mod modClrScheme chgLayout">
        <pc:chgData name="BELLEMIN SANDRA" userId="5fe4e071-d3f4-40df-970f-ee8fcf898346" providerId="ADAL" clId="{9406D9A6-EA62-435A-94D3-E0F298B7E691}" dt="2023-09-04T10:20:24.481" v="3" actId="27614"/>
        <pc:sldMkLst>
          <pc:docMk/>
          <pc:sldMk cId="3063157082" sldId="257"/>
        </pc:sldMkLst>
        <pc:spChg chg="del">
          <ac:chgData name="BELLEMIN SANDRA" userId="5fe4e071-d3f4-40df-970f-ee8fcf898346" providerId="ADAL" clId="{9406D9A6-EA62-435A-94D3-E0F298B7E691}" dt="2023-09-04T10:20:22.877" v="1" actId="478"/>
          <ac:spMkLst>
            <pc:docMk/>
            <pc:sldMk cId="3063157082" sldId="257"/>
            <ac:spMk id="2" creationId="{38D8237E-FEE1-6ED5-4E09-F54165331067}"/>
          </ac:spMkLst>
        </pc:spChg>
        <pc:spChg chg="del">
          <ac:chgData name="BELLEMIN SANDRA" userId="5fe4e071-d3f4-40df-970f-ee8fcf898346" providerId="ADAL" clId="{9406D9A6-EA62-435A-94D3-E0F298B7E691}" dt="2023-09-04T10:20:22.877" v="1" actId="478"/>
          <ac:spMkLst>
            <pc:docMk/>
            <pc:sldMk cId="3063157082" sldId="257"/>
            <ac:spMk id="3" creationId="{A5DF6F90-E2A4-743F-3A1C-CD09C68FCACC}"/>
          </ac:spMkLst>
        </pc:spChg>
        <pc:picChg chg="add mod">
          <ac:chgData name="BELLEMIN SANDRA" userId="5fe4e071-d3f4-40df-970f-ee8fcf898346" providerId="ADAL" clId="{9406D9A6-EA62-435A-94D3-E0F298B7E691}" dt="2023-09-04T10:20:24.481" v="3" actId="27614"/>
          <ac:picMkLst>
            <pc:docMk/>
            <pc:sldMk cId="3063157082" sldId="257"/>
            <ac:picMk id="5" creationId="{E339F14B-A56C-8E27-690F-F4DA5E7D90E0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0:26.756" v="7" actId="962"/>
        <pc:sldMkLst>
          <pc:docMk/>
          <pc:sldMk cId="1698066702" sldId="258"/>
        </pc:sldMkLst>
        <pc:picChg chg="del">
          <ac:chgData name="BELLEMIN SANDRA" userId="5fe4e071-d3f4-40df-970f-ee8fcf898346" providerId="ADAL" clId="{9406D9A6-EA62-435A-94D3-E0F298B7E691}" dt="2023-09-04T10:20:25.325" v="4" actId="478"/>
          <ac:picMkLst>
            <pc:docMk/>
            <pc:sldMk cId="1698066702" sldId="258"/>
            <ac:picMk id="2" creationId="{23572475-F797-9D37-9AF9-4D1BE2EB33DA}"/>
          </ac:picMkLst>
        </pc:picChg>
        <pc:picChg chg="add mod">
          <ac:chgData name="BELLEMIN SANDRA" userId="5fe4e071-d3f4-40df-970f-ee8fcf898346" providerId="ADAL" clId="{9406D9A6-EA62-435A-94D3-E0F298B7E691}" dt="2023-09-04T10:20:26.756" v="7" actId="962"/>
          <ac:picMkLst>
            <pc:docMk/>
            <pc:sldMk cId="1698066702" sldId="258"/>
            <ac:picMk id="4" creationId="{C31833AC-5594-8BD4-DEBA-37021D1B29B9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0:31.339" v="11" actId="962"/>
        <pc:sldMkLst>
          <pc:docMk/>
          <pc:sldMk cId="2496746610" sldId="259"/>
        </pc:sldMkLst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3" creationId="{49CC5541-C3B7-0273-8A40-25676108FD97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4" creationId="{5C41D8D9-C876-3CFE-7697-04A0D708AF52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5" creationId="{FD5EF7D5-071F-F981-E878-48FC92063AED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6" creationId="{029CF89B-4C25-5C8E-F21D-40E775A79A91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7" creationId="{0080C7BC-A858-1256-4BB6-F5D73B1C1038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8" creationId="{491A0B87-1174-89FE-6255-CBA947796B2C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9" creationId="{741E2A1C-ED24-BFFD-7199-7A65094CB13A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10" creationId="{15879054-3EFB-CC98-D7C4-59A788442385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11" creationId="{B63EA539-9C9C-EE84-F6F1-43651082946B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12" creationId="{05726ABF-7872-0237-94F8-A54341C73095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13" creationId="{EB5361D3-15CD-28B4-A02F-289D3C54F8BD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14" creationId="{0DBF2D66-13D8-1523-53AD-8F40B32BB52C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15" creationId="{161CFB6C-3DB8-A818-E765-7CBFA2B103E3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16" creationId="{B45D6110-794E-F354-BF81-C4AF06D3AA59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17" creationId="{CE15F2EC-405E-3A8A-E213-A3A1E63D0F90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18" creationId="{2DAF755F-22E0-F6BC-10D6-3D0031A2D7A6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19" creationId="{873BEBD5-3FB3-C169-162E-F0BD4F1519BD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20" creationId="{C6D97D74-14D5-72F9-7CA7-CDBEA865F2BE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21" creationId="{66921FD4-5093-93FA-87F1-3731956FAD3D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22" creationId="{474BE8F3-6687-2A08-D7F8-7C8CF46A8BFB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23" creationId="{F5DBDCD6-9382-C77F-E500-6BE2649D311C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24" creationId="{3A22D357-EBA1-C661-DDF8-EE0D248517BA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25" creationId="{2EDE0366-D5D6-4B65-03CF-994D98753C3F}"/>
          </ac:spMkLst>
        </pc:spChg>
        <pc:spChg chg="del">
          <ac:chgData name="BELLEMIN SANDRA" userId="5fe4e071-d3f4-40df-970f-ee8fcf898346" providerId="ADAL" clId="{9406D9A6-EA62-435A-94D3-E0F298B7E691}" dt="2023-09-04T10:20:29.710" v="8" actId="478"/>
          <ac:spMkLst>
            <pc:docMk/>
            <pc:sldMk cId="2496746610" sldId="259"/>
            <ac:spMk id="26" creationId="{56DD506D-24FF-C1EE-6F73-AFC7C7AAC74C}"/>
          </ac:spMkLst>
        </pc:spChg>
        <pc:graphicFrameChg chg="del">
          <ac:chgData name="BELLEMIN SANDRA" userId="5fe4e071-d3f4-40df-970f-ee8fcf898346" providerId="ADAL" clId="{9406D9A6-EA62-435A-94D3-E0F298B7E691}" dt="2023-09-04T10:20:29.710" v="8" actId="478"/>
          <ac:graphicFrameMkLst>
            <pc:docMk/>
            <pc:sldMk cId="2496746610" sldId="259"/>
            <ac:graphicFrameMk id="2" creationId="{9459626D-1D7C-9BE8-B017-B015802DFF14}"/>
          </ac:graphicFrameMkLst>
        </pc:graphicFrameChg>
        <pc:picChg chg="add mod">
          <ac:chgData name="BELLEMIN SANDRA" userId="5fe4e071-d3f4-40df-970f-ee8fcf898346" providerId="ADAL" clId="{9406D9A6-EA62-435A-94D3-E0F298B7E691}" dt="2023-09-04T10:20:31.339" v="11" actId="962"/>
          <ac:picMkLst>
            <pc:docMk/>
            <pc:sldMk cId="2496746610" sldId="259"/>
            <ac:picMk id="28" creationId="{24A5FF44-D6D5-522B-C04E-910A30CDF9B0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0:47.993" v="15" actId="962"/>
        <pc:sldMkLst>
          <pc:docMk/>
          <pc:sldMk cId="2082383132" sldId="260"/>
        </pc:sldMkLst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8" creationId="{32031953-83D8-4B03-8723-EADE98271746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9" creationId="{A01C467F-B1A1-36F2-122F-502A30BA32C6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10" creationId="{33170625-6897-EF4E-08FB-CB7795B65298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11" creationId="{1F09D939-791D-E4B6-A352-052C9C29FAC7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12" creationId="{C3C429C1-90E2-33F7-3E42-B5E85BA20D66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13" creationId="{62A6963F-1D7A-9505-B7B7-BDD737D896AA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15" creationId="{FC3645D0-9A46-3EB6-CA10-1E0C4A8D602E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16" creationId="{C8804AED-4399-0587-533F-77C8464AC25F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17" creationId="{99FCFCE8-F1FC-F6D9-2481-BFAB3F24641F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18" creationId="{098AFAE9-0DEC-FAA5-AE66-18F65CDF7857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19" creationId="{ABB4ACDC-DFA7-F65F-A06D-1A798AAE1BB1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20" creationId="{2C5261DB-A470-5123-085A-76B8AF179CB1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21" creationId="{C4C3D2C2-C0A8-5225-5678-961A098098D9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22" creationId="{1310645C-D082-5A38-1D18-F351CC33E0FA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23" creationId="{374EA4BD-3086-4A94-8F27-3649F610FF63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24" creationId="{A0DB2383-DA87-945E-07E4-6C5C816659BB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25" creationId="{144913D4-6FD1-06CC-F191-43E7FB6B8548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26" creationId="{AE275C33-4BA2-7871-6994-41652B0BBE27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27" creationId="{0B778C4F-7C94-71C2-A182-4E44D358025E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28" creationId="{673F0959-D59E-3632-F6EB-07EB487A56E1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29" creationId="{70832783-4DF2-E585-7F76-7CFE9ED8FF2E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30" creationId="{401FEE2D-F3A6-10A6-E2E6-92AB3324FC42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31" creationId="{D79BFF68-AA60-BB48-3EE1-E01796D08EBF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32" creationId="{A73AD98A-661A-E00D-1F00-4B731CD43E6A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33" creationId="{A18B708C-6093-6219-BB55-2AEAF0E9943D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34" creationId="{956758F4-DBDF-A755-1E88-488E1F7DFFDF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35" creationId="{AF36FEDC-F542-8518-FD46-BD36F7DEC349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36" creationId="{218B1682-B942-9D44-BCEE-DE35122344D6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37" creationId="{F7F960E2-B1C0-451E-1D97-4FB98CDE0EC9}"/>
          </ac:spMkLst>
        </pc:spChg>
        <pc:spChg chg="del">
          <ac:chgData name="BELLEMIN SANDRA" userId="5fe4e071-d3f4-40df-970f-ee8fcf898346" providerId="ADAL" clId="{9406D9A6-EA62-435A-94D3-E0F298B7E691}" dt="2023-09-04T10:20:46.445" v="12" actId="478"/>
          <ac:spMkLst>
            <pc:docMk/>
            <pc:sldMk cId="2082383132" sldId="260"/>
            <ac:spMk id="38" creationId="{45108E35-4F95-C84B-A2D1-F28158A7C145}"/>
          </ac:spMkLst>
        </pc:spChg>
        <pc:graphicFrameChg chg="del">
          <ac:chgData name="BELLEMIN SANDRA" userId="5fe4e071-d3f4-40df-970f-ee8fcf898346" providerId="ADAL" clId="{9406D9A6-EA62-435A-94D3-E0F298B7E691}" dt="2023-09-04T10:20:46.445" v="12" actId="478"/>
          <ac:graphicFrameMkLst>
            <pc:docMk/>
            <pc:sldMk cId="2082383132" sldId="260"/>
            <ac:graphicFrameMk id="14" creationId="{CC124BF0-630F-9946-82A9-68AFE41789DD}"/>
          </ac:graphicFrameMkLst>
        </pc:graphicFrameChg>
        <pc:picChg chg="del">
          <ac:chgData name="BELLEMIN SANDRA" userId="5fe4e071-d3f4-40df-970f-ee8fcf898346" providerId="ADAL" clId="{9406D9A6-EA62-435A-94D3-E0F298B7E691}" dt="2023-09-04T10:20:46.445" v="12" actId="478"/>
          <ac:picMkLst>
            <pc:docMk/>
            <pc:sldMk cId="2082383132" sldId="260"/>
            <ac:picMk id="2" creationId="{949799D7-9523-6126-9F6A-929E80B55064}"/>
          </ac:picMkLst>
        </pc:picChg>
        <pc:picChg chg="del">
          <ac:chgData name="BELLEMIN SANDRA" userId="5fe4e071-d3f4-40df-970f-ee8fcf898346" providerId="ADAL" clId="{9406D9A6-EA62-435A-94D3-E0F298B7E691}" dt="2023-09-04T10:20:46.445" v="12" actId="478"/>
          <ac:picMkLst>
            <pc:docMk/>
            <pc:sldMk cId="2082383132" sldId="260"/>
            <ac:picMk id="3" creationId="{EE1F8023-F27C-67BB-3112-B2A22A849A28}"/>
          </ac:picMkLst>
        </pc:picChg>
        <pc:picChg chg="del">
          <ac:chgData name="BELLEMIN SANDRA" userId="5fe4e071-d3f4-40df-970f-ee8fcf898346" providerId="ADAL" clId="{9406D9A6-EA62-435A-94D3-E0F298B7E691}" dt="2023-09-04T10:20:46.445" v="12" actId="478"/>
          <ac:picMkLst>
            <pc:docMk/>
            <pc:sldMk cId="2082383132" sldId="260"/>
            <ac:picMk id="4" creationId="{0D9DE503-C463-6577-19CF-988549F5C057}"/>
          </ac:picMkLst>
        </pc:picChg>
        <pc:picChg chg="del">
          <ac:chgData name="BELLEMIN SANDRA" userId="5fe4e071-d3f4-40df-970f-ee8fcf898346" providerId="ADAL" clId="{9406D9A6-EA62-435A-94D3-E0F298B7E691}" dt="2023-09-04T10:20:46.445" v="12" actId="478"/>
          <ac:picMkLst>
            <pc:docMk/>
            <pc:sldMk cId="2082383132" sldId="260"/>
            <ac:picMk id="5" creationId="{B5D769C5-0C3D-ADB2-0C7B-4A9C9CEBE960}"/>
          </ac:picMkLst>
        </pc:picChg>
        <pc:picChg chg="del">
          <ac:chgData name="BELLEMIN SANDRA" userId="5fe4e071-d3f4-40df-970f-ee8fcf898346" providerId="ADAL" clId="{9406D9A6-EA62-435A-94D3-E0F298B7E691}" dt="2023-09-04T10:20:46.445" v="12" actId="478"/>
          <ac:picMkLst>
            <pc:docMk/>
            <pc:sldMk cId="2082383132" sldId="260"/>
            <ac:picMk id="6" creationId="{6554BFC5-ED2B-59F4-E67F-072633D11665}"/>
          </ac:picMkLst>
        </pc:picChg>
        <pc:picChg chg="del">
          <ac:chgData name="BELLEMIN SANDRA" userId="5fe4e071-d3f4-40df-970f-ee8fcf898346" providerId="ADAL" clId="{9406D9A6-EA62-435A-94D3-E0F298B7E691}" dt="2023-09-04T10:20:46.445" v="12" actId="478"/>
          <ac:picMkLst>
            <pc:docMk/>
            <pc:sldMk cId="2082383132" sldId="260"/>
            <ac:picMk id="7" creationId="{59DF5D97-71CB-7F2C-1883-443A8213D663}"/>
          </ac:picMkLst>
        </pc:picChg>
        <pc:picChg chg="add mod">
          <ac:chgData name="BELLEMIN SANDRA" userId="5fe4e071-d3f4-40df-970f-ee8fcf898346" providerId="ADAL" clId="{9406D9A6-EA62-435A-94D3-E0F298B7E691}" dt="2023-09-04T10:20:47.993" v="15" actId="962"/>
          <ac:picMkLst>
            <pc:docMk/>
            <pc:sldMk cId="2082383132" sldId="260"/>
            <ac:picMk id="40" creationId="{40E56534-96DE-B850-1B97-C9BFB7CA460F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0:58.214" v="19" actId="962"/>
        <pc:sldMkLst>
          <pc:docMk/>
          <pc:sldMk cId="1149396067" sldId="261"/>
        </pc:sldMkLst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3" creationId="{0084B57F-AD41-E006-2DE0-E814FD8FB015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4" creationId="{F2539EC7-990F-B5D2-25B0-375328625084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5" creationId="{18811F50-1E4C-C468-EE49-90E93EE511CC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6" creationId="{E90BCC04-B385-D4E8-39EA-800D03F2CF80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7" creationId="{0A01C57A-35D0-8FA7-4A09-65DD039268C3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8" creationId="{4F24F858-AD73-71FF-511E-12D726260560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9" creationId="{D83278F8-4890-2DA5-1CF2-8C3522A4CFEC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10" creationId="{75BD8D7A-B28E-5D75-9DF5-2BA4F1521A76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11" creationId="{31BA8AAD-17D6-4C76-F5F5-2EC338A7CF70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12" creationId="{AC145E9E-9DA7-B0BC-BD07-E48402AFE219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13" creationId="{4FCCAC5A-5399-5687-DB29-46295E700654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14" creationId="{668AD008-A271-DA8E-6F7A-913D4CAB0739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15" creationId="{E348F4E8-FD54-6479-6593-906D410287E5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16" creationId="{2E16F688-5668-0A1C-B35F-533B17E0FD53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17" creationId="{ED471720-D956-0CC0-4F0F-71DD39E115E4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18" creationId="{F7C79028-297A-13BC-DED2-0E00DA91B1A5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19" creationId="{2C1E5062-8C82-397E-860C-AFFDA74C2687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20" creationId="{9F9551CA-019C-3179-DD22-EDB4C31CE64E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21" creationId="{A452750E-6CB9-F72C-ECC8-60E066FC1EDB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22" creationId="{54191B22-0451-62A5-B44E-70A723ECFD3C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23" creationId="{8D792F0B-F346-F9C3-5CB0-F8AC110493D2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24" creationId="{7B9C50BD-700B-65CF-80DE-823C127AB66D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25" creationId="{5A064900-E96E-F18C-80C8-9E518E5A9E2C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26" creationId="{E5D9BB7B-73C1-FCB5-27BF-597DE918F53F}"/>
          </ac:spMkLst>
        </pc:spChg>
        <pc:spChg chg="del">
          <ac:chgData name="BELLEMIN SANDRA" userId="5fe4e071-d3f4-40df-970f-ee8fcf898346" providerId="ADAL" clId="{9406D9A6-EA62-435A-94D3-E0F298B7E691}" dt="2023-09-04T10:20:54.613" v="16" actId="478"/>
          <ac:spMkLst>
            <pc:docMk/>
            <pc:sldMk cId="1149396067" sldId="261"/>
            <ac:spMk id="27" creationId="{D73A3730-8B74-10FF-F0C5-F79C44CA4EA8}"/>
          </ac:spMkLst>
        </pc:spChg>
        <pc:graphicFrameChg chg="del">
          <ac:chgData name="BELLEMIN SANDRA" userId="5fe4e071-d3f4-40df-970f-ee8fcf898346" providerId="ADAL" clId="{9406D9A6-EA62-435A-94D3-E0F298B7E691}" dt="2023-09-04T10:20:54.613" v="16" actId="478"/>
          <ac:graphicFrameMkLst>
            <pc:docMk/>
            <pc:sldMk cId="1149396067" sldId="261"/>
            <ac:graphicFrameMk id="2" creationId="{0A8DE16D-B583-9136-8525-011FB6A07D5B}"/>
          </ac:graphicFrameMkLst>
        </pc:graphicFrameChg>
        <pc:picChg chg="add mod">
          <ac:chgData name="BELLEMIN SANDRA" userId="5fe4e071-d3f4-40df-970f-ee8fcf898346" providerId="ADAL" clId="{9406D9A6-EA62-435A-94D3-E0F298B7E691}" dt="2023-09-04T10:20:58.214" v="19" actId="962"/>
          <ac:picMkLst>
            <pc:docMk/>
            <pc:sldMk cId="1149396067" sldId="261"/>
            <ac:picMk id="29" creationId="{D9BEF8A5-2D2B-F0A7-D703-FF800E70202C}"/>
          </ac:picMkLst>
        </pc:picChg>
        <pc:picChg chg="del">
          <ac:chgData name="BELLEMIN SANDRA" userId="5fe4e071-d3f4-40df-970f-ee8fcf898346" providerId="ADAL" clId="{9406D9A6-EA62-435A-94D3-E0F298B7E691}" dt="2023-09-04T10:20:54.613" v="16" actId="478"/>
          <ac:picMkLst>
            <pc:docMk/>
            <pc:sldMk cId="1149396067" sldId="261"/>
            <ac:picMk id="41" creationId="{F62AD59B-C5D9-AE2F-A5D4-D8E4D3454DF2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1:03.866" v="23" actId="962"/>
        <pc:sldMkLst>
          <pc:docMk/>
          <pc:sldMk cId="2204341780" sldId="262"/>
        </pc:sldMkLst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3" creationId="{0DAA76CF-151C-FC96-7D8A-CBB7E60684F7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4" creationId="{C0D94749-D29C-9077-272C-EC7EAD223476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5" creationId="{C68AAD34-503B-09EC-9250-3D2AED292EF6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6" creationId="{9F970FC3-58E8-8F99-3F79-D1B46AEF6690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7" creationId="{5B4579C7-C5B0-DE5E-F77F-144951270A4A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8" creationId="{AADA269D-8611-3B17-8339-897CED89E332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9" creationId="{62784AB5-7F97-19DC-A3DC-C8E27CAB0767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10" creationId="{B048D272-91D4-76C3-FC9B-1E5AC0CC1951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11" creationId="{300A1E9A-B8E2-B24D-1923-70F1BDCFAD85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12" creationId="{E2F8C518-47F0-8318-430F-EAFC0985D28B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13" creationId="{BC193DBF-E4F6-87D0-E635-BED157C2FFBF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14" creationId="{B5FCA242-9CD7-015F-1EA4-8EBA4FB0F5F2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15" creationId="{AD4FE6BA-E9A7-23DD-DDBB-5D0D5C46E883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16" creationId="{A964AA54-1FC5-640A-214E-665F75650AD1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17" creationId="{6E2E8A2A-15BA-A9E4-C455-E55A1DD55860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18" creationId="{7BDDAAF4-3752-435F-DE1D-2D97F8E9FE44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19" creationId="{8926E521-D3F9-F422-E49A-0F04832445CC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20" creationId="{979A75EF-AFCC-2EF3-D07C-BDA76E5AE08A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21" creationId="{F4868DDD-7464-60CC-C126-25A8399A5B3F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22" creationId="{27EDE144-59ED-ABD1-187D-0F2E6759B944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23" creationId="{5668ACC8-D1E7-47CF-93CA-CFD0A3EB4069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24" creationId="{6D6B5E61-C7DF-9C07-64A1-25914C2ACA35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25" creationId="{820952FA-8A2C-A2AC-3E0F-F16976E325E8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26" creationId="{B231FD48-5FEE-7C54-4507-CCF2EA647340}"/>
          </ac:spMkLst>
        </pc:spChg>
        <pc:spChg chg="del">
          <ac:chgData name="BELLEMIN SANDRA" userId="5fe4e071-d3f4-40df-970f-ee8fcf898346" providerId="ADAL" clId="{9406D9A6-EA62-435A-94D3-E0F298B7E691}" dt="2023-09-04T10:21:02.510" v="20" actId="478"/>
          <ac:spMkLst>
            <pc:docMk/>
            <pc:sldMk cId="2204341780" sldId="262"/>
            <ac:spMk id="27" creationId="{F6A19DE5-8189-12BE-0EB6-96C44E8B0772}"/>
          </ac:spMkLst>
        </pc:spChg>
        <pc:graphicFrameChg chg="del">
          <ac:chgData name="BELLEMIN SANDRA" userId="5fe4e071-d3f4-40df-970f-ee8fcf898346" providerId="ADAL" clId="{9406D9A6-EA62-435A-94D3-E0F298B7E691}" dt="2023-09-04T10:21:02.510" v="20" actId="478"/>
          <ac:graphicFrameMkLst>
            <pc:docMk/>
            <pc:sldMk cId="2204341780" sldId="262"/>
            <ac:graphicFrameMk id="2" creationId="{FD4490B2-0E1E-3276-2F01-46E9E1BBEEF0}"/>
          </ac:graphicFrameMkLst>
        </pc:graphicFrameChg>
        <pc:picChg chg="add mod">
          <ac:chgData name="BELLEMIN SANDRA" userId="5fe4e071-d3f4-40df-970f-ee8fcf898346" providerId="ADAL" clId="{9406D9A6-EA62-435A-94D3-E0F298B7E691}" dt="2023-09-04T10:21:03.866" v="23" actId="962"/>
          <ac:picMkLst>
            <pc:docMk/>
            <pc:sldMk cId="2204341780" sldId="262"/>
            <ac:picMk id="29" creationId="{335A74AF-253D-EEEB-8C7C-2B155B670B89}"/>
          </ac:picMkLst>
        </pc:picChg>
        <pc:picChg chg="del">
          <ac:chgData name="BELLEMIN SANDRA" userId="5fe4e071-d3f4-40df-970f-ee8fcf898346" providerId="ADAL" clId="{9406D9A6-EA62-435A-94D3-E0F298B7E691}" dt="2023-09-04T10:21:02.510" v="20" actId="478"/>
          <ac:picMkLst>
            <pc:docMk/>
            <pc:sldMk cId="2204341780" sldId="262"/>
            <ac:picMk id="42" creationId="{BE61CA10-9915-AA32-514E-3C67B306356C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1:10.530" v="27" actId="962"/>
        <pc:sldMkLst>
          <pc:docMk/>
          <pc:sldMk cId="841612528" sldId="263"/>
        </pc:sldMkLst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3" creationId="{161FCA5B-4FEE-3747-25E5-0336532FD245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4" creationId="{A73CDE7C-BA0A-AC5E-EC04-2D14FDE1D208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5" creationId="{496AF775-7A0E-EFBD-F3E7-202003EDFE3F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6" creationId="{B718B1C2-3CA8-C106-C17B-3332832A55B4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7" creationId="{2FC8CA19-5B6B-758A-AEAA-9300EABDBF80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8" creationId="{998527A3-8E9B-1DCC-BAED-18F1C4A8B13E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9" creationId="{529E2269-5CA4-314A-02D7-67E32F75A4E7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10" creationId="{BA3831CC-62C5-3597-7FE6-D3417889CC52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11" creationId="{3F65565F-7A7B-2A70-2D26-7AD169E67286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12" creationId="{25DE8408-2A5C-4D3E-96AD-22F6FF8F5173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13" creationId="{E4FB947F-5EE9-D1A6-2623-FFD7168B01AE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14" creationId="{FBC8CC9D-B044-619B-361E-5F3928AB8548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15" creationId="{A4561346-0BFA-70A3-06CB-695558876D3E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16" creationId="{685C918E-D667-9A69-4994-8D84446EFFC7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17" creationId="{60EC0D04-A1A3-F186-ED05-97EBBD784F61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18" creationId="{5CDD3CF1-FBC7-B481-CDC3-7EB64B3F7805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19" creationId="{85321124-E613-F0BD-F92E-3518B709F6BC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20" creationId="{6C9D0018-B414-282C-4DB4-AF2CAF9EB4C0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21" creationId="{95A472C7-69D1-4A2C-5A1D-C2166E842CD5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22" creationId="{B85DF89D-5845-65D5-60F8-A23FD3D9D86C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23" creationId="{B71F5E27-96CC-3DA5-BEC6-52E9C19EC208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24" creationId="{6274BDC1-BF84-1C6D-22FF-14C533D408BA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25" creationId="{1505C12F-E83A-2E57-5AA2-CD92ED7816EF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26" creationId="{74755F0F-9816-D126-37A7-588B491E56E6}"/>
          </ac:spMkLst>
        </pc:spChg>
        <pc:spChg chg="del">
          <ac:chgData name="BELLEMIN SANDRA" userId="5fe4e071-d3f4-40df-970f-ee8fcf898346" providerId="ADAL" clId="{9406D9A6-EA62-435A-94D3-E0F298B7E691}" dt="2023-09-04T10:21:09.070" v="24" actId="478"/>
          <ac:spMkLst>
            <pc:docMk/>
            <pc:sldMk cId="841612528" sldId="263"/>
            <ac:spMk id="27" creationId="{CE7BB66A-B636-D63B-7CD2-BB85E7F513FC}"/>
          </ac:spMkLst>
        </pc:spChg>
        <pc:graphicFrameChg chg="del">
          <ac:chgData name="BELLEMIN SANDRA" userId="5fe4e071-d3f4-40df-970f-ee8fcf898346" providerId="ADAL" clId="{9406D9A6-EA62-435A-94D3-E0F298B7E691}" dt="2023-09-04T10:21:09.070" v="24" actId="478"/>
          <ac:graphicFrameMkLst>
            <pc:docMk/>
            <pc:sldMk cId="841612528" sldId="263"/>
            <ac:graphicFrameMk id="2" creationId="{1983C319-44B1-545C-CB48-2E641D31F58D}"/>
          </ac:graphicFrameMkLst>
        </pc:graphicFrameChg>
        <pc:picChg chg="add mod">
          <ac:chgData name="BELLEMIN SANDRA" userId="5fe4e071-d3f4-40df-970f-ee8fcf898346" providerId="ADAL" clId="{9406D9A6-EA62-435A-94D3-E0F298B7E691}" dt="2023-09-04T10:21:10.530" v="27" actId="962"/>
          <ac:picMkLst>
            <pc:docMk/>
            <pc:sldMk cId="841612528" sldId="263"/>
            <ac:picMk id="29" creationId="{546FBA48-D86E-4E44-82E5-F889F2627891}"/>
          </ac:picMkLst>
        </pc:picChg>
        <pc:picChg chg="del">
          <ac:chgData name="BELLEMIN SANDRA" userId="5fe4e071-d3f4-40df-970f-ee8fcf898346" providerId="ADAL" clId="{9406D9A6-EA62-435A-94D3-E0F298B7E691}" dt="2023-09-04T10:21:09.070" v="24" actId="478"/>
          <ac:picMkLst>
            <pc:docMk/>
            <pc:sldMk cId="841612528" sldId="263"/>
            <ac:picMk id="44" creationId="{94853710-F61B-80C0-1C9F-C8A155DEE5C1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1:19.717" v="31" actId="962"/>
        <pc:sldMkLst>
          <pc:docMk/>
          <pc:sldMk cId="3825742323" sldId="264"/>
        </pc:sldMkLst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29" creationId="{E6207FF7-E09E-4633-CBF6-980C108555E5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30" creationId="{4C8E9C20-D48D-9C70-7B63-56C84E6984B5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31" creationId="{6EF92344-3493-7774-B33A-B498B987A06C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32" creationId="{6DC3E03F-6066-E6A9-ABDF-03AD036236DC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33" creationId="{A194E47A-EE8C-9B19-412B-1CF207666BCD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34" creationId="{44EF0C04-D359-A666-CB05-F365472DF46C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35" creationId="{E3CD07C6-5B4B-9732-5D70-BCA817BF2C22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36" creationId="{019AB17A-280B-81FC-8115-D0D95F82C53F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37" creationId="{2225866D-0AEB-DB25-A061-3621C0009A88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38" creationId="{73A582B2-E20E-41EF-83C8-0F4460B7303F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39" creationId="{CEE34AD4-1B08-48CC-9EFB-4C741C3147F3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40" creationId="{E8D4C587-5662-E568-E862-F688C10504A4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41" creationId="{586F1516-8161-A356-1945-6EE1726D75C3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42" creationId="{63FCE155-ED24-0E71-F018-D51AB296589F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43" creationId="{4B4D68C1-3DD7-AEB9-14E0-6881813E3493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44" creationId="{D4E5946D-8B45-0B5F-4F03-900F9A95CD6B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45" creationId="{25B643D6-471D-F4E9-5647-D266EA3C3C9C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46" creationId="{4E9D8002-73D1-1151-772B-21D667DDAB35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47" creationId="{4ECD267E-7170-7253-089B-EB9C5A122B0A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48" creationId="{19D47CF8-C7C0-CC8C-78D2-267207320338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51" creationId="{0AA5A1A1-ABA4-B62D-1E3E-F3069B9DA9D0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52" creationId="{B288C4C1-F17C-E396-8C6A-9A60B7956B7F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53" creationId="{2EAC863F-2566-6C13-A447-5B4E8E498EE8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54" creationId="{3763D395-2E3C-21BB-D07F-8251221B19FA}"/>
          </ac:spMkLst>
        </pc:spChg>
        <pc:spChg chg="del">
          <ac:chgData name="BELLEMIN SANDRA" userId="5fe4e071-d3f4-40df-970f-ee8fcf898346" providerId="ADAL" clId="{9406D9A6-EA62-435A-94D3-E0F298B7E691}" dt="2023-09-04T10:21:16.564" v="28" actId="478"/>
          <ac:spMkLst>
            <pc:docMk/>
            <pc:sldMk cId="3825742323" sldId="264"/>
            <ac:spMk id="55" creationId="{587C66BE-97F6-7447-3458-091F2384C0AC}"/>
          </ac:spMkLst>
        </pc:spChg>
        <pc:graphicFrameChg chg="del">
          <ac:chgData name="BELLEMIN SANDRA" userId="5fe4e071-d3f4-40df-970f-ee8fcf898346" providerId="ADAL" clId="{9406D9A6-EA62-435A-94D3-E0F298B7E691}" dt="2023-09-04T10:21:16.564" v="28" actId="478"/>
          <ac:graphicFrameMkLst>
            <pc:docMk/>
            <pc:sldMk cId="3825742323" sldId="264"/>
            <ac:graphicFrameMk id="28" creationId="{5B4E7387-7FF9-32AA-38FA-0E9E9C42252A}"/>
          </ac:graphicFrameMkLst>
        </pc:graphicFrameChg>
        <pc:picChg chg="add mod">
          <ac:chgData name="BELLEMIN SANDRA" userId="5fe4e071-d3f4-40df-970f-ee8fcf898346" providerId="ADAL" clId="{9406D9A6-EA62-435A-94D3-E0F298B7E691}" dt="2023-09-04T10:21:19.717" v="31" actId="962"/>
          <ac:picMkLst>
            <pc:docMk/>
            <pc:sldMk cId="3825742323" sldId="264"/>
            <ac:picMk id="3" creationId="{E1675E22-04DC-BDF9-FFD6-B2E1ED966007}"/>
          </ac:picMkLst>
        </pc:picChg>
        <pc:picChg chg="del">
          <ac:chgData name="BELLEMIN SANDRA" userId="5fe4e071-d3f4-40df-970f-ee8fcf898346" providerId="ADAL" clId="{9406D9A6-EA62-435A-94D3-E0F298B7E691}" dt="2023-09-04T10:21:16.564" v="28" actId="478"/>
          <ac:picMkLst>
            <pc:docMk/>
            <pc:sldMk cId="3825742323" sldId="264"/>
            <ac:picMk id="49" creationId="{E4FF1B77-0FA3-20E7-57D6-E64C4C956771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1:26.076" v="35" actId="962"/>
        <pc:sldMkLst>
          <pc:docMk/>
          <pc:sldMk cId="3407229311" sldId="265"/>
        </pc:sldMkLst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3" creationId="{578EE9D7-7ECD-79C6-1CA3-B7CF959D952D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4" creationId="{AAD67478-6C61-200A-CEC8-5A64C842A529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5" creationId="{F43E88AF-85E4-9794-ADF7-5D9639512A8D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6" creationId="{00EBE273-DE8D-8E53-2B3A-44A7D4574515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7" creationId="{6A8B82AD-4298-AE65-B1F2-5E905B2D02C8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8" creationId="{BB322440-E076-15BA-CDAC-CFA25A7815CF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9" creationId="{182095DC-A240-4790-660E-6EA2966DFC43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10" creationId="{BE91BFA1-B8C6-2B10-A700-2C88002D7964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11" creationId="{9943CCBB-8746-9F6B-5FDB-9B8390D32437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12" creationId="{695C2E7D-23FC-5DFE-53F8-6D8E9C9DF03D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13" creationId="{CAE53D49-4827-D168-4A96-C01A5AD708B8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14" creationId="{8D19192D-8BCB-8EFB-7088-531EDFFFE72D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15" creationId="{1EE0695C-6B78-772F-D4D7-CAC644C10DDF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16" creationId="{23DB06D4-52DF-9C93-6321-5B24C09E5589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17" creationId="{DF334A9D-B769-1B27-4B4E-C43A540F87BF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18" creationId="{6A919935-A671-89C8-8698-5C2D2ADCAEC4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19" creationId="{8EBC3E5B-E7A2-8503-22AC-347939088155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20" creationId="{5730B745-D5F5-0451-A83C-27921B2A21E6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21" creationId="{16D0D522-B131-762A-5FE3-D78F60AE2A12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22" creationId="{2D1338D8-BAEA-84FC-12C2-D24E20D3B9DE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23" creationId="{B579B866-6C9C-AD3F-3487-A9F26378F574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24" creationId="{03FF60B9-5C8A-FA1A-7D80-2B299D75A44F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25" creationId="{A6FB5363-105E-C1F6-E649-DB84EEA3C409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26" creationId="{BE2F7B62-0F72-C076-0887-796AD4167431}"/>
          </ac:spMkLst>
        </pc:spChg>
        <pc:spChg chg="del">
          <ac:chgData name="BELLEMIN SANDRA" userId="5fe4e071-d3f4-40df-970f-ee8fcf898346" providerId="ADAL" clId="{9406D9A6-EA62-435A-94D3-E0F298B7E691}" dt="2023-09-04T10:21:24.262" v="32" actId="478"/>
          <ac:spMkLst>
            <pc:docMk/>
            <pc:sldMk cId="3407229311" sldId="265"/>
            <ac:spMk id="27" creationId="{D4838657-762F-5DB6-5BB5-A705B911B6A7}"/>
          </ac:spMkLst>
        </pc:spChg>
        <pc:graphicFrameChg chg="del">
          <ac:chgData name="BELLEMIN SANDRA" userId="5fe4e071-d3f4-40df-970f-ee8fcf898346" providerId="ADAL" clId="{9406D9A6-EA62-435A-94D3-E0F298B7E691}" dt="2023-09-04T10:21:24.262" v="32" actId="478"/>
          <ac:graphicFrameMkLst>
            <pc:docMk/>
            <pc:sldMk cId="3407229311" sldId="265"/>
            <ac:graphicFrameMk id="2" creationId="{63B34597-A998-79F5-A990-1B014E88F36B}"/>
          </ac:graphicFrameMkLst>
        </pc:graphicFrameChg>
        <pc:picChg chg="add mod">
          <ac:chgData name="BELLEMIN SANDRA" userId="5fe4e071-d3f4-40df-970f-ee8fcf898346" providerId="ADAL" clId="{9406D9A6-EA62-435A-94D3-E0F298B7E691}" dt="2023-09-04T10:21:26.076" v="35" actId="962"/>
          <ac:picMkLst>
            <pc:docMk/>
            <pc:sldMk cId="3407229311" sldId="265"/>
            <ac:picMk id="29" creationId="{A566009F-E189-5CA2-9648-BDF63FCB85F1}"/>
          </ac:picMkLst>
        </pc:picChg>
        <pc:picChg chg="del">
          <ac:chgData name="BELLEMIN SANDRA" userId="5fe4e071-d3f4-40df-970f-ee8fcf898346" providerId="ADAL" clId="{9406D9A6-EA62-435A-94D3-E0F298B7E691}" dt="2023-09-04T10:21:24.262" v="32" actId="478"/>
          <ac:picMkLst>
            <pc:docMk/>
            <pc:sldMk cId="3407229311" sldId="265"/>
            <ac:picMk id="48" creationId="{1E1F9890-B93B-B459-FA21-5532F32D3295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1:32.384" v="39" actId="962"/>
        <pc:sldMkLst>
          <pc:docMk/>
          <pc:sldMk cId="2466814532" sldId="266"/>
        </pc:sldMkLst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3" creationId="{DCC09547-DFC3-54FE-E662-D6D79BE4C7E1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4" creationId="{2DEC248C-BF33-EB8A-BC07-8B90BE5BC412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5" creationId="{5D996F77-A693-A949-0C8C-5D01E8C21F6B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6" creationId="{40B78EAC-E2AD-1521-F5B8-FB23E197BF13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7" creationId="{EF55CBBB-C7B7-1492-4AC8-897A7F65A103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8" creationId="{1B08BFC3-B979-4264-D492-36B208EB6FDA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9" creationId="{69F58AD5-9660-7934-8A73-3A45B44FFF58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10" creationId="{1E5071EB-BB51-F7BB-FE45-6ECEF32EA0D3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11" creationId="{8DD71B8E-DF41-2AED-706A-E18747E30787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12" creationId="{7ACE517C-9987-A5CB-E0CF-68605E9CA836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13" creationId="{DA71FF87-4C0A-621A-F13B-EDC91293CDAD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14" creationId="{34CE5FD6-7362-17C9-5163-A1B0C320CDF3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15" creationId="{480ADA99-AD6D-4CF7-DDA7-EFF29EE6F78D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16" creationId="{8E2BD856-A795-66C8-3E2E-27C05CCA2D89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17" creationId="{F9618326-F524-271C-1889-F37264C1A7EC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18" creationId="{4A2D5006-165A-A7DC-BADD-56265F900A19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19" creationId="{28E6A2A3-2A9C-7CC0-16EF-237E44E9E30B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20" creationId="{7CA76FFF-A7ED-B452-1231-741BEE32F9D9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21" creationId="{C5284355-119B-45B7-13ED-2447020B40A5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22" creationId="{60FD7785-EBDC-42CE-35B8-55896E0E32A3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23" creationId="{85D3EE37-B63F-6905-A341-AE53EF9B5249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24" creationId="{00B4E97D-A648-B8D8-2C59-ACFBF3735C32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25" creationId="{85564B0A-E443-A67A-5BBD-3C42F3B74E52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26" creationId="{8B47EB3D-BAC5-043A-45B9-79E6DD774492}"/>
          </ac:spMkLst>
        </pc:spChg>
        <pc:spChg chg="del">
          <ac:chgData name="BELLEMIN SANDRA" userId="5fe4e071-d3f4-40df-970f-ee8fcf898346" providerId="ADAL" clId="{9406D9A6-EA62-435A-94D3-E0F298B7E691}" dt="2023-09-04T10:21:30.597" v="36" actId="478"/>
          <ac:spMkLst>
            <pc:docMk/>
            <pc:sldMk cId="2466814532" sldId="266"/>
            <ac:spMk id="27" creationId="{FC40FD53-8C38-4092-56B4-00E5507690D7}"/>
          </ac:spMkLst>
        </pc:spChg>
        <pc:graphicFrameChg chg="del">
          <ac:chgData name="BELLEMIN SANDRA" userId="5fe4e071-d3f4-40df-970f-ee8fcf898346" providerId="ADAL" clId="{9406D9A6-EA62-435A-94D3-E0F298B7E691}" dt="2023-09-04T10:21:30.597" v="36" actId="478"/>
          <ac:graphicFrameMkLst>
            <pc:docMk/>
            <pc:sldMk cId="2466814532" sldId="266"/>
            <ac:graphicFrameMk id="2" creationId="{1C3E4A94-CE29-749D-A999-45C9E5E36F0F}"/>
          </ac:graphicFrameMkLst>
        </pc:graphicFrameChg>
        <pc:picChg chg="add mod">
          <ac:chgData name="BELLEMIN SANDRA" userId="5fe4e071-d3f4-40df-970f-ee8fcf898346" providerId="ADAL" clId="{9406D9A6-EA62-435A-94D3-E0F298B7E691}" dt="2023-09-04T10:21:32.384" v="39" actId="962"/>
          <ac:picMkLst>
            <pc:docMk/>
            <pc:sldMk cId="2466814532" sldId="266"/>
            <ac:picMk id="29" creationId="{8E1F1AD9-0A93-EF28-853E-49A302F6A2BD}"/>
          </ac:picMkLst>
        </pc:picChg>
        <pc:picChg chg="del">
          <ac:chgData name="BELLEMIN SANDRA" userId="5fe4e071-d3f4-40df-970f-ee8fcf898346" providerId="ADAL" clId="{9406D9A6-EA62-435A-94D3-E0F298B7E691}" dt="2023-09-04T10:21:30.597" v="36" actId="478"/>
          <ac:picMkLst>
            <pc:docMk/>
            <pc:sldMk cId="2466814532" sldId="266"/>
            <ac:picMk id="46" creationId="{4174EA05-0EB0-09A0-6CCD-D87F1CB2A3BE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1:43.460" v="43" actId="962"/>
        <pc:sldMkLst>
          <pc:docMk/>
          <pc:sldMk cId="417200584" sldId="267"/>
        </pc:sldMkLst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3" creationId="{ECFCE7AF-B10B-C189-AAFD-4DE025E3CB5B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4" creationId="{5128C3B8-C19C-2D4B-8C29-C011DF02E532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5" creationId="{72C15021-E372-F403-A740-38670A3C3AA5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6" creationId="{D1B1F8D0-4390-2D69-D87B-AF811496ABA3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7" creationId="{B7E04261-9414-5D8A-0398-5D215327C240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8" creationId="{EFF66BFC-9C07-A93D-2526-59877B3A9D6B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9" creationId="{17D62C09-9AFD-CC55-98E9-D29A8CABACC5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10" creationId="{2DBDDBAB-2204-7254-8380-6B8E15EE11DC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11" creationId="{0CA05EA5-1638-4B3B-373F-1088651AD34D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12" creationId="{29E6FDB3-FA2E-B4AA-813A-2CB8EE8CC190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13" creationId="{1C91F690-2254-931C-A6DD-447CE5DF58D3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14" creationId="{13D30178-7B5D-57C4-9C44-2CE5245BF777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15" creationId="{9952BA71-0D5A-7640-C851-67F9C89E0C18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16" creationId="{AC193FDF-7973-BF50-6AB8-2DBD170DE17C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17" creationId="{6BB01A47-1161-2FFF-1661-A73B77EA0AE1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18" creationId="{22F2C49E-2CF9-5022-4AFB-4F8036A5BBC5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19" creationId="{C88351E1-ACB3-7604-323A-49921839D7E8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20" creationId="{336549D2-ED2C-1AD0-6CFD-A27E9497C790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21" creationId="{6F65F3FF-B7F5-C212-8239-C04E9ABF069D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22" creationId="{869E0CC4-F03B-9B8E-04DD-7BE1E7396A93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23" creationId="{761FE5B8-E940-881E-E3A9-0E762ECFD72C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24" creationId="{539CB926-F6AC-2ADE-9435-19FAD0C4174A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25" creationId="{F18D30DF-1FED-FF37-DF49-D46CC836D819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26" creationId="{82953813-AD12-C2BF-1686-9ECBB28ADD99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27" creationId="{22A482B0-6FEF-CDE5-E0BE-EF073B898ECA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39" creationId="{AFA55774-4DAD-55FA-6793-DF73B7D411C9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66" creationId="{4C634A00-65E2-B23E-D1D1-FF9464B6A6CD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67" creationId="{6A098085-E0F9-91F8-2143-2E38CD47DFF9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68" creationId="{A88B56BB-91C2-71BA-025F-89F1B3E9453E}"/>
          </ac:spMkLst>
        </pc:spChg>
        <pc:spChg chg="del">
          <ac:chgData name="BELLEMIN SANDRA" userId="5fe4e071-d3f4-40df-970f-ee8fcf898346" providerId="ADAL" clId="{9406D9A6-EA62-435A-94D3-E0F298B7E691}" dt="2023-09-04T10:21:41.942" v="40" actId="478"/>
          <ac:spMkLst>
            <pc:docMk/>
            <pc:sldMk cId="417200584" sldId="267"/>
            <ac:spMk id="69" creationId="{60783359-5729-8FE3-386F-09CFDC08F2CA}"/>
          </ac:spMkLst>
        </pc:spChg>
        <pc:graphicFrameChg chg="del">
          <ac:chgData name="BELLEMIN SANDRA" userId="5fe4e071-d3f4-40df-970f-ee8fcf898346" providerId="ADAL" clId="{9406D9A6-EA62-435A-94D3-E0F298B7E691}" dt="2023-09-04T10:21:41.942" v="40" actId="478"/>
          <ac:graphicFrameMkLst>
            <pc:docMk/>
            <pc:sldMk cId="417200584" sldId="267"/>
            <ac:graphicFrameMk id="2" creationId="{B048EBBA-2C33-8B1B-4FC2-B758BA84B066}"/>
          </ac:graphicFrameMkLst>
        </pc:graphicFrameChg>
        <pc:picChg chg="del">
          <ac:chgData name="BELLEMIN SANDRA" userId="5fe4e071-d3f4-40df-970f-ee8fcf898346" providerId="ADAL" clId="{9406D9A6-EA62-435A-94D3-E0F298B7E691}" dt="2023-09-04T10:21:41.942" v="40" actId="478"/>
          <ac:picMkLst>
            <pc:docMk/>
            <pc:sldMk cId="417200584" sldId="267"/>
            <ac:picMk id="28" creationId="{E9D67C57-B72E-4507-1601-2BF4FE9826D2}"/>
          </ac:picMkLst>
        </pc:picChg>
        <pc:picChg chg="del">
          <ac:chgData name="BELLEMIN SANDRA" userId="5fe4e071-d3f4-40df-970f-ee8fcf898346" providerId="ADAL" clId="{9406D9A6-EA62-435A-94D3-E0F298B7E691}" dt="2023-09-04T10:21:41.942" v="40" actId="478"/>
          <ac:picMkLst>
            <pc:docMk/>
            <pc:sldMk cId="417200584" sldId="267"/>
            <ac:picMk id="30" creationId="{2DB62C9C-3A3F-C63E-55CF-3533A39B7C51}"/>
          </ac:picMkLst>
        </pc:picChg>
        <pc:picChg chg="add mod">
          <ac:chgData name="BELLEMIN SANDRA" userId="5fe4e071-d3f4-40df-970f-ee8fcf898346" providerId="ADAL" clId="{9406D9A6-EA62-435A-94D3-E0F298B7E691}" dt="2023-09-04T10:21:43.460" v="43" actId="962"/>
          <ac:picMkLst>
            <pc:docMk/>
            <pc:sldMk cId="417200584" sldId="267"/>
            <ac:picMk id="31" creationId="{C8C54603-288B-C7F5-D60C-07FC216D441A}"/>
          </ac:picMkLst>
        </pc:picChg>
        <pc:picChg chg="del">
          <ac:chgData name="BELLEMIN SANDRA" userId="5fe4e071-d3f4-40df-970f-ee8fcf898346" providerId="ADAL" clId="{9406D9A6-EA62-435A-94D3-E0F298B7E691}" dt="2023-09-04T10:21:41.942" v="40" actId="478"/>
          <ac:picMkLst>
            <pc:docMk/>
            <pc:sldMk cId="417200584" sldId="267"/>
            <ac:picMk id="32" creationId="{E040D55B-6587-7D7C-87A2-13A7E72F7A67}"/>
          </ac:picMkLst>
        </pc:picChg>
        <pc:picChg chg="del">
          <ac:chgData name="BELLEMIN SANDRA" userId="5fe4e071-d3f4-40df-970f-ee8fcf898346" providerId="ADAL" clId="{9406D9A6-EA62-435A-94D3-E0F298B7E691}" dt="2023-09-04T10:21:41.942" v="40" actId="478"/>
          <ac:picMkLst>
            <pc:docMk/>
            <pc:sldMk cId="417200584" sldId="267"/>
            <ac:picMk id="34" creationId="{DE339A27-9EFC-9FEA-FC74-3C798CBFC951}"/>
          </ac:picMkLst>
        </pc:picChg>
        <pc:picChg chg="del">
          <ac:chgData name="BELLEMIN SANDRA" userId="5fe4e071-d3f4-40df-970f-ee8fcf898346" providerId="ADAL" clId="{9406D9A6-EA62-435A-94D3-E0F298B7E691}" dt="2023-09-04T10:21:41.942" v="40" actId="478"/>
          <ac:picMkLst>
            <pc:docMk/>
            <pc:sldMk cId="417200584" sldId="267"/>
            <ac:picMk id="36" creationId="{468ECB26-0995-F3CD-9D36-1DE7E3324647}"/>
          </ac:picMkLst>
        </pc:picChg>
        <pc:picChg chg="del">
          <ac:chgData name="BELLEMIN SANDRA" userId="5fe4e071-d3f4-40df-970f-ee8fcf898346" providerId="ADAL" clId="{9406D9A6-EA62-435A-94D3-E0F298B7E691}" dt="2023-09-04T10:21:41.942" v="40" actId="478"/>
          <ac:picMkLst>
            <pc:docMk/>
            <pc:sldMk cId="417200584" sldId="267"/>
            <ac:picMk id="37" creationId="{521FADF2-E127-FFB1-A48C-B6FE63A60C5C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2:19.080" v="58" actId="962"/>
        <pc:sldMkLst>
          <pc:docMk/>
          <pc:sldMk cId="1725684628" sldId="268"/>
        </pc:sldMkLst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3" creationId="{4EAB8A6D-BB4C-E01D-DE07-8D7CC1DC9B24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4" creationId="{2A9D7937-C9B9-8488-0A9A-7C206D5DEB98}"/>
          </ac:spMkLst>
        </pc:spChg>
        <pc:spChg chg="del">
          <ac:chgData name="BELLEMIN SANDRA" userId="5fe4e071-d3f4-40df-970f-ee8fcf898346" providerId="ADAL" clId="{9406D9A6-EA62-435A-94D3-E0F298B7E691}" dt="2023-09-04T10:22:17.482" v="55" actId="478"/>
          <ac:spMkLst>
            <pc:docMk/>
            <pc:sldMk cId="1725684628" sldId="268"/>
            <ac:spMk id="6" creationId="{39C425BC-721F-5AD7-04F2-541FEBE3D8F5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7" creationId="{6A657A81-155C-B903-421F-786EF8AD5C19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8" creationId="{7E6D7028-D521-52FF-69D9-A2FB04836C82}"/>
          </ac:spMkLst>
        </pc:spChg>
        <pc:spChg chg="del">
          <ac:chgData name="BELLEMIN SANDRA" userId="5fe4e071-d3f4-40df-970f-ee8fcf898346" providerId="ADAL" clId="{9406D9A6-EA62-435A-94D3-E0F298B7E691}" dt="2023-09-04T10:22:17.482" v="55" actId="478"/>
          <ac:spMkLst>
            <pc:docMk/>
            <pc:sldMk cId="1725684628" sldId="268"/>
            <ac:spMk id="9" creationId="{1D4BD608-DE7E-A12B-6FE8-F75A2471EF16}"/>
          </ac:spMkLst>
        </pc:spChg>
        <pc:spChg chg="del">
          <ac:chgData name="BELLEMIN SANDRA" userId="5fe4e071-d3f4-40df-970f-ee8fcf898346" providerId="ADAL" clId="{9406D9A6-EA62-435A-94D3-E0F298B7E691}" dt="2023-09-04T10:22:17.482" v="55" actId="478"/>
          <ac:spMkLst>
            <pc:docMk/>
            <pc:sldMk cId="1725684628" sldId="268"/>
            <ac:spMk id="10" creationId="{0F091F7C-6816-BF1A-E74B-1E9BD0B3CBA5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11" creationId="{1BD0D0A9-DE59-7C31-9FDC-86D3EF0DFB4C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12" creationId="{43512E02-6B8F-227F-4A0C-3A0AF6654CFB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13" creationId="{D29BBE7D-4394-D8D3-9DF0-5D4553A742FE}"/>
          </ac:spMkLst>
        </pc:spChg>
        <pc:spChg chg="del">
          <ac:chgData name="BELLEMIN SANDRA" userId="5fe4e071-d3f4-40df-970f-ee8fcf898346" providerId="ADAL" clId="{9406D9A6-EA62-435A-94D3-E0F298B7E691}" dt="2023-09-04T10:22:17.482" v="55" actId="478"/>
          <ac:spMkLst>
            <pc:docMk/>
            <pc:sldMk cId="1725684628" sldId="268"/>
            <ac:spMk id="14" creationId="{983B72E0-B617-5736-F5C4-5C4D285FAFDD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15" creationId="{F38DD11F-D6C6-EB50-E9FD-96B54652C5D2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16" creationId="{A77B0F8F-866B-BB25-F0EF-D898AB7E27D0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17" creationId="{C698A4D7-3C15-8965-4D52-81F389674FE0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18" creationId="{4C7E7345-E4BC-0322-AA40-9241665EDC0A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19" creationId="{A025605A-68F5-528D-12E7-3EB67ACB2066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20" creationId="{5139CE6F-97C8-1B40-F14B-D6399055058D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21" creationId="{9F1E3B26-45B0-694C-155B-400C553E9BBA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22" creationId="{07FD5546-BD4C-FF46-A8D7-3AC02B4210FC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23" creationId="{C05CCE75-A016-A547-664A-29F2A557B5F5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24" creationId="{17ACAE8A-96D6-0481-F334-9C8E0CF4B90F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25" creationId="{F7786F6B-D98C-D563-DAF7-358D8CF3801D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26" creationId="{397E1C40-6E28-D258-0DDB-65711CC58205}"/>
          </ac:spMkLst>
        </pc:spChg>
        <pc:spChg chg="del">
          <ac:chgData name="BELLEMIN SANDRA" userId="5fe4e071-d3f4-40df-970f-ee8fcf898346" providerId="ADAL" clId="{9406D9A6-EA62-435A-94D3-E0F298B7E691}" dt="2023-09-04T10:22:15.326" v="54" actId="478"/>
          <ac:spMkLst>
            <pc:docMk/>
            <pc:sldMk cId="1725684628" sldId="268"/>
            <ac:spMk id="27" creationId="{923B9BAD-D2BD-D03B-86BC-F474C9157E1D}"/>
          </ac:spMkLst>
        </pc:spChg>
        <pc:graphicFrameChg chg="del">
          <ac:chgData name="BELLEMIN SANDRA" userId="5fe4e071-d3f4-40df-970f-ee8fcf898346" providerId="ADAL" clId="{9406D9A6-EA62-435A-94D3-E0F298B7E691}" dt="2023-09-04T10:22:15.326" v="54" actId="478"/>
          <ac:graphicFrameMkLst>
            <pc:docMk/>
            <pc:sldMk cId="1725684628" sldId="268"/>
            <ac:graphicFrameMk id="2" creationId="{8FF3445D-2469-086B-D493-D3E768FAFD33}"/>
          </ac:graphicFrameMkLst>
        </pc:graphicFrameChg>
        <pc:graphicFrameChg chg="del">
          <ac:chgData name="BELLEMIN SANDRA" userId="5fe4e071-d3f4-40df-970f-ee8fcf898346" providerId="ADAL" clId="{9406D9A6-EA62-435A-94D3-E0F298B7E691}" dt="2023-09-04T10:22:15.326" v="54" actId="478"/>
          <ac:graphicFrameMkLst>
            <pc:docMk/>
            <pc:sldMk cId="1725684628" sldId="268"/>
            <ac:graphicFrameMk id="5" creationId="{C2525607-38A5-8A5B-CFB1-2D3B069A5FE0}"/>
          </ac:graphicFrameMkLst>
        </pc:graphicFrameChg>
        <pc:graphicFrameChg chg="del">
          <ac:chgData name="BELLEMIN SANDRA" userId="5fe4e071-d3f4-40df-970f-ee8fcf898346" providerId="ADAL" clId="{9406D9A6-EA62-435A-94D3-E0F298B7E691}" dt="2023-09-04T10:22:15.326" v="54" actId="478"/>
          <ac:graphicFrameMkLst>
            <pc:docMk/>
            <pc:sldMk cId="1725684628" sldId="268"/>
            <ac:graphicFrameMk id="59" creationId="{198E7A33-5BB3-C120-58DC-A764FD5AFD52}"/>
          </ac:graphicFrameMkLst>
        </pc:graphicFrameChg>
        <pc:picChg chg="add mod">
          <ac:chgData name="BELLEMIN SANDRA" userId="5fe4e071-d3f4-40df-970f-ee8fcf898346" providerId="ADAL" clId="{9406D9A6-EA62-435A-94D3-E0F298B7E691}" dt="2023-09-04T10:22:19.080" v="58" actId="962"/>
          <ac:picMkLst>
            <pc:docMk/>
            <pc:sldMk cId="1725684628" sldId="268"/>
            <ac:picMk id="29" creationId="{4719F425-74F3-3815-071B-68B5CE2953FA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2:38.088" v="67" actId="962"/>
        <pc:sldMkLst>
          <pc:docMk/>
          <pc:sldMk cId="12582700" sldId="269"/>
        </pc:sldMkLst>
        <pc:spChg chg="del">
          <ac:chgData name="BELLEMIN SANDRA" userId="5fe4e071-d3f4-40df-970f-ee8fcf898346" providerId="ADAL" clId="{9406D9A6-EA62-435A-94D3-E0F298B7E691}" dt="2023-09-04T10:22:36.477" v="64" actId="478"/>
          <ac:spMkLst>
            <pc:docMk/>
            <pc:sldMk cId="12582700" sldId="269"/>
            <ac:spMk id="30" creationId="{B46ADF37-9D0F-064A-A5D7-C30EFB34C42B}"/>
          </ac:spMkLst>
        </pc:spChg>
        <pc:spChg chg="del">
          <ac:chgData name="BELLEMIN SANDRA" userId="5fe4e071-d3f4-40df-970f-ee8fcf898346" providerId="ADAL" clId="{9406D9A6-EA62-435A-94D3-E0F298B7E691}" dt="2023-09-04T10:22:36.477" v="64" actId="478"/>
          <ac:spMkLst>
            <pc:docMk/>
            <pc:sldMk cId="12582700" sldId="269"/>
            <ac:spMk id="31" creationId="{5E5B8DBC-F447-7764-4EB2-0CFD56E470BF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32" creationId="{054E192B-0E8E-E704-01DA-8D4A72C55C0B}"/>
          </ac:spMkLst>
        </pc:spChg>
        <pc:spChg chg="del">
          <ac:chgData name="BELLEMIN SANDRA" userId="5fe4e071-d3f4-40df-970f-ee8fcf898346" providerId="ADAL" clId="{9406D9A6-EA62-435A-94D3-E0F298B7E691}" dt="2023-09-04T10:22:36.477" v="64" actId="478"/>
          <ac:spMkLst>
            <pc:docMk/>
            <pc:sldMk cId="12582700" sldId="269"/>
            <ac:spMk id="33" creationId="{A1561C4A-7E7F-4749-1478-8F914AB64FD2}"/>
          </ac:spMkLst>
        </pc:spChg>
        <pc:spChg chg="del">
          <ac:chgData name="BELLEMIN SANDRA" userId="5fe4e071-d3f4-40df-970f-ee8fcf898346" providerId="ADAL" clId="{9406D9A6-EA62-435A-94D3-E0F298B7E691}" dt="2023-09-04T10:22:36.477" v="64" actId="478"/>
          <ac:spMkLst>
            <pc:docMk/>
            <pc:sldMk cId="12582700" sldId="269"/>
            <ac:spMk id="34" creationId="{9D5578F1-EF93-FF5D-88C9-24CA6642191A}"/>
          </ac:spMkLst>
        </pc:spChg>
        <pc:spChg chg="del">
          <ac:chgData name="BELLEMIN SANDRA" userId="5fe4e071-d3f4-40df-970f-ee8fcf898346" providerId="ADAL" clId="{9406D9A6-EA62-435A-94D3-E0F298B7E691}" dt="2023-09-04T10:22:36.477" v="64" actId="478"/>
          <ac:spMkLst>
            <pc:docMk/>
            <pc:sldMk cId="12582700" sldId="269"/>
            <ac:spMk id="35" creationId="{7B972134-2689-4CBB-AA8E-D7A44C777539}"/>
          </ac:spMkLst>
        </pc:spChg>
        <pc:spChg chg="del">
          <ac:chgData name="BELLEMIN SANDRA" userId="5fe4e071-d3f4-40df-970f-ee8fcf898346" providerId="ADAL" clId="{9406D9A6-EA62-435A-94D3-E0F298B7E691}" dt="2023-09-04T10:22:36.477" v="64" actId="478"/>
          <ac:spMkLst>
            <pc:docMk/>
            <pc:sldMk cId="12582700" sldId="269"/>
            <ac:spMk id="36" creationId="{3CED3BF1-636E-C5D1-77EE-9625766C579B}"/>
          </ac:spMkLst>
        </pc:spChg>
        <pc:spChg chg="del">
          <ac:chgData name="BELLEMIN SANDRA" userId="5fe4e071-d3f4-40df-970f-ee8fcf898346" providerId="ADAL" clId="{9406D9A6-EA62-435A-94D3-E0F298B7E691}" dt="2023-09-04T10:22:36.477" v="64" actId="478"/>
          <ac:spMkLst>
            <pc:docMk/>
            <pc:sldMk cId="12582700" sldId="269"/>
            <ac:spMk id="37" creationId="{567BE6F3-622A-3279-6B5A-BEB3552D930A}"/>
          </ac:spMkLst>
        </pc:spChg>
        <pc:spChg chg="del">
          <ac:chgData name="BELLEMIN SANDRA" userId="5fe4e071-d3f4-40df-970f-ee8fcf898346" providerId="ADAL" clId="{9406D9A6-EA62-435A-94D3-E0F298B7E691}" dt="2023-09-04T10:22:36.477" v="64" actId="478"/>
          <ac:spMkLst>
            <pc:docMk/>
            <pc:sldMk cId="12582700" sldId="269"/>
            <ac:spMk id="38" creationId="{B303B275-C947-AEE3-8E8E-A74C51734AA6}"/>
          </ac:spMkLst>
        </pc:spChg>
        <pc:spChg chg="del">
          <ac:chgData name="BELLEMIN SANDRA" userId="5fe4e071-d3f4-40df-970f-ee8fcf898346" providerId="ADAL" clId="{9406D9A6-EA62-435A-94D3-E0F298B7E691}" dt="2023-09-04T10:22:36.477" v="64" actId="478"/>
          <ac:spMkLst>
            <pc:docMk/>
            <pc:sldMk cId="12582700" sldId="269"/>
            <ac:spMk id="39" creationId="{0DB48A81-F38A-C648-BB32-A5B56E6189E4}"/>
          </ac:spMkLst>
        </pc:spChg>
        <pc:spChg chg="del">
          <ac:chgData name="BELLEMIN SANDRA" userId="5fe4e071-d3f4-40df-970f-ee8fcf898346" providerId="ADAL" clId="{9406D9A6-EA62-435A-94D3-E0F298B7E691}" dt="2023-09-04T10:22:36.477" v="64" actId="478"/>
          <ac:spMkLst>
            <pc:docMk/>
            <pc:sldMk cId="12582700" sldId="269"/>
            <ac:spMk id="40" creationId="{58C43EBB-E504-6409-5DAF-FF2EC7FA6441}"/>
          </ac:spMkLst>
        </pc:spChg>
        <pc:spChg chg="del">
          <ac:chgData name="BELLEMIN SANDRA" userId="5fe4e071-d3f4-40df-970f-ee8fcf898346" providerId="ADAL" clId="{9406D9A6-EA62-435A-94D3-E0F298B7E691}" dt="2023-09-04T10:22:36.477" v="64" actId="478"/>
          <ac:spMkLst>
            <pc:docMk/>
            <pc:sldMk cId="12582700" sldId="269"/>
            <ac:spMk id="41" creationId="{54BA3694-3E13-879E-23D6-CEF672DA9546}"/>
          </ac:spMkLst>
        </pc:spChg>
        <pc:spChg chg="del">
          <ac:chgData name="BELLEMIN SANDRA" userId="5fe4e071-d3f4-40df-970f-ee8fcf898346" providerId="ADAL" clId="{9406D9A6-EA62-435A-94D3-E0F298B7E691}" dt="2023-09-04T10:22:36.477" v="64" actId="478"/>
          <ac:spMkLst>
            <pc:docMk/>
            <pc:sldMk cId="12582700" sldId="269"/>
            <ac:spMk id="42" creationId="{0E0FAB52-EC25-4902-424F-5A6BFE9B064E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43" creationId="{3EFFF939-70E4-1B9E-2615-E065BB3E0A69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44" creationId="{3831192C-9DD0-2800-095C-F1B7CB261F79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45" creationId="{C325C823-8B5D-37DC-3C01-3F8928053EDF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46" creationId="{F2B3A013-290D-EEC0-F0D7-761333D7C9F7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47" creationId="{5890AB8F-1E89-6914-5E38-662DFF98353A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48" creationId="{2B2B8574-84EC-DAD5-7FB0-86D0DF88871B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49" creationId="{42891323-B118-4717-FEF9-80454EAE4644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50" creationId="{689E200A-9AD7-BFC1-02D7-433B55558A24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51" creationId="{EB42B2A7-C71B-D66A-13A4-8744B5AD0E39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52" creationId="{BC0FE3DD-1B29-2503-7D7B-9B4E854D52EE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53" creationId="{BA312EC5-17DA-3136-777D-702153575225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54" creationId="{6AA8239E-C962-2D1D-9F3A-8C6B98248C72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55" creationId="{52585502-CF9B-4F81-8030-CEE5DD852057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56" creationId="{D4D9B11A-3DFB-4C09-9ECC-24D3A34A4449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57" creationId="{E8F568B8-58F5-6528-F173-D6B3AD8B917B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58" creationId="{4DAA899D-5475-F18D-0FAB-57F3C53EECCF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59" creationId="{F4E33517-5496-4AFE-8FBD-81D610DB29AD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60" creationId="{832C6092-C55C-C5A5-EFEF-7E6B79D8FB61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61" creationId="{E07DD8FE-FF29-0627-D8A3-13E5742511EB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62" creationId="{99A6490E-FB87-B825-EC64-475819966B7C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63" creationId="{5B6CE4F6-FAED-2DBB-3B02-7F07B44A3277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64" creationId="{40FDFF1B-8912-DC42-34C1-B175EC3764A8}"/>
          </ac:spMkLst>
        </pc:spChg>
        <pc:spChg chg="del">
          <ac:chgData name="BELLEMIN SANDRA" userId="5fe4e071-d3f4-40df-970f-ee8fcf898346" providerId="ADAL" clId="{9406D9A6-EA62-435A-94D3-E0F298B7E691}" dt="2023-09-04T10:22:34.095" v="63" actId="478"/>
          <ac:spMkLst>
            <pc:docMk/>
            <pc:sldMk cId="12582700" sldId="269"/>
            <ac:spMk id="65" creationId="{F0E79534-8AC8-EC68-F3EF-03325BAD3198}"/>
          </ac:spMkLst>
        </pc:spChg>
        <pc:graphicFrameChg chg="del">
          <ac:chgData name="BELLEMIN SANDRA" userId="5fe4e071-d3f4-40df-970f-ee8fcf898346" providerId="ADAL" clId="{9406D9A6-EA62-435A-94D3-E0F298B7E691}" dt="2023-09-04T10:22:34.095" v="63" actId="478"/>
          <ac:graphicFrameMkLst>
            <pc:docMk/>
            <pc:sldMk cId="12582700" sldId="269"/>
            <ac:graphicFrameMk id="2" creationId="{03DC565C-674B-7BEC-A7CF-761CEBEF2147}"/>
          </ac:graphicFrameMkLst>
        </pc:graphicFrameChg>
        <pc:graphicFrameChg chg="del">
          <ac:chgData name="BELLEMIN SANDRA" userId="5fe4e071-d3f4-40df-970f-ee8fcf898346" providerId="ADAL" clId="{9406D9A6-EA62-435A-94D3-E0F298B7E691}" dt="2023-09-04T10:22:34.095" v="63" actId="478"/>
          <ac:graphicFrameMkLst>
            <pc:docMk/>
            <pc:sldMk cId="12582700" sldId="269"/>
            <ac:graphicFrameMk id="3" creationId="{D8E4F1AE-C27E-AAAF-E03B-7EFDCDECF447}"/>
          </ac:graphicFrameMkLst>
        </pc:graphicFrameChg>
        <pc:graphicFrameChg chg="del">
          <ac:chgData name="BELLEMIN SANDRA" userId="5fe4e071-d3f4-40df-970f-ee8fcf898346" providerId="ADAL" clId="{9406D9A6-EA62-435A-94D3-E0F298B7E691}" dt="2023-09-04T10:22:34.095" v="63" actId="478"/>
          <ac:graphicFrameMkLst>
            <pc:docMk/>
            <pc:sldMk cId="12582700" sldId="269"/>
            <ac:graphicFrameMk id="29" creationId="{10C2F9F6-1A7C-486D-7BC2-A63AAB9F1BDB}"/>
          </ac:graphicFrameMkLst>
        </pc:graphicFrameChg>
        <pc:picChg chg="add mod">
          <ac:chgData name="BELLEMIN SANDRA" userId="5fe4e071-d3f4-40df-970f-ee8fcf898346" providerId="ADAL" clId="{9406D9A6-EA62-435A-94D3-E0F298B7E691}" dt="2023-09-04T10:22:38.088" v="67" actId="962"/>
          <ac:picMkLst>
            <pc:docMk/>
            <pc:sldMk cId="12582700" sldId="269"/>
            <ac:picMk id="5" creationId="{F324C6A9-2D94-F082-B3D8-A2A20A28A225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2:41.315" v="71" actId="962"/>
        <pc:sldMkLst>
          <pc:docMk/>
          <pc:sldMk cId="963915779" sldId="270"/>
        </pc:sldMkLst>
        <pc:picChg chg="add mod">
          <ac:chgData name="BELLEMIN SANDRA" userId="5fe4e071-d3f4-40df-970f-ee8fcf898346" providerId="ADAL" clId="{9406D9A6-EA62-435A-94D3-E0F298B7E691}" dt="2023-09-04T10:22:41.315" v="71" actId="962"/>
          <ac:picMkLst>
            <pc:docMk/>
            <pc:sldMk cId="963915779" sldId="270"/>
            <ac:picMk id="3" creationId="{B042E6DF-FF0D-BA20-9A48-756CE02CD42B}"/>
          </ac:picMkLst>
        </pc:picChg>
        <pc:picChg chg="del">
          <ac:chgData name="BELLEMIN SANDRA" userId="5fe4e071-d3f4-40df-970f-ee8fcf898346" providerId="ADAL" clId="{9406D9A6-EA62-435A-94D3-E0F298B7E691}" dt="2023-09-04T10:22:39.819" v="68" actId="478"/>
          <ac:picMkLst>
            <pc:docMk/>
            <pc:sldMk cId="963915779" sldId="270"/>
            <ac:picMk id="4" creationId="{5A08868C-0E92-A9C6-0B91-A70F684ED15D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2:46.604" v="74" actId="27614"/>
        <pc:sldMkLst>
          <pc:docMk/>
          <pc:sldMk cId="3308504729" sldId="271"/>
        </pc:sldMkLst>
        <pc:spChg chg="del">
          <ac:chgData name="BELLEMIN SANDRA" userId="5fe4e071-d3f4-40df-970f-ee8fcf898346" providerId="ADAL" clId="{9406D9A6-EA62-435A-94D3-E0F298B7E691}" dt="2023-09-04T10:22:44.780" v="72" actId="478"/>
          <ac:spMkLst>
            <pc:docMk/>
            <pc:sldMk cId="3308504729" sldId="271"/>
            <ac:spMk id="3" creationId="{8BE3177F-44C6-50C6-5C19-6D7FE9EC9386}"/>
          </ac:spMkLst>
        </pc:spChg>
        <pc:picChg chg="add mod">
          <ac:chgData name="BELLEMIN SANDRA" userId="5fe4e071-d3f4-40df-970f-ee8fcf898346" providerId="ADAL" clId="{9406D9A6-EA62-435A-94D3-E0F298B7E691}" dt="2023-09-04T10:22:46.604" v="74" actId="27614"/>
          <ac:picMkLst>
            <pc:docMk/>
            <pc:sldMk cId="3308504729" sldId="271"/>
            <ac:picMk id="4" creationId="{9BC9C5AC-8240-CB36-AB5E-3E0B3AD668B0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2:49.451" v="78" actId="962"/>
        <pc:sldMkLst>
          <pc:docMk/>
          <pc:sldMk cId="3513101835" sldId="272"/>
        </pc:sldMkLst>
        <pc:grpChg chg="del">
          <ac:chgData name="BELLEMIN SANDRA" userId="5fe4e071-d3f4-40df-970f-ee8fcf898346" providerId="ADAL" clId="{9406D9A6-EA62-435A-94D3-E0F298B7E691}" dt="2023-09-04T10:22:48.051" v="75" actId="478"/>
          <ac:grpSpMkLst>
            <pc:docMk/>
            <pc:sldMk cId="3513101835" sldId="272"/>
            <ac:grpSpMk id="2" creationId="{A142DA2A-9EBC-F186-FE65-0B22439E84EC}"/>
          </ac:grpSpMkLst>
        </pc:grpChg>
        <pc:picChg chg="add mod">
          <ac:chgData name="BELLEMIN SANDRA" userId="5fe4e071-d3f4-40df-970f-ee8fcf898346" providerId="ADAL" clId="{9406D9A6-EA62-435A-94D3-E0F298B7E691}" dt="2023-09-04T10:22:49.451" v="78" actId="962"/>
          <ac:picMkLst>
            <pc:docMk/>
            <pc:sldMk cId="3513101835" sldId="272"/>
            <ac:picMk id="10" creationId="{27AF7FA6-38C5-907C-9D61-9967D869E91C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3:03.718" v="90" actId="962"/>
        <pc:sldMkLst>
          <pc:docMk/>
          <pc:sldMk cId="926627992" sldId="273"/>
        </pc:sldMkLst>
        <pc:spChg chg="del">
          <ac:chgData name="BELLEMIN SANDRA" userId="5fe4e071-d3f4-40df-970f-ee8fcf898346" providerId="ADAL" clId="{9406D9A6-EA62-435A-94D3-E0F298B7E691}" dt="2023-09-04T10:22:59.299" v="87" actId="478"/>
          <ac:spMkLst>
            <pc:docMk/>
            <pc:sldMk cId="926627992" sldId="273"/>
            <ac:spMk id="3" creationId="{26DF22C8-79A8-7231-DFE0-5F293505D32D}"/>
          </ac:spMkLst>
        </pc:spChg>
        <pc:spChg chg="del">
          <ac:chgData name="BELLEMIN SANDRA" userId="5fe4e071-d3f4-40df-970f-ee8fcf898346" providerId="ADAL" clId="{9406D9A6-EA62-435A-94D3-E0F298B7E691}" dt="2023-09-04T10:22:59.299" v="87" actId="478"/>
          <ac:spMkLst>
            <pc:docMk/>
            <pc:sldMk cId="926627992" sldId="273"/>
            <ac:spMk id="5" creationId="{7339E5DF-5854-DB3D-9EF7-3CD2D5803C97}"/>
          </ac:spMkLst>
        </pc:spChg>
        <pc:picChg chg="del">
          <ac:chgData name="BELLEMIN SANDRA" userId="5fe4e071-d3f4-40df-970f-ee8fcf898346" providerId="ADAL" clId="{9406D9A6-EA62-435A-94D3-E0F298B7E691}" dt="2023-09-04T10:22:59.299" v="87" actId="478"/>
          <ac:picMkLst>
            <pc:docMk/>
            <pc:sldMk cId="926627992" sldId="273"/>
            <ac:picMk id="4" creationId="{32809D95-762C-A726-0188-05C60D14A14B}"/>
          </ac:picMkLst>
        </pc:picChg>
        <pc:picChg chg="add mod">
          <ac:chgData name="BELLEMIN SANDRA" userId="5fe4e071-d3f4-40df-970f-ee8fcf898346" providerId="ADAL" clId="{9406D9A6-EA62-435A-94D3-E0F298B7E691}" dt="2023-09-04T10:23:03.718" v="90" actId="962"/>
          <ac:picMkLst>
            <pc:docMk/>
            <pc:sldMk cId="926627992" sldId="273"/>
            <ac:picMk id="6" creationId="{9E317A6B-5813-3131-FB4C-88EE42E088A2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3:08.171" v="94" actId="962"/>
        <pc:sldMkLst>
          <pc:docMk/>
          <pc:sldMk cId="2499229242" sldId="274"/>
        </pc:sldMkLst>
        <pc:spChg chg="del">
          <ac:chgData name="BELLEMIN SANDRA" userId="5fe4e071-d3f4-40df-970f-ee8fcf898346" providerId="ADAL" clId="{9406D9A6-EA62-435A-94D3-E0F298B7E691}" dt="2023-09-04T10:23:06.524" v="91" actId="478"/>
          <ac:spMkLst>
            <pc:docMk/>
            <pc:sldMk cId="2499229242" sldId="274"/>
            <ac:spMk id="2" creationId="{CB9507F2-8FEE-627A-1845-C68BD9C789B8}"/>
          </ac:spMkLst>
        </pc:spChg>
        <pc:spChg chg="del">
          <ac:chgData name="BELLEMIN SANDRA" userId="5fe4e071-d3f4-40df-970f-ee8fcf898346" providerId="ADAL" clId="{9406D9A6-EA62-435A-94D3-E0F298B7E691}" dt="2023-09-04T10:23:06.524" v="91" actId="478"/>
          <ac:spMkLst>
            <pc:docMk/>
            <pc:sldMk cId="2499229242" sldId="274"/>
            <ac:spMk id="7" creationId="{9500CEFE-6A77-3F60-10C2-26B9FA4CF5DE}"/>
          </ac:spMkLst>
        </pc:spChg>
        <pc:grpChg chg="del">
          <ac:chgData name="BELLEMIN SANDRA" userId="5fe4e071-d3f4-40df-970f-ee8fcf898346" providerId="ADAL" clId="{9406D9A6-EA62-435A-94D3-E0F298B7E691}" dt="2023-09-04T10:23:06.524" v="91" actId="478"/>
          <ac:grpSpMkLst>
            <pc:docMk/>
            <pc:sldMk cId="2499229242" sldId="274"/>
            <ac:grpSpMk id="9" creationId="{DAD96904-76A9-500D-8673-F62E0341D6EC}"/>
          </ac:grpSpMkLst>
        </pc:grpChg>
        <pc:picChg chg="add mod">
          <ac:chgData name="BELLEMIN SANDRA" userId="5fe4e071-d3f4-40df-970f-ee8fcf898346" providerId="ADAL" clId="{9406D9A6-EA62-435A-94D3-E0F298B7E691}" dt="2023-09-04T10:23:08.171" v="94" actId="962"/>
          <ac:picMkLst>
            <pc:docMk/>
            <pc:sldMk cId="2499229242" sldId="274"/>
            <ac:picMk id="5" creationId="{254B3332-34F7-7A96-25FF-2100ECD6B331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3:13.202" v="98" actId="962"/>
        <pc:sldMkLst>
          <pc:docMk/>
          <pc:sldMk cId="1370455581" sldId="276"/>
        </pc:sldMkLst>
        <pc:graphicFrameChg chg="del">
          <ac:chgData name="BELLEMIN SANDRA" userId="5fe4e071-d3f4-40df-970f-ee8fcf898346" providerId="ADAL" clId="{9406D9A6-EA62-435A-94D3-E0F298B7E691}" dt="2023-09-04T10:23:11.781" v="95" actId="478"/>
          <ac:graphicFrameMkLst>
            <pc:docMk/>
            <pc:sldMk cId="1370455581" sldId="276"/>
            <ac:graphicFrameMk id="5" creationId="{C04695F7-4AF2-6F57-4B47-AC47F283F125}"/>
          </ac:graphicFrameMkLst>
        </pc:graphicFrameChg>
        <pc:picChg chg="add mod">
          <ac:chgData name="BELLEMIN SANDRA" userId="5fe4e071-d3f4-40df-970f-ee8fcf898346" providerId="ADAL" clId="{9406D9A6-EA62-435A-94D3-E0F298B7E691}" dt="2023-09-04T10:23:13.202" v="98" actId="962"/>
          <ac:picMkLst>
            <pc:docMk/>
            <pc:sldMk cId="1370455581" sldId="276"/>
            <ac:picMk id="3" creationId="{DC47FCD8-11C2-CE6C-DA40-36E846B661C8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3:18.233" v="102" actId="962"/>
        <pc:sldMkLst>
          <pc:docMk/>
          <pc:sldMk cId="1384665877" sldId="277"/>
        </pc:sldMkLst>
        <pc:spChg chg="del">
          <ac:chgData name="BELLEMIN SANDRA" userId="5fe4e071-d3f4-40df-970f-ee8fcf898346" providerId="ADAL" clId="{9406D9A6-EA62-435A-94D3-E0F298B7E691}" dt="2023-09-04T10:23:16.684" v="99" actId="478"/>
          <ac:spMkLst>
            <pc:docMk/>
            <pc:sldMk cId="1384665877" sldId="277"/>
            <ac:spMk id="2" creationId="{57A51AFC-45F1-B421-8F24-CF05E0B868C3}"/>
          </ac:spMkLst>
        </pc:spChg>
        <pc:spChg chg="del">
          <ac:chgData name="BELLEMIN SANDRA" userId="5fe4e071-d3f4-40df-970f-ee8fcf898346" providerId="ADAL" clId="{9406D9A6-EA62-435A-94D3-E0F298B7E691}" dt="2023-09-04T10:23:16.684" v="99" actId="478"/>
          <ac:spMkLst>
            <pc:docMk/>
            <pc:sldMk cId="1384665877" sldId="277"/>
            <ac:spMk id="3" creationId="{4204F3CD-9935-1452-A587-BF31C01C83FF}"/>
          </ac:spMkLst>
        </pc:spChg>
        <pc:graphicFrameChg chg="del">
          <ac:chgData name="BELLEMIN SANDRA" userId="5fe4e071-d3f4-40df-970f-ee8fcf898346" providerId="ADAL" clId="{9406D9A6-EA62-435A-94D3-E0F298B7E691}" dt="2023-09-04T10:23:16.684" v="99" actId="478"/>
          <ac:graphicFrameMkLst>
            <pc:docMk/>
            <pc:sldMk cId="1384665877" sldId="277"/>
            <ac:graphicFrameMk id="5" creationId="{0DF47CF1-97EC-FDAC-198C-4017F9504832}"/>
          </ac:graphicFrameMkLst>
        </pc:graphicFrameChg>
        <pc:picChg chg="add mod">
          <ac:chgData name="BELLEMIN SANDRA" userId="5fe4e071-d3f4-40df-970f-ee8fcf898346" providerId="ADAL" clId="{9406D9A6-EA62-435A-94D3-E0F298B7E691}" dt="2023-09-04T10:23:18.233" v="102" actId="962"/>
          <ac:picMkLst>
            <pc:docMk/>
            <pc:sldMk cId="1384665877" sldId="277"/>
            <ac:picMk id="6" creationId="{BB60020C-5385-F74E-1924-FD1C008D06F3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3:29.513" v="110" actId="962"/>
        <pc:sldMkLst>
          <pc:docMk/>
          <pc:sldMk cId="725245683" sldId="278"/>
        </pc:sldMkLst>
        <pc:spChg chg="del">
          <ac:chgData name="BELLEMIN SANDRA" userId="5fe4e071-d3f4-40df-970f-ee8fcf898346" providerId="ADAL" clId="{9406D9A6-EA62-435A-94D3-E0F298B7E691}" dt="2023-09-04T10:23:26.435" v="107" actId="478"/>
          <ac:spMkLst>
            <pc:docMk/>
            <pc:sldMk cId="725245683" sldId="278"/>
            <ac:spMk id="3" creationId="{74380D8E-C11D-2721-C101-DACB449BFBC4}"/>
          </ac:spMkLst>
        </pc:spChg>
        <pc:picChg chg="del">
          <ac:chgData name="BELLEMIN SANDRA" userId="5fe4e071-d3f4-40df-970f-ee8fcf898346" providerId="ADAL" clId="{9406D9A6-EA62-435A-94D3-E0F298B7E691}" dt="2023-09-04T10:23:26.435" v="107" actId="478"/>
          <ac:picMkLst>
            <pc:docMk/>
            <pc:sldMk cId="725245683" sldId="278"/>
            <ac:picMk id="2" creationId="{D5A9E89A-A94D-8724-9A57-203F1F153CC9}"/>
          </ac:picMkLst>
        </pc:picChg>
        <pc:picChg chg="add mod">
          <ac:chgData name="BELLEMIN SANDRA" userId="5fe4e071-d3f4-40df-970f-ee8fcf898346" providerId="ADAL" clId="{9406D9A6-EA62-435A-94D3-E0F298B7E691}" dt="2023-09-04T10:23:29.513" v="110" actId="962"/>
          <ac:picMkLst>
            <pc:docMk/>
            <pc:sldMk cId="725245683" sldId="278"/>
            <ac:picMk id="5" creationId="{EFD3D25B-6C6E-8738-11B0-EDB8C36AF4AC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3:34.457" v="113" actId="27614"/>
        <pc:sldMkLst>
          <pc:docMk/>
          <pc:sldMk cId="2599832345" sldId="279"/>
        </pc:sldMkLst>
        <pc:picChg chg="del">
          <ac:chgData name="BELLEMIN SANDRA" userId="5fe4e071-d3f4-40df-970f-ee8fcf898346" providerId="ADAL" clId="{9406D9A6-EA62-435A-94D3-E0F298B7E691}" dt="2023-09-04T10:23:32.276" v="111" actId="478"/>
          <ac:picMkLst>
            <pc:docMk/>
            <pc:sldMk cId="2599832345" sldId="279"/>
            <ac:picMk id="2" creationId="{3C960A95-FCCE-C389-044B-B6FB04BBF4FD}"/>
          </ac:picMkLst>
        </pc:picChg>
        <pc:picChg chg="add mod">
          <ac:chgData name="BELLEMIN SANDRA" userId="5fe4e071-d3f4-40df-970f-ee8fcf898346" providerId="ADAL" clId="{9406D9A6-EA62-435A-94D3-E0F298B7E691}" dt="2023-09-04T10:23:34.457" v="113" actId="27614"/>
          <ac:picMkLst>
            <pc:docMk/>
            <pc:sldMk cId="2599832345" sldId="279"/>
            <ac:picMk id="4" creationId="{ECB088FE-45F0-7763-4359-CDF9EF1D0B5F}"/>
          </ac:picMkLst>
        </pc:picChg>
        <pc:picChg chg="del">
          <ac:chgData name="BELLEMIN SANDRA" userId="5fe4e071-d3f4-40df-970f-ee8fcf898346" providerId="ADAL" clId="{9406D9A6-EA62-435A-94D3-E0F298B7E691}" dt="2023-09-04T10:23:32.276" v="111" actId="478"/>
          <ac:picMkLst>
            <pc:docMk/>
            <pc:sldMk cId="2599832345" sldId="279"/>
            <ac:picMk id="7" creationId="{0CD39E6F-2BDE-C4AD-22D0-9615E0B32F4A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3:39.117" v="117" actId="962"/>
        <pc:sldMkLst>
          <pc:docMk/>
          <pc:sldMk cId="314782424" sldId="280"/>
        </pc:sldMkLst>
        <pc:picChg chg="del">
          <ac:chgData name="BELLEMIN SANDRA" userId="5fe4e071-d3f4-40df-970f-ee8fcf898346" providerId="ADAL" clId="{9406D9A6-EA62-435A-94D3-E0F298B7E691}" dt="2023-09-04T10:23:36.884" v="114" actId="478"/>
          <ac:picMkLst>
            <pc:docMk/>
            <pc:sldMk cId="314782424" sldId="280"/>
            <ac:picMk id="3" creationId="{FA73DD94-FB86-DAF3-E93C-FA1FAF9FA936}"/>
          </ac:picMkLst>
        </pc:picChg>
        <pc:picChg chg="del">
          <ac:chgData name="BELLEMIN SANDRA" userId="5fe4e071-d3f4-40df-970f-ee8fcf898346" providerId="ADAL" clId="{9406D9A6-EA62-435A-94D3-E0F298B7E691}" dt="2023-09-04T10:23:36.884" v="114" actId="478"/>
          <ac:picMkLst>
            <pc:docMk/>
            <pc:sldMk cId="314782424" sldId="280"/>
            <ac:picMk id="4" creationId="{743787F9-D30F-6416-8CF7-F86E12854361}"/>
          </ac:picMkLst>
        </pc:picChg>
        <pc:picChg chg="add mod">
          <ac:chgData name="BELLEMIN SANDRA" userId="5fe4e071-d3f4-40df-970f-ee8fcf898346" providerId="ADAL" clId="{9406D9A6-EA62-435A-94D3-E0F298B7E691}" dt="2023-09-04T10:23:39.117" v="117" actId="962"/>
          <ac:picMkLst>
            <pc:docMk/>
            <pc:sldMk cId="314782424" sldId="280"/>
            <ac:picMk id="5" creationId="{B167B011-0E1A-2FDD-26A2-A76BBD2619F1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3:44.444" v="121" actId="962"/>
        <pc:sldMkLst>
          <pc:docMk/>
          <pc:sldMk cId="1812891219" sldId="281"/>
        </pc:sldMkLst>
        <pc:picChg chg="del">
          <ac:chgData name="BELLEMIN SANDRA" userId="5fe4e071-d3f4-40df-970f-ee8fcf898346" providerId="ADAL" clId="{9406D9A6-EA62-435A-94D3-E0F298B7E691}" dt="2023-09-04T10:23:42.828" v="118" actId="478"/>
          <ac:picMkLst>
            <pc:docMk/>
            <pc:sldMk cId="1812891219" sldId="281"/>
            <ac:picMk id="2" creationId="{E447145B-4ED8-EA49-0111-993CC3C6FA83}"/>
          </ac:picMkLst>
        </pc:picChg>
        <pc:picChg chg="add mod">
          <ac:chgData name="BELLEMIN SANDRA" userId="5fe4e071-d3f4-40df-970f-ee8fcf898346" providerId="ADAL" clId="{9406D9A6-EA62-435A-94D3-E0F298B7E691}" dt="2023-09-04T10:23:44.444" v="121" actId="962"/>
          <ac:picMkLst>
            <pc:docMk/>
            <pc:sldMk cId="1812891219" sldId="281"/>
            <ac:picMk id="4" creationId="{FC0BA293-8E4D-F0DE-B1AF-C51FCEAA8000}"/>
          </ac:picMkLst>
        </pc:picChg>
        <pc:picChg chg="del">
          <ac:chgData name="BELLEMIN SANDRA" userId="5fe4e071-d3f4-40df-970f-ee8fcf898346" providerId="ADAL" clId="{9406D9A6-EA62-435A-94D3-E0F298B7E691}" dt="2023-09-04T10:23:42.828" v="118" actId="478"/>
          <ac:picMkLst>
            <pc:docMk/>
            <pc:sldMk cId="1812891219" sldId="281"/>
            <ac:picMk id="5" creationId="{ACAC895F-94CB-3753-FE29-1116047B4344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3:49.475" v="126" actId="962"/>
        <pc:sldMkLst>
          <pc:docMk/>
          <pc:sldMk cId="3298580277" sldId="282"/>
        </pc:sldMkLst>
        <pc:picChg chg="del mod">
          <ac:chgData name="BELLEMIN SANDRA" userId="5fe4e071-d3f4-40df-970f-ee8fcf898346" providerId="ADAL" clId="{9406D9A6-EA62-435A-94D3-E0F298B7E691}" dt="2023-09-04T10:23:47.627" v="123" actId="478"/>
          <ac:picMkLst>
            <pc:docMk/>
            <pc:sldMk cId="3298580277" sldId="282"/>
            <ac:picMk id="2" creationId="{795A72AE-5A1F-E83B-50CE-096F9C145DBE}"/>
          </ac:picMkLst>
        </pc:picChg>
        <pc:picChg chg="del">
          <ac:chgData name="BELLEMIN SANDRA" userId="5fe4e071-d3f4-40df-970f-ee8fcf898346" providerId="ADAL" clId="{9406D9A6-EA62-435A-94D3-E0F298B7E691}" dt="2023-09-04T10:23:47.627" v="123" actId="478"/>
          <ac:picMkLst>
            <pc:docMk/>
            <pc:sldMk cId="3298580277" sldId="282"/>
            <ac:picMk id="4" creationId="{D0A49ADF-1781-B075-62A1-CFE02239CE00}"/>
          </ac:picMkLst>
        </pc:picChg>
        <pc:picChg chg="add mod">
          <ac:chgData name="BELLEMIN SANDRA" userId="5fe4e071-d3f4-40df-970f-ee8fcf898346" providerId="ADAL" clId="{9406D9A6-EA62-435A-94D3-E0F298B7E691}" dt="2023-09-04T10:23:49.475" v="126" actId="962"/>
          <ac:picMkLst>
            <pc:docMk/>
            <pc:sldMk cId="3298580277" sldId="282"/>
            <ac:picMk id="5" creationId="{0FE4CB69-81DD-18B9-CDB9-66DDC00D95EE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3:54.018" v="130" actId="962"/>
        <pc:sldMkLst>
          <pc:docMk/>
          <pc:sldMk cId="3521994876" sldId="283"/>
        </pc:sldMkLst>
        <pc:picChg chg="del">
          <ac:chgData name="BELLEMIN SANDRA" userId="5fe4e071-d3f4-40df-970f-ee8fcf898346" providerId="ADAL" clId="{9406D9A6-EA62-435A-94D3-E0F298B7E691}" dt="2023-09-04T10:23:52.459" v="127" actId="478"/>
          <ac:picMkLst>
            <pc:docMk/>
            <pc:sldMk cId="3521994876" sldId="283"/>
            <ac:picMk id="2" creationId="{659CE9BE-54B6-007A-39AB-7900729B7A6D}"/>
          </ac:picMkLst>
        </pc:picChg>
        <pc:picChg chg="add mod">
          <ac:chgData name="BELLEMIN SANDRA" userId="5fe4e071-d3f4-40df-970f-ee8fcf898346" providerId="ADAL" clId="{9406D9A6-EA62-435A-94D3-E0F298B7E691}" dt="2023-09-04T10:23:54.018" v="130" actId="962"/>
          <ac:picMkLst>
            <pc:docMk/>
            <pc:sldMk cId="3521994876" sldId="283"/>
            <ac:picMk id="4" creationId="{5D545BC3-460C-B3FC-5DDD-F89E28ED4164}"/>
          </ac:picMkLst>
        </pc:picChg>
        <pc:picChg chg="del">
          <ac:chgData name="BELLEMIN SANDRA" userId="5fe4e071-d3f4-40df-970f-ee8fcf898346" providerId="ADAL" clId="{9406D9A6-EA62-435A-94D3-E0F298B7E691}" dt="2023-09-04T10:23:52.459" v="127" actId="478"/>
          <ac:picMkLst>
            <pc:docMk/>
            <pc:sldMk cId="3521994876" sldId="283"/>
            <ac:picMk id="5" creationId="{0B0340BD-893F-D82C-9D6A-9B50C023B278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4:00.520" v="134" actId="962"/>
        <pc:sldMkLst>
          <pc:docMk/>
          <pc:sldMk cId="1547356794" sldId="284"/>
        </pc:sldMkLst>
        <pc:picChg chg="del">
          <ac:chgData name="BELLEMIN SANDRA" userId="5fe4e071-d3f4-40df-970f-ee8fcf898346" providerId="ADAL" clId="{9406D9A6-EA62-435A-94D3-E0F298B7E691}" dt="2023-09-04T10:23:57.059" v="131" actId="478"/>
          <ac:picMkLst>
            <pc:docMk/>
            <pc:sldMk cId="1547356794" sldId="284"/>
            <ac:picMk id="2" creationId="{7D577CF6-3F4B-C1EE-2563-2BCB349F9988}"/>
          </ac:picMkLst>
        </pc:picChg>
        <pc:picChg chg="del">
          <ac:chgData name="BELLEMIN SANDRA" userId="5fe4e071-d3f4-40df-970f-ee8fcf898346" providerId="ADAL" clId="{9406D9A6-EA62-435A-94D3-E0F298B7E691}" dt="2023-09-04T10:23:57.059" v="131" actId="478"/>
          <ac:picMkLst>
            <pc:docMk/>
            <pc:sldMk cId="1547356794" sldId="284"/>
            <ac:picMk id="3" creationId="{6F236AF5-F9BB-6403-DA5B-40B49F084B12}"/>
          </ac:picMkLst>
        </pc:picChg>
        <pc:picChg chg="add mod">
          <ac:chgData name="BELLEMIN SANDRA" userId="5fe4e071-d3f4-40df-970f-ee8fcf898346" providerId="ADAL" clId="{9406D9A6-EA62-435A-94D3-E0F298B7E691}" dt="2023-09-04T10:24:00.520" v="134" actId="962"/>
          <ac:picMkLst>
            <pc:docMk/>
            <pc:sldMk cId="1547356794" sldId="284"/>
            <ac:picMk id="5" creationId="{D39A91EA-29D0-3BCE-574D-A744057E4C96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4:05.369" v="138" actId="962"/>
        <pc:sldMkLst>
          <pc:docMk/>
          <pc:sldMk cId="2202414201" sldId="285"/>
        </pc:sldMkLst>
        <pc:picChg chg="del">
          <ac:chgData name="BELLEMIN SANDRA" userId="5fe4e071-d3f4-40df-970f-ee8fcf898346" providerId="ADAL" clId="{9406D9A6-EA62-435A-94D3-E0F298B7E691}" dt="2023-09-04T10:24:03.771" v="135" actId="478"/>
          <ac:picMkLst>
            <pc:docMk/>
            <pc:sldMk cId="2202414201" sldId="285"/>
            <ac:picMk id="2" creationId="{1A365F0E-1507-02F0-4AE2-90961D3F7090}"/>
          </ac:picMkLst>
        </pc:picChg>
        <pc:picChg chg="del">
          <ac:chgData name="BELLEMIN SANDRA" userId="5fe4e071-d3f4-40df-970f-ee8fcf898346" providerId="ADAL" clId="{9406D9A6-EA62-435A-94D3-E0F298B7E691}" dt="2023-09-04T10:24:03.771" v="135" actId="478"/>
          <ac:picMkLst>
            <pc:docMk/>
            <pc:sldMk cId="2202414201" sldId="285"/>
            <ac:picMk id="3" creationId="{8A236987-57F8-E3FD-0892-C77754A0C999}"/>
          </ac:picMkLst>
        </pc:picChg>
        <pc:picChg chg="add mod">
          <ac:chgData name="BELLEMIN SANDRA" userId="5fe4e071-d3f4-40df-970f-ee8fcf898346" providerId="ADAL" clId="{9406D9A6-EA62-435A-94D3-E0F298B7E691}" dt="2023-09-04T10:24:05.369" v="138" actId="962"/>
          <ac:picMkLst>
            <pc:docMk/>
            <pc:sldMk cId="2202414201" sldId="285"/>
            <ac:picMk id="5" creationId="{E1E7C164-72BF-A232-30BD-941FAEA7DFF3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4:11.106" v="141" actId="27614"/>
        <pc:sldMkLst>
          <pc:docMk/>
          <pc:sldMk cId="2021849356" sldId="286"/>
        </pc:sldMkLst>
        <pc:picChg chg="add mod">
          <ac:chgData name="BELLEMIN SANDRA" userId="5fe4e071-d3f4-40df-970f-ee8fcf898346" providerId="ADAL" clId="{9406D9A6-EA62-435A-94D3-E0F298B7E691}" dt="2023-09-04T10:24:11.106" v="141" actId="27614"/>
          <ac:picMkLst>
            <pc:docMk/>
            <pc:sldMk cId="2021849356" sldId="286"/>
            <ac:picMk id="3" creationId="{F814EAEA-8891-92A3-394C-5713B59AC570}"/>
          </ac:picMkLst>
        </pc:picChg>
        <pc:picChg chg="del">
          <ac:chgData name="BELLEMIN SANDRA" userId="5fe4e071-d3f4-40df-970f-ee8fcf898346" providerId="ADAL" clId="{9406D9A6-EA62-435A-94D3-E0F298B7E691}" dt="2023-09-04T10:24:07.843" v="139" actId="478"/>
          <ac:picMkLst>
            <pc:docMk/>
            <pc:sldMk cId="2021849356" sldId="286"/>
            <ac:picMk id="4" creationId="{7BC9424C-978F-71A4-341C-B11FED64D462}"/>
          </ac:picMkLst>
        </pc:picChg>
        <pc:picChg chg="del">
          <ac:chgData name="BELLEMIN SANDRA" userId="5fe4e071-d3f4-40df-970f-ee8fcf898346" providerId="ADAL" clId="{9406D9A6-EA62-435A-94D3-E0F298B7E691}" dt="2023-09-04T10:24:07.843" v="139" actId="478"/>
          <ac:picMkLst>
            <pc:docMk/>
            <pc:sldMk cId="2021849356" sldId="286"/>
            <ac:picMk id="6" creationId="{11C589EE-71AE-1286-0E42-FBF3D6F26D28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1:59.363" v="48" actId="962"/>
        <pc:sldMkLst>
          <pc:docMk/>
          <pc:sldMk cId="2883042227" sldId="287"/>
        </pc:sldMkLst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3" creationId="{ECFCE7AF-B10B-C189-AAFD-4DE025E3CB5B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4" creationId="{5128C3B8-C19C-2D4B-8C29-C011DF02E532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5" creationId="{72C15021-E372-F403-A740-38670A3C3AA5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6" creationId="{D1B1F8D0-4390-2D69-D87B-AF811496ABA3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7" creationId="{B7E04261-9414-5D8A-0398-5D215327C240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8" creationId="{EFF66BFC-9C07-A93D-2526-59877B3A9D6B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9" creationId="{17D62C09-9AFD-CC55-98E9-D29A8CABACC5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10" creationId="{2DBDDBAB-2204-7254-8380-6B8E15EE11DC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11" creationId="{0CA05EA5-1638-4B3B-373F-1088651AD34D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12" creationId="{29E6FDB3-FA2E-B4AA-813A-2CB8EE8CC190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13" creationId="{1C91F690-2254-931C-A6DD-447CE5DF58D3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14" creationId="{13D30178-7B5D-57C4-9C44-2CE5245BF777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15" creationId="{9952BA71-0D5A-7640-C851-67F9C89E0C18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16" creationId="{AC193FDF-7973-BF50-6AB8-2DBD170DE17C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17" creationId="{6BB01A47-1161-2FFF-1661-A73B77EA0AE1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18" creationId="{22F2C49E-2CF9-5022-4AFB-4F8036A5BBC5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19" creationId="{C88351E1-ACB3-7604-323A-49921839D7E8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20" creationId="{336549D2-ED2C-1AD0-6CFD-A27E9497C790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21" creationId="{6F65F3FF-B7F5-C212-8239-C04E9ABF069D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22" creationId="{869E0CC4-F03B-9B8E-04DD-7BE1E7396A93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23" creationId="{761FE5B8-E940-881E-E3A9-0E762ECFD72C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24" creationId="{539CB926-F6AC-2ADE-9435-19FAD0C4174A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25" creationId="{F18D30DF-1FED-FF37-DF49-D46CC836D819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26" creationId="{82953813-AD12-C2BF-1686-9ECBB28ADD99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27" creationId="{22A482B0-6FEF-CDE5-E0BE-EF073B898ECA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39" creationId="{AFA55774-4DAD-55FA-6793-DF73B7D411C9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66" creationId="{4C634A00-65E2-B23E-D1D1-FF9464B6A6CD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67" creationId="{6A098085-E0F9-91F8-2143-2E38CD47DFF9}"/>
          </ac:spMkLst>
        </pc:spChg>
        <pc:spChg chg="del">
          <ac:chgData name="BELLEMIN SANDRA" userId="5fe4e071-d3f4-40df-970f-ee8fcf898346" providerId="ADAL" clId="{9406D9A6-EA62-435A-94D3-E0F298B7E691}" dt="2023-09-04T10:21:54.701" v="44" actId="478"/>
          <ac:spMkLst>
            <pc:docMk/>
            <pc:sldMk cId="2883042227" sldId="287"/>
            <ac:spMk id="68" creationId="{A88B56BB-91C2-71BA-025F-89F1B3E9453E}"/>
          </ac:spMkLst>
        </pc:spChg>
        <pc:spChg chg="del">
          <ac:chgData name="BELLEMIN SANDRA" userId="5fe4e071-d3f4-40df-970f-ee8fcf898346" providerId="ADAL" clId="{9406D9A6-EA62-435A-94D3-E0F298B7E691}" dt="2023-09-04T10:21:57.723" v="45" actId="478"/>
          <ac:spMkLst>
            <pc:docMk/>
            <pc:sldMk cId="2883042227" sldId="287"/>
            <ac:spMk id="69" creationId="{60783359-5729-8FE3-386F-09CFDC08F2CA}"/>
          </ac:spMkLst>
        </pc:spChg>
        <pc:graphicFrameChg chg="del">
          <ac:chgData name="BELLEMIN SANDRA" userId="5fe4e071-d3f4-40df-970f-ee8fcf898346" providerId="ADAL" clId="{9406D9A6-EA62-435A-94D3-E0F298B7E691}" dt="2023-09-04T10:21:54.701" v="44" actId="478"/>
          <ac:graphicFrameMkLst>
            <pc:docMk/>
            <pc:sldMk cId="2883042227" sldId="287"/>
            <ac:graphicFrameMk id="2" creationId="{B048EBBA-2C33-8B1B-4FC2-B758BA84B066}"/>
          </ac:graphicFrameMkLst>
        </pc:graphicFrameChg>
        <pc:picChg chg="del">
          <ac:chgData name="BELLEMIN SANDRA" userId="5fe4e071-d3f4-40df-970f-ee8fcf898346" providerId="ADAL" clId="{9406D9A6-EA62-435A-94D3-E0F298B7E691}" dt="2023-09-04T10:21:54.701" v="44" actId="478"/>
          <ac:picMkLst>
            <pc:docMk/>
            <pc:sldMk cId="2883042227" sldId="287"/>
            <ac:picMk id="28" creationId="{E9D67C57-B72E-4507-1601-2BF4FE9826D2}"/>
          </ac:picMkLst>
        </pc:picChg>
        <pc:picChg chg="del">
          <ac:chgData name="BELLEMIN SANDRA" userId="5fe4e071-d3f4-40df-970f-ee8fcf898346" providerId="ADAL" clId="{9406D9A6-EA62-435A-94D3-E0F298B7E691}" dt="2023-09-04T10:21:54.701" v="44" actId="478"/>
          <ac:picMkLst>
            <pc:docMk/>
            <pc:sldMk cId="2883042227" sldId="287"/>
            <ac:picMk id="30" creationId="{2DB62C9C-3A3F-C63E-55CF-3533A39B7C51}"/>
          </ac:picMkLst>
        </pc:picChg>
        <pc:picChg chg="add mod">
          <ac:chgData name="BELLEMIN SANDRA" userId="5fe4e071-d3f4-40df-970f-ee8fcf898346" providerId="ADAL" clId="{9406D9A6-EA62-435A-94D3-E0F298B7E691}" dt="2023-09-04T10:21:59.363" v="48" actId="962"/>
          <ac:picMkLst>
            <pc:docMk/>
            <pc:sldMk cId="2883042227" sldId="287"/>
            <ac:picMk id="31" creationId="{F863B705-E084-E125-7E85-73AC3FBB5732}"/>
          </ac:picMkLst>
        </pc:picChg>
        <pc:picChg chg="del">
          <ac:chgData name="BELLEMIN SANDRA" userId="5fe4e071-d3f4-40df-970f-ee8fcf898346" providerId="ADAL" clId="{9406D9A6-EA62-435A-94D3-E0F298B7E691}" dt="2023-09-04T10:21:54.701" v="44" actId="478"/>
          <ac:picMkLst>
            <pc:docMk/>
            <pc:sldMk cId="2883042227" sldId="287"/>
            <ac:picMk id="32" creationId="{E040D55B-6587-7D7C-87A2-13A7E72F7A67}"/>
          </ac:picMkLst>
        </pc:picChg>
        <pc:picChg chg="del">
          <ac:chgData name="BELLEMIN SANDRA" userId="5fe4e071-d3f4-40df-970f-ee8fcf898346" providerId="ADAL" clId="{9406D9A6-EA62-435A-94D3-E0F298B7E691}" dt="2023-09-04T10:21:54.701" v="44" actId="478"/>
          <ac:picMkLst>
            <pc:docMk/>
            <pc:sldMk cId="2883042227" sldId="287"/>
            <ac:picMk id="34" creationId="{DE339A27-9EFC-9FEA-FC74-3C798CBFC951}"/>
          </ac:picMkLst>
        </pc:picChg>
        <pc:picChg chg="del">
          <ac:chgData name="BELLEMIN SANDRA" userId="5fe4e071-d3f4-40df-970f-ee8fcf898346" providerId="ADAL" clId="{9406D9A6-EA62-435A-94D3-E0F298B7E691}" dt="2023-09-04T10:21:54.701" v="44" actId="478"/>
          <ac:picMkLst>
            <pc:docMk/>
            <pc:sldMk cId="2883042227" sldId="287"/>
            <ac:picMk id="36" creationId="{468ECB26-0995-F3CD-9D36-1DE7E3324647}"/>
          </ac:picMkLst>
        </pc:picChg>
        <pc:picChg chg="del">
          <ac:chgData name="BELLEMIN SANDRA" userId="5fe4e071-d3f4-40df-970f-ee8fcf898346" providerId="ADAL" clId="{9406D9A6-EA62-435A-94D3-E0F298B7E691}" dt="2023-09-04T10:21:54.701" v="44" actId="478"/>
          <ac:picMkLst>
            <pc:docMk/>
            <pc:sldMk cId="2883042227" sldId="287"/>
            <ac:picMk id="37" creationId="{521FADF2-E127-FFB1-A48C-B6FE63A60C5C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2:11.050" v="53" actId="962"/>
        <pc:sldMkLst>
          <pc:docMk/>
          <pc:sldMk cId="2076579845" sldId="288"/>
        </pc:sldMkLst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3" creationId="{ECFCE7AF-B10B-C189-AAFD-4DE025E3CB5B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4" creationId="{5128C3B8-C19C-2D4B-8C29-C011DF02E532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5" creationId="{72C15021-E372-F403-A740-38670A3C3AA5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6" creationId="{D1B1F8D0-4390-2D69-D87B-AF811496ABA3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7" creationId="{B7E04261-9414-5D8A-0398-5D215327C240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8" creationId="{EFF66BFC-9C07-A93D-2526-59877B3A9D6B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9" creationId="{17D62C09-9AFD-CC55-98E9-D29A8CABACC5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10" creationId="{2DBDDBAB-2204-7254-8380-6B8E15EE11DC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11" creationId="{0CA05EA5-1638-4B3B-373F-1088651AD34D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12" creationId="{29E6FDB3-FA2E-B4AA-813A-2CB8EE8CC190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13" creationId="{1C91F690-2254-931C-A6DD-447CE5DF58D3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14" creationId="{13D30178-7B5D-57C4-9C44-2CE5245BF777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15" creationId="{9952BA71-0D5A-7640-C851-67F9C89E0C18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16" creationId="{AC193FDF-7973-BF50-6AB8-2DBD170DE17C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17" creationId="{6BB01A47-1161-2FFF-1661-A73B77EA0AE1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18" creationId="{22F2C49E-2CF9-5022-4AFB-4F8036A5BBC5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19" creationId="{C88351E1-ACB3-7604-323A-49921839D7E8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20" creationId="{336549D2-ED2C-1AD0-6CFD-A27E9497C790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21" creationId="{6F65F3FF-B7F5-C212-8239-C04E9ABF069D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22" creationId="{869E0CC4-F03B-9B8E-04DD-7BE1E7396A93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23" creationId="{761FE5B8-E940-881E-E3A9-0E762ECFD72C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24" creationId="{539CB926-F6AC-2ADE-9435-19FAD0C4174A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25" creationId="{F18D30DF-1FED-FF37-DF49-D46CC836D819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26" creationId="{82953813-AD12-C2BF-1686-9ECBB28ADD99}"/>
          </ac:spMkLst>
        </pc:spChg>
        <pc:spChg chg="del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27" creationId="{22A482B0-6FEF-CDE5-E0BE-EF073B898ECA}"/>
          </ac:spMkLst>
        </pc:spChg>
        <pc:spChg chg="del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39" creationId="{AFA55774-4DAD-55FA-6793-DF73B7D411C9}"/>
          </ac:spMkLst>
        </pc:spChg>
        <pc:spChg chg="del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66" creationId="{4C634A00-65E2-B23E-D1D1-FF9464B6A6CD}"/>
          </ac:spMkLst>
        </pc:spChg>
        <pc:spChg chg="del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67" creationId="{6A098085-E0F9-91F8-2143-2E38CD47DFF9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68" creationId="{A88B56BB-91C2-71BA-025F-89F1B3E9453E}"/>
          </ac:spMkLst>
        </pc:spChg>
        <pc:spChg chg="del mod">
          <ac:chgData name="BELLEMIN SANDRA" userId="5fe4e071-d3f4-40df-970f-ee8fcf898346" providerId="ADAL" clId="{9406D9A6-EA62-435A-94D3-E0F298B7E691}" dt="2023-09-04T10:22:09.357" v="50" actId="478"/>
          <ac:spMkLst>
            <pc:docMk/>
            <pc:sldMk cId="2076579845" sldId="288"/>
            <ac:spMk id="69" creationId="{60783359-5729-8FE3-386F-09CFDC08F2CA}"/>
          </ac:spMkLst>
        </pc:spChg>
        <pc:graphicFrameChg chg="del mod">
          <ac:chgData name="BELLEMIN SANDRA" userId="5fe4e071-d3f4-40df-970f-ee8fcf898346" providerId="ADAL" clId="{9406D9A6-EA62-435A-94D3-E0F298B7E691}" dt="2023-09-04T10:22:09.357" v="50" actId="478"/>
          <ac:graphicFrameMkLst>
            <pc:docMk/>
            <pc:sldMk cId="2076579845" sldId="288"/>
            <ac:graphicFrameMk id="2" creationId="{B048EBBA-2C33-8B1B-4FC2-B758BA84B066}"/>
          </ac:graphicFrameMkLst>
        </pc:graphicFrameChg>
        <pc:picChg chg="del">
          <ac:chgData name="BELLEMIN SANDRA" userId="5fe4e071-d3f4-40df-970f-ee8fcf898346" providerId="ADAL" clId="{9406D9A6-EA62-435A-94D3-E0F298B7E691}" dt="2023-09-04T10:22:09.357" v="50" actId="478"/>
          <ac:picMkLst>
            <pc:docMk/>
            <pc:sldMk cId="2076579845" sldId="288"/>
            <ac:picMk id="28" creationId="{E9D67C57-B72E-4507-1601-2BF4FE9826D2}"/>
          </ac:picMkLst>
        </pc:picChg>
        <pc:picChg chg="del">
          <ac:chgData name="BELLEMIN SANDRA" userId="5fe4e071-d3f4-40df-970f-ee8fcf898346" providerId="ADAL" clId="{9406D9A6-EA62-435A-94D3-E0F298B7E691}" dt="2023-09-04T10:22:09.357" v="50" actId="478"/>
          <ac:picMkLst>
            <pc:docMk/>
            <pc:sldMk cId="2076579845" sldId="288"/>
            <ac:picMk id="30" creationId="{2DB62C9C-3A3F-C63E-55CF-3533A39B7C51}"/>
          </ac:picMkLst>
        </pc:picChg>
        <pc:picChg chg="add mod">
          <ac:chgData name="BELLEMIN SANDRA" userId="5fe4e071-d3f4-40df-970f-ee8fcf898346" providerId="ADAL" clId="{9406D9A6-EA62-435A-94D3-E0F298B7E691}" dt="2023-09-04T10:22:11.050" v="53" actId="962"/>
          <ac:picMkLst>
            <pc:docMk/>
            <pc:sldMk cId="2076579845" sldId="288"/>
            <ac:picMk id="31" creationId="{0ABC380E-DE93-D355-FA8A-42B65431DD70}"/>
          </ac:picMkLst>
        </pc:picChg>
        <pc:picChg chg="del mod">
          <ac:chgData name="BELLEMIN SANDRA" userId="5fe4e071-d3f4-40df-970f-ee8fcf898346" providerId="ADAL" clId="{9406D9A6-EA62-435A-94D3-E0F298B7E691}" dt="2023-09-04T10:22:09.357" v="50" actId="478"/>
          <ac:picMkLst>
            <pc:docMk/>
            <pc:sldMk cId="2076579845" sldId="288"/>
            <ac:picMk id="32" creationId="{E040D55B-6587-7D7C-87A2-13A7E72F7A67}"/>
          </ac:picMkLst>
        </pc:picChg>
        <pc:picChg chg="del">
          <ac:chgData name="BELLEMIN SANDRA" userId="5fe4e071-d3f4-40df-970f-ee8fcf898346" providerId="ADAL" clId="{9406D9A6-EA62-435A-94D3-E0F298B7E691}" dt="2023-09-04T10:22:09.357" v="50" actId="478"/>
          <ac:picMkLst>
            <pc:docMk/>
            <pc:sldMk cId="2076579845" sldId="288"/>
            <ac:picMk id="34" creationId="{DE339A27-9EFC-9FEA-FC74-3C798CBFC951}"/>
          </ac:picMkLst>
        </pc:picChg>
        <pc:picChg chg="del">
          <ac:chgData name="BELLEMIN SANDRA" userId="5fe4e071-d3f4-40df-970f-ee8fcf898346" providerId="ADAL" clId="{9406D9A6-EA62-435A-94D3-E0F298B7E691}" dt="2023-09-04T10:22:09.357" v="50" actId="478"/>
          <ac:picMkLst>
            <pc:docMk/>
            <pc:sldMk cId="2076579845" sldId="288"/>
            <ac:picMk id="36" creationId="{468ECB26-0995-F3CD-9D36-1DE7E3324647}"/>
          </ac:picMkLst>
        </pc:picChg>
        <pc:picChg chg="del">
          <ac:chgData name="BELLEMIN SANDRA" userId="5fe4e071-d3f4-40df-970f-ee8fcf898346" providerId="ADAL" clId="{9406D9A6-EA62-435A-94D3-E0F298B7E691}" dt="2023-09-04T10:22:09.357" v="50" actId="478"/>
          <ac:picMkLst>
            <pc:docMk/>
            <pc:sldMk cId="2076579845" sldId="288"/>
            <ac:picMk id="37" creationId="{521FADF2-E127-FFB1-A48C-B6FE63A60C5C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2:29.581" v="62" actId="962"/>
        <pc:sldMkLst>
          <pc:docMk/>
          <pc:sldMk cId="1677428587" sldId="289"/>
        </pc:sldMkLst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3" creationId="{4EAB8A6D-BB4C-E01D-DE07-8D7CC1DC9B24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4" creationId="{2A9D7937-C9B9-8488-0A9A-7C206D5DEB98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6" creationId="{39C425BC-721F-5AD7-04F2-541FEBE3D8F5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7" creationId="{6A657A81-155C-B903-421F-786EF8AD5C19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8" creationId="{7E6D7028-D521-52FF-69D9-A2FB04836C82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9" creationId="{1D4BD608-DE7E-A12B-6FE8-F75A2471EF16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10" creationId="{0F091F7C-6816-BF1A-E74B-1E9BD0B3CBA5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11" creationId="{1BD0D0A9-DE59-7C31-9FDC-86D3EF0DFB4C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12" creationId="{43512E02-6B8F-227F-4A0C-3A0AF6654CFB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13" creationId="{D29BBE7D-4394-D8D3-9DF0-5D4553A742FE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14" creationId="{983B72E0-B617-5736-F5C4-5C4D285FAFDD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15" creationId="{F38DD11F-D6C6-EB50-E9FD-96B54652C5D2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16" creationId="{A77B0F8F-866B-BB25-F0EF-D898AB7E27D0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17" creationId="{C698A4D7-3C15-8965-4D52-81F389674FE0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18" creationId="{4C7E7345-E4BC-0322-AA40-9241665EDC0A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19" creationId="{A025605A-68F5-528D-12E7-3EB67ACB2066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20" creationId="{5139CE6F-97C8-1B40-F14B-D6399055058D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21" creationId="{9F1E3B26-45B0-694C-155B-400C553E9BBA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22" creationId="{07FD5546-BD4C-FF46-A8D7-3AC02B4210FC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23" creationId="{C05CCE75-A016-A547-664A-29F2A557B5F5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24" creationId="{17ACAE8A-96D6-0481-F334-9C8E0CF4B90F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25" creationId="{F7786F6B-D98C-D563-DAF7-358D8CF3801D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26" creationId="{397E1C40-6E28-D258-0DDB-65711CC58205}"/>
          </ac:spMkLst>
        </pc:spChg>
        <pc:spChg chg="del">
          <ac:chgData name="BELLEMIN SANDRA" userId="5fe4e071-d3f4-40df-970f-ee8fcf898346" providerId="ADAL" clId="{9406D9A6-EA62-435A-94D3-E0F298B7E691}" dt="2023-09-04T10:22:28.062" v="59" actId="478"/>
          <ac:spMkLst>
            <pc:docMk/>
            <pc:sldMk cId="1677428587" sldId="289"/>
            <ac:spMk id="27" creationId="{923B9BAD-D2BD-D03B-86BC-F474C9157E1D}"/>
          </ac:spMkLst>
        </pc:spChg>
        <pc:graphicFrameChg chg="del">
          <ac:chgData name="BELLEMIN SANDRA" userId="5fe4e071-d3f4-40df-970f-ee8fcf898346" providerId="ADAL" clId="{9406D9A6-EA62-435A-94D3-E0F298B7E691}" dt="2023-09-04T10:22:28.062" v="59" actId="478"/>
          <ac:graphicFrameMkLst>
            <pc:docMk/>
            <pc:sldMk cId="1677428587" sldId="289"/>
            <ac:graphicFrameMk id="2" creationId="{8FF3445D-2469-086B-D493-D3E768FAFD33}"/>
          </ac:graphicFrameMkLst>
        </pc:graphicFrameChg>
        <pc:graphicFrameChg chg="del">
          <ac:chgData name="BELLEMIN SANDRA" userId="5fe4e071-d3f4-40df-970f-ee8fcf898346" providerId="ADAL" clId="{9406D9A6-EA62-435A-94D3-E0F298B7E691}" dt="2023-09-04T10:22:28.062" v="59" actId="478"/>
          <ac:graphicFrameMkLst>
            <pc:docMk/>
            <pc:sldMk cId="1677428587" sldId="289"/>
            <ac:graphicFrameMk id="5" creationId="{C2525607-38A5-8A5B-CFB1-2D3B069A5FE0}"/>
          </ac:graphicFrameMkLst>
        </pc:graphicFrameChg>
        <pc:graphicFrameChg chg="del">
          <ac:chgData name="BELLEMIN SANDRA" userId="5fe4e071-d3f4-40df-970f-ee8fcf898346" providerId="ADAL" clId="{9406D9A6-EA62-435A-94D3-E0F298B7E691}" dt="2023-09-04T10:22:28.062" v="59" actId="478"/>
          <ac:graphicFrameMkLst>
            <pc:docMk/>
            <pc:sldMk cId="1677428587" sldId="289"/>
            <ac:graphicFrameMk id="59" creationId="{198E7A33-5BB3-C120-58DC-A764FD5AFD52}"/>
          </ac:graphicFrameMkLst>
        </pc:graphicFrameChg>
        <pc:picChg chg="add mod">
          <ac:chgData name="BELLEMIN SANDRA" userId="5fe4e071-d3f4-40df-970f-ee8fcf898346" providerId="ADAL" clId="{9406D9A6-EA62-435A-94D3-E0F298B7E691}" dt="2023-09-04T10:22:29.581" v="62" actId="962"/>
          <ac:picMkLst>
            <pc:docMk/>
            <pc:sldMk cId="1677428587" sldId="289"/>
            <ac:picMk id="29" creationId="{BA0B6641-8BCD-D9B5-B08F-8DB1C38AC4A6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2:52.369" v="82" actId="962"/>
        <pc:sldMkLst>
          <pc:docMk/>
          <pc:sldMk cId="1151060156" sldId="290"/>
        </pc:sldMkLst>
        <pc:grpChg chg="del">
          <ac:chgData name="BELLEMIN SANDRA" userId="5fe4e071-d3f4-40df-970f-ee8fcf898346" providerId="ADAL" clId="{9406D9A6-EA62-435A-94D3-E0F298B7E691}" dt="2023-09-04T10:22:50.572" v="79" actId="478"/>
          <ac:grpSpMkLst>
            <pc:docMk/>
            <pc:sldMk cId="1151060156" sldId="290"/>
            <ac:grpSpMk id="2" creationId="{A142DA2A-9EBC-F186-FE65-0B22439E84EC}"/>
          </ac:grpSpMkLst>
        </pc:grpChg>
        <pc:picChg chg="add mod">
          <ac:chgData name="BELLEMIN SANDRA" userId="5fe4e071-d3f4-40df-970f-ee8fcf898346" providerId="ADAL" clId="{9406D9A6-EA62-435A-94D3-E0F298B7E691}" dt="2023-09-04T10:22:52.369" v="82" actId="962"/>
          <ac:picMkLst>
            <pc:docMk/>
            <pc:sldMk cId="1151060156" sldId="290"/>
            <ac:picMk id="10" creationId="{44DA60C1-4ED3-1BEF-3F1E-24A2102F0E4C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2:55.612" v="86" actId="962"/>
        <pc:sldMkLst>
          <pc:docMk/>
          <pc:sldMk cId="211619094" sldId="291"/>
        </pc:sldMkLst>
        <pc:grpChg chg="del">
          <ac:chgData name="BELLEMIN SANDRA" userId="5fe4e071-d3f4-40df-970f-ee8fcf898346" providerId="ADAL" clId="{9406D9A6-EA62-435A-94D3-E0F298B7E691}" dt="2023-09-04T10:22:53.714" v="83" actId="478"/>
          <ac:grpSpMkLst>
            <pc:docMk/>
            <pc:sldMk cId="211619094" sldId="291"/>
            <ac:grpSpMk id="2" creationId="{A142DA2A-9EBC-F186-FE65-0B22439E84EC}"/>
          </ac:grpSpMkLst>
        </pc:grpChg>
        <pc:picChg chg="add mod">
          <ac:chgData name="BELLEMIN SANDRA" userId="5fe4e071-d3f4-40df-970f-ee8fcf898346" providerId="ADAL" clId="{9406D9A6-EA62-435A-94D3-E0F298B7E691}" dt="2023-09-04T10:22:55.612" v="86" actId="962"/>
          <ac:picMkLst>
            <pc:docMk/>
            <pc:sldMk cId="211619094" sldId="291"/>
            <ac:picMk id="10" creationId="{5351B219-589D-CB90-42FC-ECB937D64778}"/>
          </ac:picMkLst>
        </pc:picChg>
      </pc:sldChg>
      <pc:sldChg chg="addSp delSp modSp mod modClrScheme chgLayout">
        <pc:chgData name="BELLEMIN SANDRA" userId="5fe4e071-d3f4-40df-970f-ee8fcf898346" providerId="ADAL" clId="{9406D9A6-EA62-435A-94D3-E0F298B7E691}" dt="2023-09-04T10:23:23.488" v="106" actId="962"/>
        <pc:sldMkLst>
          <pc:docMk/>
          <pc:sldMk cId="3123022488" sldId="292"/>
        </pc:sldMkLst>
        <pc:spChg chg="del">
          <ac:chgData name="BELLEMIN SANDRA" userId="5fe4e071-d3f4-40df-970f-ee8fcf898346" providerId="ADAL" clId="{9406D9A6-EA62-435A-94D3-E0F298B7E691}" dt="2023-09-04T10:23:21.787" v="103" actId="478"/>
          <ac:spMkLst>
            <pc:docMk/>
            <pc:sldMk cId="3123022488" sldId="292"/>
            <ac:spMk id="2" creationId="{57A51AFC-45F1-B421-8F24-CF05E0B868C3}"/>
          </ac:spMkLst>
        </pc:spChg>
        <pc:spChg chg="del">
          <ac:chgData name="BELLEMIN SANDRA" userId="5fe4e071-d3f4-40df-970f-ee8fcf898346" providerId="ADAL" clId="{9406D9A6-EA62-435A-94D3-E0F298B7E691}" dt="2023-09-04T10:23:21.787" v="103" actId="478"/>
          <ac:spMkLst>
            <pc:docMk/>
            <pc:sldMk cId="3123022488" sldId="292"/>
            <ac:spMk id="3" creationId="{4204F3CD-9935-1452-A587-BF31C01C83FF}"/>
          </ac:spMkLst>
        </pc:spChg>
        <pc:graphicFrameChg chg="del">
          <ac:chgData name="BELLEMIN SANDRA" userId="5fe4e071-d3f4-40df-970f-ee8fcf898346" providerId="ADAL" clId="{9406D9A6-EA62-435A-94D3-E0F298B7E691}" dt="2023-09-04T10:23:21.787" v="103" actId="478"/>
          <ac:graphicFrameMkLst>
            <pc:docMk/>
            <pc:sldMk cId="3123022488" sldId="292"/>
            <ac:graphicFrameMk id="5" creationId="{0DF47CF1-97EC-FDAC-198C-4017F9504832}"/>
          </ac:graphicFrameMkLst>
        </pc:graphicFrameChg>
        <pc:picChg chg="add mod">
          <ac:chgData name="BELLEMIN SANDRA" userId="5fe4e071-d3f4-40df-970f-ee8fcf898346" providerId="ADAL" clId="{9406D9A6-EA62-435A-94D3-E0F298B7E691}" dt="2023-09-04T10:23:23.488" v="106" actId="962"/>
          <ac:picMkLst>
            <pc:docMk/>
            <pc:sldMk cId="3123022488" sldId="292"/>
            <ac:picMk id="6" creationId="{E3E94D77-E959-904A-4399-674E2F4594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91A90-2DAD-4BC4-96C6-414A6BF03447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550B9-1291-41B2-8802-B856D3D625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52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CONJUGUER </a:t>
            </a:r>
            <a:r>
              <a:rPr lang="fr-FR" sz="12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Les marques de la personne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Leçon 23 : Machine à conjuguer (3)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Certaines diapositives ont été dupliquées afin de scinder le commentaire du mode présentateur en deux parties lorsque le propos est long. </a:t>
            </a:r>
            <a:r>
              <a:rPr lang="fr-FR" sz="1200" b="0" i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Cela vous permettra de poursuivre vos explications de manière plus fluide.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178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Les petits mots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etc., on les appelle de leur nom complet "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pronom personnel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parce qu’ils marchent avec une personne, la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 1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la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 2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etc. »</a:t>
            </a:r>
            <a:endParaRPr lang="fr-FR" sz="12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506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« Qui peut me donner la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troisième personne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(ou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personne 3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) de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finir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 ? La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quatrième personne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(ou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personne 4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) de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parler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 ? » Et ainsi de suite.</a:t>
            </a:r>
            <a:endParaRPr lang="fr-FR" sz="12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2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200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finit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avec un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parlons 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</a:t>
            </a:r>
            <a:r>
              <a:rPr lang="fr-FR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ons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ainsi de suite.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2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096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Qui peut me donner le pronom personnel de la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 2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 Le pronom personnel de la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 5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 » 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ainsi de suite.</a:t>
            </a:r>
            <a:endParaRPr lang="fr-FR" sz="12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2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200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et ainsi de suite.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2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86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Et maintenant, si je vous dis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regardez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à quoi est-ce que cela correspond ?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Finissent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 » 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ainsi de suite.</a:t>
            </a:r>
            <a:endParaRPr lang="fr-FR" sz="12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2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2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Cinquième personne (ou personne 5), sixième personne (ou personne 6), et ainsi de suite.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63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3 : </a:t>
            </a:r>
            <a:r>
              <a:rPr lang="fr-FR" b="1" i="1" dirty="0"/>
              <a:t>Observation</a:t>
            </a:r>
            <a:r>
              <a:rPr lang="fr-FR" b="1" dirty="0"/>
              <a:t>. Distinguer radical et marques de la personne</a:t>
            </a:r>
          </a:p>
          <a:p>
            <a:endParaRPr lang="fr-FR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Qu’est-ce qui est pareil au tableau qu’on avait fait la dernière fois ? Qu’est-ce qui est différent ? »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8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qui est pareil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ce sont des verbes ;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c’est le même verbe dans un même tableau ;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il y a les pronoms personnels, dans le même ordre.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qui est différent : ce ne sont pas les mêmes verbes.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729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Distribuer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chacun les tableaux de conjugaison correspondants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On va s’intéresser aux différentes formes du verbe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ris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ris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etc. Il y a des parties qui ne changent pas d’une case à l’autre, et des parties qui changent. 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Soulignez ce qui ne change pas et entourez en bleu ce qui change.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Ensuite, vous ferez la même chose pour le verbe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chante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chantes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etc.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00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On appelle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marque de la personne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partie en bleu qui change : c’est la partie qui "marque" avec quel pronom personnel le verbe fonctionne.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Expliquer 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On appelle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radical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partie noire qui ne change pas.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905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À l’aide de cette image du radis,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expliquer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d’où vient le mot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radical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radical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fr-FR" sz="18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 un mot de la même famille que le mot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il veut dire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racine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L’image est celle-ci : une même racine donne des feuilles différentes, un même radical de verbe donne des formes de verbe différentes.</a:t>
            </a:r>
          </a:p>
          <a:p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radical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c’est la partie du verbe qui donne le sens du verbe. Dans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ce n’est pas le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qui donne le sens du verbe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s’amuser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c’est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-. »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005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« J’affiche maintenant la liste des marques de la personne en bleu. »</a:t>
            </a:r>
            <a:endParaRPr lang="fr-FR" sz="1800" dirty="0">
              <a:effectLst/>
              <a:latin typeface="Arial" panose="020B0604020202020204" pitchFamily="34" charset="0"/>
            </a:endParaRPr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337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Dans cette leçon, qu’avons-nous appris ? »</a:t>
            </a:r>
          </a:p>
          <a:p>
            <a:endParaRPr lang="fr-FR" sz="1200" dirty="0">
              <a:latin typeface="+mn-lt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200" b="1" u="sng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Réponse</a:t>
            </a:r>
            <a:r>
              <a:rPr lang="fr-FR" sz="1200" b="0" i="1" u="none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(</a:t>
            </a:r>
            <a:r>
              <a:rPr lang="fr-FR" sz="12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collectivement)</a:t>
            </a:r>
            <a:r>
              <a:rPr lang="fr-FR" sz="1200" i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: On a appris que :</a:t>
            </a:r>
            <a:endParaRPr lang="fr-FR" dirty="0"/>
          </a:p>
          <a:p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Tous les verbes se conjuguent à peu près pareil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soit comme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 cours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 ris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soit comme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 parle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chante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Notre tableau va beaucoup nous aider. 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leçons sur la conjugaison s’appellent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machine à conjuguer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parce que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c’est toujours pareil (ou presque : il y a quelques verbes étonnants que l’on en verra plus tard). Ça marche comme une machine. Si on se souvient du tableau, on a un modèle pour choisir les lettres pour la fin des verbes. »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49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PHASE 1 : </a:t>
            </a:r>
            <a:r>
              <a:rPr lang="fr-FR" sz="8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Enrôlement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fr-FR" sz="800" dirty="0">
              <a:solidFill>
                <a:srgbClr val="0070C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</a:t>
            </a:r>
            <a:r>
              <a:rPr lang="fr-FR" sz="800" b="1" dirty="0">
                <a:solidFill>
                  <a:srgbClr val="70AD47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Aujourd’hui, nous allons reprendre la leçon sur la conjugaison que nous n’avons pas finie, car il faut encore savoir comment bien se servir du tableau de conjugaison. 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511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Les lettres qu’on trouve toujours pareil à la fin des verbes comme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et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ez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s’appellent des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marques de la personne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Ces marques vont avec les pronoms personnels 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elle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nous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vous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ils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elles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La partie qui donne le sens du verbe, c’est le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radical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Parfois, quand on conjugue, il change un peu.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Savoir conjuguer, c’est connaitre les marques de la personne pour un verbe.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Parfois, comme pour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 </a:t>
            </a:r>
            <a:r>
              <a:rPr lang="fr-FR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fini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nous </a:t>
            </a:r>
            <a:r>
              <a:rPr lang="fr-FR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finiss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-ons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c’est aussi connaitre le changement du radical.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C’est aussi choisir la bonne marque de la personne pour aller avec la personne. »</a:t>
            </a:r>
          </a:p>
          <a:p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077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Quels sont les nouveaux mots de la grammaire que vous retenez ? 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Réponse attendue : 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Radical, personne 1, personne 2, personne 3, 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89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Voilà les mots qui me paraissent importants et les exemples que j’ai choisis. On va les lire ensemble. 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741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 3" panose="05040102010807070707" pitchFamily="18" charset="2"/>
              <a:buChar char="u"/>
            </a:pPr>
            <a:r>
              <a:rPr lang="fr-FR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Distribuer </a:t>
            </a:r>
            <a:r>
              <a:rPr lang="fr-FR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trace écrite à compléter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Voilà votre trace écrite. Vous allez ajouter les couleurs.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Avec votre crayon rouge, soulignez le radical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cour-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coloriez légèrement la bulle "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radical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Avec votre crayon bleu, soulignez la marque de la personne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fr-FR" sz="1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ons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coloriez légèrement la bulle "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marque de la personne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Avec votre crayon noir, coloriez légèrement la bulle "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pronom personnel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 »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278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</a:t>
            </a: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Voilà le tableau ce que nous avions construit à la leçon </a:t>
            </a:r>
            <a:r>
              <a:rPr lang="fr-FR" sz="120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fr-FR" sz="1200" i="1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briques de la phrase </a:t>
            </a:r>
            <a:r>
              <a:rPr lang="fr-FR" sz="1050" i="1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fr-FR" sz="120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20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pouvons maintenant y ajouter ce que nous avons appris dans la leçon d’aujourd’hui.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lang="fr-FR" sz="1200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</a:t>
            </a: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Commenter </a:t>
            </a:r>
            <a:r>
              <a:rPr lang="fr-FR" sz="12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les nouvelles connaissances ajoutées (sur fond bleu ici).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516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Prolongement possible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En anglais, on conjugue aussi les verbes avec les pronoms personnels.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b="1" dirty="0"/>
              <a:t>Lire</a:t>
            </a:r>
            <a:r>
              <a:rPr lang="fr-FR" dirty="0"/>
              <a:t> cette conjugaison anglaise.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Quelles sont les différences avec le français ?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verbes s’écrivent pareil (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utilise le même radical tout le temps, sans marque de la personne),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sauf que la marque de la personne 3 est un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qu’on entend.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800" b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226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Est-ce que c’est plus facile ou plus difficile que le français ?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Savez-vous conjuguer des verbes dans une autre langue ?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Expliquez à la classe.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780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latin typeface="+mn-lt"/>
              </a:rPr>
              <a:t>Activités d’entrainement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ivret 7, page 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51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finis mes pâtes.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Lors de la phase collective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laisser les élèves débattre. Puis, valider le bon raisonnement et faire ressortir :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- Aristobule a raison : le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verbe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fini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va bien avec le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pronom personnel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je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je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désigne bien une seule personne ;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- il a tort : l’absence de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une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marque de singulier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pour le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nom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Aristobule a fait comme si le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verbe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était un nom. En fait, avec le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pronom personnel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je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la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marque de personne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pour ce verbe-là. Il se trompe sur la valeur du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il confond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marque de pluriel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et marque de la personne.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Les élèves peuvent proposer *je finie. Revenir alors sur la leçon précédente.</a:t>
            </a:r>
            <a:endParaRPr lang="fr-FR" sz="1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43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(Affichage avec le mémo)</a:t>
            </a:r>
          </a:p>
          <a:p>
            <a:r>
              <a:rPr lang="fr-FR" b="1" dirty="0"/>
              <a:t>Exercice 1</a:t>
            </a: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finis mes pâtes.</a:t>
            </a:r>
          </a:p>
          <a:p>
            <a:pPr algn="l"/>
            <a:endParaRPr lang="fr-FR" sz="12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Lors de la phase collective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, laisser les élèves débattre. Puis, valider le bon raisonnement et faire ressortir :</a:t>
            </a: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- Aristobule a raison : le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verbe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fini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va bien avec le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pronom personnel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je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je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désigne bien une seule personne ;</a:t>
            </a: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- il a tort : l’absence de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une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marque de singulier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pour le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nom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Aristobule a fait comme si le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verbe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était un nom. En fait, avec le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pronom personnel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je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, la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marque de personne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pour ce verbe-là. Il se trompe sur la valeur du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-s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, il confond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marque de pluriel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et marque de la personne.</a:t>
            </a: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Les élèves peuvent proposer *je finie. </a:t>
            </a:r>
            <a:r>
              <a:rPr lang="fr-FR" sz="1200" b="0" i="1" u="none" strike="noStrike" baseline="0">
                <a:solidFill>
                  <a:srgbClr val="211D1E"/>
                </a:solidFill>
                <a:latin typeface="FSAlbert"/>
              </a:rPr>
              <a:t>Revenir alors sur la leçon précédente.</a:t>
            </a:r>
            <a:endParaRPr lang="fr-FR" sz="1200" b="0" i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81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Qu’est-ce que j’ai affiché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C’est le tableau qu’on avait fait la dernière fois. C’est la conjugaison.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On va travailler à partir de ce tableau, pour mieux apprendre comment s’en servir.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172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rentre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le pronom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devant le verbe.</a:t>
            </a:r>
            <a:endParaRPr lang="fr-FR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rentre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 un </a:t>
            </a:r>
            <a:r>
              <a:rPr lang="fr-FR" sz="18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verbe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(premier mot de la brique du verbe, dit ce qui se passe) précédé du </a:t>
            </a:r>
            <a:r>
              <a:rPr lang="fr-FR" sz="18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pronom personnel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Avec le pronom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la </a:t>
            </a:r>
            <a:r>
              <a:rPr lang="fr-FR" sz="18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marque de la personne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ici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fr-FR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le pronom 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devant le verbe.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897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2</a:t>
            </a: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rentre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le pronom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devant le verbe.</a:t>
            </a:r>
            <a:endParaRPr lang="fr-FR" sz="1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rentre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 un </a:t>
            </a:r>
            <a:r>
              <a:rPr lang="fr-FR" sz="12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verbe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(premier mot de la brique du verbe, dit ce qui se passe) précédé du </a:t>
            </a:r>
            <a:r>
              <a:rPr lang="fr-FR" sz="12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pronom personnel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Avec le pronom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la </a:t>
            </a:r>
            <a:r>
              <a:rPr lang="fr-FR" sz="12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marque de la personne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ici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fr-FR" sz="12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le pronom 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devant le verbe.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9518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</a:t>
            </a:r>
          </a:p>
          <a:p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Ils / elles </a:t>
            </a:r>
            <a:r>
              <a:rPr lang="fr-FR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attrap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ent. </a:t>
            </a: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/ tu </a:t>
            </a:r>
            <a:r>
              <a:rPr lang="fr-FR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saisi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</a:t>
            </a:r>
            <a:r>
              <a:rPr lang="fr-FR" sz="1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fr-FR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es.</a:t>
            </a:r>
            <a:r>
              <a:rPr lang="fr-FR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Nous </a:t>
            </a:r>
            <a:r>
              <a:rPr lang="fr-FR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ons.  </a:t>
            </a: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/ elle </a:t>
            </a:r>
            <a:r>
              <a:rPr lang="fr-FR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 </a:t>
            </a: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Vous </a:t>
            </a:r>
            <a:r>
              <a:rPr lang="fr-FR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grandiss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Préciser les deux pronoms possibles :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aussi bien la marque de la </a:t>
            </a:r>
            <a:r>
              <a:rPr lang="fr-FR" sz="18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 avec le pronom </a:t>
            </a:r>
            <a:r>
              <a:rPr lang="fr-FR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celle avec le pronom</a:t>
            </a:r>
            <a:r>
              <a:rPr lang="fr-FR" sz="18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le verbe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saisir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533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3</a:t>
            </a:r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Ils / elles </a:t>
            </a:r>
            <a:r>
              <a:rPr lang="fr-FR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attrap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ent. </a:t>
            </a:r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/ tu </a:t>
            </a:r>
            <a:r>
              <a:rPr lang="fr-FR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saisi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</a:t>
            </a:r>
            <a:r>
              <a:rPr lang="fr-FR" sz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fr-FR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es.</a:t>
            </a:r>
            <a:r>
              <a:rPr lang="fr-FR" sz="12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Nous </a:t>
            </a:r>
            <a:r>
              <a:rPr lang="fr-FR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ons.  </a:t>
            </a:r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/ elle </a:t>
            </a:r>
            <a:r>
              <a:rPr lang="fr-FR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 </a:t>
            </a:r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Vous </a:t>
            </a:r>
            <a:r>
              <a:rPr lang="fr-FR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grandiss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Préciser les deux pronoms possibles :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aussi bien la marque de la </a:t>
            </a:r>
            <a:r>
              <a:rPr lang="fr-FR" sz="12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 avec le pronom </a:t>
            </a:r>
            <a:r>
              <a:rPr lang="fr-FR" sz="1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celle avec le pronom</a:t>
            </a:r>
            <a:r>
              <a:rPr lang="fr-FR" sz="12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le verbe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saisir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503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Exercice 4</a:t>
            </a:r>
            <a:endParaRPr lang="fr-FR" sz="1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Dictée</a:t>
            </a:r>
            <a:endParaRPr lang="fr-FR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Impossible, nous finissons trop tard.</a:t>
            </a:r>
            <a:endParaRPr lang="fr-FR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Connaissances à mobiliser également : le sort de -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devant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l’écriture du son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[s]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b="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rentres. Tu sors.</a:t>
            </a:r>
            <a:endParaRPr lang="fr-FR" sz="18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Choisir une modalité de la dictée parmi celles proposées dans l’introduction du </a:t>
            </a:r>
            <a:r>
              <a:rPr lang="fr-FR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Guide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223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Exercice 4</a:t>
            </a:r>
          </a:p>
          <a:p>
            <a:r>
              <a:rPr lang="fr-FR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Dictée</a:t>
            </a:r>
            <a:endParaRPr lang="fr-FR" sz="12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Impossible, nous finissons trop tard.</a:t>
            </a:r>
            <a:endParaRPr lang="fr-FR" sz="1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Connaissances à mobiliser également : le sort de -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devant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l’écriture du son 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[s]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b="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b="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rentres. Tu sors.</a:t>
            </a:r>
            <a:endParaRPr lang="fr-FR" sz="12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Choisir une modalité de la dictée parmi celles proposées dans l’introduction du </a:t>
            </a:r>
            <a:r>
              <a:rPr lang="fr-FR" sz="1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Guide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48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2 : </a:t>
            </a:r>
            <a:r>
              <a:rPr lang="fr-FR" b="1" i="1" dirty="0"/>
              <a:t>Mise au point terminologique</a:t>
            </a:r>
            <a:r>
              <a:rPr lang="fr-FR" b="1" dirty="0"/>
              <a:t>. Apprendre la désignation des personnes grammaticales par leur numéro d’ordre</a:t>
            </a:r>
          </a:p>
          <a:p>
            <a:endParaRPr lang="fr-FR" dirty="0"/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Combien de lignes y a-t-il dans le tableau de conjugaison ?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chaque ligne, c’est comme si on parlait d’une personne différente :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pour parler de moi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pour parler de toi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montrer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élève]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pour parler d’elle</a:t>
            </a:r>
            <a:r>
              <a:rPr lang="fr-FR" sz="1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montrer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une élève éloignée]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Comme dans la leçon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Scénettes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Alors, on utilise le mot de "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pour parler des lignes, des pronoms et des formes du verbe qui sont dans la même ligne. »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650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b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« 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a un pronom –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et des formes –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regarde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pour la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 1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(ou la première personne). »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91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b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« 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pour la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 2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(ou la deuxième personne), le pronom, c’est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; les formes, c’est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regardes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parles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b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« 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Est-ce que vous saurez me dire, pour la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 3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quels sont les pronoms ? Attention, il y en a deux…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76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b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« 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pour la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 4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(quatrième personne) ?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72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b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« 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pour la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 5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(cinquième personne) ?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37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b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« 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pour la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 6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(sixième personne) ?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50B9-1291-41B2-8802-B856D3D6259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63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1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FAC-6F5C-46E3-93B8-A32CB6857BC5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D56D-D292-45DB-BB58-4589E4DC7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26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FAC-6F5C-46E3-93B8-A32CB6857BC5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D56D-D292-45DB-BB58-4589E4DC7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48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FAC-6F5C-46E3-93B8-A32CB6857BC5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D56D-D292-45DB-BB58-4589E4DC7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624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FAC-6F5C-46E3-93B8-A32CB6857BC5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D56D-D292-45DB-BB58-4589E4DC7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102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FAC-6F5C-46E3-93B8-A32CB6857BC5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D56D-D292-45DB-BB58-4589E4DC7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12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9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7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FAC-6F5C-46E3-93B8-A32CB6857BC5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D56D-D292-45DB-BB58-4589E4DC7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8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FAC-6F5C-46E3-93B8-A32CB6857BC5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D56D-D292-45DB-BB58-4589E4DC7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59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FAC-6F5C-46E3-93B8-A32CB6857BC5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D56D-D292-45DB-BB58-4589E4DC7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46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FAC-6F5C-46E3-93B8-A32CB6857BC5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D56D-D292-45DB-BB58-4589E4DC7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26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FAC-6F5C-46E3-93B8-A32CB6857BC5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D56D-D292-45DB-BB58-4589E4DC7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12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FAC-6F5C-46E3-93B8-A32CB6857BC5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D56D-D292-45DB-BB58-4589E4DC7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40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69FAC-6F5C-46E3-93B8-A32CB6857BC5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D56D-D292-45DB-BB58-4589E4DC7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11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personne&#10;&#10;Description générée automatiquement">
            <a:extLst>
              <a:ext uri="{FF2B5EF4-FFF2-40B4-BE49-F238E27FC236}">
                <a16:creationId xmlns:a16="http://schemas.microsoft.com/office/drawing/2014/main" id="{E339F14B-A56C-8E27-690F-F4DA5E7D9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5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8E1F1AD9-0A93-EF28-853E-49A302F6A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1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C8C54603-288B-C7F5-D60C-07FC216D4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F863B705-E084-E125-7E85-73AC3FBB5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4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0ABC380E-DE93-D355-FA8A-42B65431D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7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4719F425-74F3-3815-071B-68B5CE295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8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BA0B6641-8BCD-D9B5-B08F-8DB1C38AC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28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F324C6A9-2D94-F082-B3D8-A2A20A28A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légume, capture d’écran, fruit, radis&#10;&#10;Description générée automatiquement">
            <a:extLst>
              <a:ext uri="{FF2B5EF4-FFF2-40B4-BE49-F238E27FC236}">
                <a16:creationId xmlns:a16="http://schemas.microsoft.com/office/drawing/2014/main" id="{B042E6DF-FF0D-BA20-9A48-756CE02CD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15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BC9C5AC-8240-CB36-AB5E-3E0B3AD66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04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27AF7FA6-38C5-907C-9D61-9967D869E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0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essin, illustration, croquis&#10;&#10;Description générée automatiquement">
            <a:extLst>
              <a:ext uri="{FF2B5EF4-FFF2-40B4-BE49-F238E27FC236}">
                <a16:creationId xmlns:a16="http://schemas.microsoft.com/office/drawing/2014/main" id="{C31833AC-5594-8BD4-DEBA-37021D1B2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66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44DA60C1-4ED3-1BEF-3F1E-24A2102F0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60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5351B219-589D-CB90-42FC-ECB937D64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9E317A6B-5813-3131-FB4C-88EE42E08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27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5EDDD5-CAFD-80F7-5E59-9F440296867B}"/>
              </a:ext>
            </a:extLst>
          </p:cNvPr>
          <p:cNvSpPr/>
          <p:nvPr/>
        </p:nvSpPr>
        <p:spPr>
          <a:xfrm>
            <a:off x="651900" y="2175808"/>
            <a:ext cx="948300" cy="376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254B3332-34F7-7A96-25FF-2100ECD6B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29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DC47FCD8-11C2-CE6C-DA40-36E846B66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5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BB60020C-5385-F74E-1924-FD1C008D0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65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E3E94D77-E959-904A-4399-674E2F459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22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lipart, graphisme&#10;&#10;Description générée automatiquement">
            <a:extLst>
              <a:ext uri="{FF2B5EF4-FFF2-40B4-BE49-F238E27FC236}">
                <a16:creationId xmlns:a16="http://schemas.microsoft.com/office/drawing/2014/main" id="{EFD3D25B-6C6E-8738-11B0-EDB8C36AF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45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ECB088FE-45F0-7763-4359-CDF9EF1D0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32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B167B011-0E1A-2FDD-26A2-A76BBD261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24A5FF44-D6D5-522B-C04E-910A30CDF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46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FC0BA293-8E4D-F0DE-B1AF-C51FCEAA8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91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0FE4CB69-81DD-18B9-CDB9-66DDC00D9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80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5D545BC3-460C-B3FC-5DDD-F89E28ED4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94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D39A91EA-29D0-3BCE-574D-A744057E4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56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E1E7C164-72BF-A232-30BD-941FAEA7D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14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conception&#10;&#10;Description générée automatiquement">
            <a:extLst>
              <a:ext uri="{FF2B5EF4-FFF2-40B4-BE49-F238E27FC236}">
                <a16:creationId xmlns:a16="http://schemas.microsoft.com/office/drawing/2014/main" id="{F814EAEA-8891-92A3-394C-5713B59AC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4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40E56534-96DE-B850-1B97-C9BFB7CA4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8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D9BEF8A5-2D2B-F0A7-D703-FF800E702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9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335A74AF-253D-EEEB-8C7C-2B155B670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4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546FBA48-D86E-4E44-82E5-F889F2627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1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E1675E22-04DC-BDF9-FFD6-B2E1ED966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4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A566009F-E189-5CA2-9648-BDF63FCB8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293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ée un document." ma:contentTypeScope="" ma:versionID="79965398089a9ed3dc0e1e27a4a0c699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36194f758198d38e89fba16a2ce54d58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F5328C-84B6-4C46-9EF5-776F3E8046D5}"/>
</file>

<file path=customXml/itemProps2.xml><?xml version="1.0" encoding="utf-8"?>
<ds:datastoreItem xmlns:ds="http://schemas.openxmlformats.org/officeDocument/2006/customXml" ds:itemID="{EDD2B65E-46B1-4D26-84FB-12C3A3C694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E315C5-06E1-4231-8946-461D1EA51DE8}">
  <ds:schemaRefs>
    <ds:schemaRef ds:uri="http://purl.org/dc/elements/1.1/"/>
    <ds:schemaRef ds:uri="http://schemas.microsoft.com/office/2006/metadata/properties"/>
    <ds:schemaRef ds:uri="85c0154b-c1f1-454a-9cce-58d1a683144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8930844-7ca7-4771-ad53-9658c2095a4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2190</Words>
  <Application>Microsoft Office PowerPoint</Application>
  <PresentationFormat>Affichage à l'écran (4:3)</PresentationFormat>
  <Paragraphs>187</Paragraphs>
  <Slides>35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FSAlbert</vt:lpstr>
      <vt:lpstr>Helvetica</vt:lpstr>
      <vt:lpstr>Segoe UI</vt:lpstr>
      <vt:lpstr>Symbol</vt:lpstr>
      <vt:lpstr>Times New Roman</vt:lpstr>
      <vt:lpstr>Wingdings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BELLEMIN SANDRA</cp:lastModifiedBy>
  <cp:revision>3</cp:revision>
  <dcterms:created xsi:type="dcterms:W3CDTF">2023-02-22T09:30:02Z</dcterms:created>
  <dcterms:modified xsi:type="dcterms:W3CDTF">2023-09-04T10:24:13Z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</Properties>
</file>