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5"/>
  </p:notesMasterIdLst>
  <p:handoutMasterIdLst>
    <p:handoutMasterId r:id="rId46"/>
  </p:handoutMasterIdLst>
  <p:sldIdLst>
    <p:sldId id="257" r:id="rId5"/>
    <p:sldId id="277" r:id="rId6"/>
    <p:sldId id="278" r:id="rId7"/>
    <p:sldId id="279" r:id="rId8"/>
    <p:sldId id="281" r:id="rId9"/>
    <p:sldId id="282" r:id="rId10"/>
    <p:sldId id="293" r:id="rId11"/>
    <p:sldId id="280" r:id="rId12"/>
    <p:sldId id="294" r:id="rId13"/>
    <p:sldId id="283" r:id="rId14"/>
    <p:sldId id="284" r:id="rId15"/>
    <p:sldId id="296" r:id="rId16"/>
    <p:sldId id="285" r:id="rId17"/>
    <p:sldId id="292" r:id="rId18"/>
    <p:sldId id="286" r:id="rId19"/>
    <p:sldId id="288" r:id="rId20"/>
    <p:sldId id="287" r:id="rId21"/>
    <p:sldId id="258" r:id="rId22"/>
    <p:sldId id="259" r:id="rId23"/>
    <p:sldId id="260" r:id="rId24"/>
    <p:sldId id="262" r:id="rId25"/>
    <p:sldId id="261" r:id="rId26"/>
    <p:sldId id="263" r:id="rId27"/>
    <p:sldId id="264" r:id="rId28"/>
    <p:sldId id="289" r:id="rId29"/>
    <p:sldId id="291" r:id="rId30"/>
    <p:sldId id="290" r:id="rId31"/>
    <p:sldId id="265" r:id="rId32"/>
    <p:sldId id="266" r:id="rId33"/>
    <p:sldId id="267" r:id="rId34"/>
    <p:sldId id="268" r:id="rId35"/>
    <p:sldId id="269" r:id="rId36"/>
    <p:sldId id="270" r:id="rId37"/>
    <p:sldId id="271" r:id="rId38"/>
    <p:sldId id="272" r:id="rId39"/>
    <p:sldId id="273" r:id="rId40"/>
    <p:sldId id="274" r:id="rId41"/>
    <p:sldId id="275" r:id="rId42"/>
    <p:sldId id="276" r:id="rId43"/>
    <p:sldId id="295"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CE8E05-0F37-B687-88E8-F9729D74434D}" name="Pierre Seve" initials="PS" userId="8e6332e977076201" providerId="Windows Live"/>
  <p188:author id="{C26E8E89-F423-61AA-F167-7CA6F0D715EA}" name="ABERLENC LEA" initials="AL" userId="S::LABERLENC@editions-hatier.fr::fc1d5c7d-3e0b-4319-9188-5c596b8cfe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D292A1-AB84-4E97-93DD-62B13B9E8C25}" v="80" dt="2023-09-04T10:33:41.03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043" autoAdjust="0"/>
    <p:restoredTop sz="69683" autoAdjust="0"/>
  </p:normalViewPr>
  <p:slideViewPr>
    <p:cSldViewPr snapToGrid="0">
      <p:cViewPr varScale="1">
        <p:scale>
          <a:sx n="79" d="100"/>
          <a:sy n="79" d="100"/>
        </p:scale>
        <p:origin x="2142" y="90"/>
      </p:cViewPr>
      <p:guideLst/>
    </p:cSldViewPr>
  </p:slideViewPr>
  <p:notesTextViewPr>
    <p:cViewPr>
      <p:scale>
        <a:sx n="1" d="1"/>
        <a:sy n="1" d="1"/>
      </p:scale>
      <p:origin x="0" y="0"/>
    </p:cViewPr>
  </p:notesTextViewPr>
  <p:notesViewPr>
    <p:cSldViewPr snapToGrid="0">
      <p:cViewPr varScale="1">
        <p:scale>
          <a:sx n="87" d="100"/>
          <a:sy n="87" d="100"/>
        </p:scale>
        <p:origin x="97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UBERT CLAIRE" userId="463e7911-c62c-4422-9308-3a4a3529b03e" providerId="ADAL" clId="{2FC0FD8C-1258-492A-B506-762336A72313}"/>
    <pc:docChg chg="undo custSel modSld">
      <pc:chgData name="CORNUBERT CLAIRE" userId="463e7911-c62c-4422-9308-3a4a3529b03e" providerId="ADAL" clId="{2FC0FD8C-1258-492A-B506-762336A72313}" dt="2023-09-05T09:38:29.757" v="4" actId="1076"/>
      <pc:docMkLst>
        <pc:docMk/>
      </pc:docMkLst>
      <pc:sldChg chg="modSp mod">
        <pc:chgData name="CORNUBERT CLAIRE" userId="463e7911-c62c-4422-9308-3a4a3529b03e" providerId="ADAL" clId="{2FC0FD8C-1258-492A-B506-762336A72313}" dt="2023-09-05T09:37:28.636" v="0" actId="1076"/>
        <pc:sldMkLst>
          <pc:docMk/>
          <pc:sldMk cId="927512758" sldId="279"/>
        </pc:sldMkLst>
        <pc:picChg chg="mod">
          <ac:chgData name="CORNUBERT CLAIRE" userId="463e7911-c62c-4422-9308-3a4a3529b03e" providerId="ADAL" clId="{2FC0FD8C-1258-492A-B506-762336A72313}" dt="2023-09-05T09:37:28.636" v="0" actId="1076"/>
          <ac:picMkLst>
            <pc:docMk/>
            <pc:sldMk cId="927512758" sldId="279"/>
            <ac:picMk id="3" creationId="{32DBBA51-C6AF-7129-C5EA-D35902A50EB7}"/>
          </ac:picMkLst>
        </pc:picChg>
      </pc:sldChg>
      <pc:sldChg chg="modSp mod">
        <pc:chgData name="CORNUBERT CLAIRE" userId="463e7911-c62c-4422-9308-3a4a3529b03e" providerId="ADAL" clId="{2FC0FD8C-1258-492A-B506-762336A72313}" dt="2023-09-05T09:38:29.757" v="4" actId="1076"/>
        <pc:sldMkLst>
          <pc:docMk/>
          <pc:sldMk cId="3102748971" sldId="283"/>
        </pc:sldMkLst>
        <pc:picChg chg="mod">
          <ac:chgData name="CORNUBERT CLAIRE" userId="463e7911-c62c-4422-9308-3a4a3529b03e" providerId="ADAL" clId="{2FC0FD8C-1258-492A-B506-762336A72313}" dt="2023-09-05T09:38:29.757" v="4" actId="1076"/>
          <ac:picMkLst>
            <pc:docMk/>
            <pc:sldMk cId="3102748971" sldId="283"/>
            <ac:picMk id="12" creationId="{F5A27573-F63F-059A-70E0-440024523313}"/>
          </ac:picMkLst>
        </pc:picChg>
        <pc:picChg chg="mod">
          <ac:chgData name="CORNUBERT CLAIRE" userId="463e7911-c62c-4422-9308-3a4a3529b03e" providerId="ADAL" clId="{2FC0FD8C-1258-492A-B506-762336A72313}" dt="2023-09-05T09:37:38.908" v="1" actId="1076"/>
          <ac:picMkLst>
            <pc:docMk/>
            <pc:sldMk cId="3102748971" sldId="283"/>
            <ac:picMk id="36" creationId="{EC1E9BDE-315F-8B2F-9678-704735C30887}"/>
          </ac:picMkLst>
        </pc:picChg>
      </pc:sldChg>
    </pc:docChg>
  </pc:docChgLst>
  <pc:docChgLst>
    <pc:chgData name="BELLEMIN SANDRA" userId="5fe4e071-d3f4-40df-970f-ee8fcf898346" providerId="ADAL" clId="{13D292A1-AB84-4E97-93DD-62B13B9E8C25}"/>
    <pc:docChg chg="custSel modSld">
      <pc:chgData name="BELLEMIN SANDRA" userId="5fe4e071-d3f4-40df-970f-ee8fcf898346" providerId="ADAL" clId="{13D292A1-AB84-4E97-93DD-62B13B9E8C25}" dt="2023-09-04T10:33:41.328" v="231" actId="962"/>
      <pc:docMkLst>
        <pc:docMk/>
      </pc:docMkLst>
      <pc:sldChg chg="addSp delSp modSp mod modClrScheme chgLayout">
        <pc:chgData name="BELLEMIN SANDRA" userId="5fe4e071-d3f4-40df-970f-ee8fcf898346" providerId="ADAL" clId="{13D292A1-AB84-4E97-93DD-62B13B9E8C25}" dt="2023-09-04T10:28:44.865" v="4" actId="27614"/>
        <pc:sldMkLst>
          <pc:docMk/>
          <pc:sldMk cId="2875510441" sldId="257"/>
        </pc:sldMkLst>
        <pc:spChg chg="del">
          <ac:chgData name="BELLEMIN SANDRA" userId="5fe4e071-d3f4-40df-970f-ee8fcf898346" providerId="ADAL" clId="{13D292A1-AB84-4E97-93DD-62B13B9E8C25}" dt="2023-09-04T10:28:43.171" v="2" actId="478"/>
          <ac:spMkLst>
            <pc:docMk/>
            <pc:sldMk cId="2875510441" sldId="257"/>
            <ac:spMk id="2" creationId="{9C4159EE-1867-55ED-8F9B-15CF6B4F14A9}"/>
          </ac:spMkLst>
        </pc:spChg>
        <pc:spChg chg="del">
          <ac:chgData name="BELLEMIN SANDRA" userId="5fe4e071-d3f4-40df-970f-ee8fcf898346" providerId="ADAL" clId="{13D292A1-AB84-4E97-93DD-62B13B9E8C25}" dt="2023-09-04T10:28:43.171" v="2" actId="478"/>
          <ac:spMkLst>
            <pc:docMk/>
            <pc:sldMk cId="2875510441" sldId="257"/>
            <ac:spMk id="3" creationId="{C02B5F32-8AC0-7C27-DB80-43002B4094C4}"/>
          </ac:spMkLst>
        </pc:spChg>
        <pc:picChg chg="del">
          <ac:chgData name="BELLEMIN SANDRA" userId="5fe4e071-d3f4-40df-970f-ee8fcf898346" providerId="ADAL" clId="{13D292A1-AB84-4E97-93DD-62B13B9E8C25}" dt="2023-09-04T10:28:43.171" v="2" actId="478"/>
          <ac:picMkLst>
            <pc:docMk/>
            <pc:sldMk cId="2875510441" sldId="257"/>
            <ac:picMk id="4" creationId="{75110A0D-1DA1-E23E-22A2-D6D0E64C802F}"/>
          </ac:picMkLst>
        </pc:picChg>
        <pc:picChg chg="add mod">
          <ac:chgData name="BELLEMIN SANDRA" userId="5fe4e071-d3f4-40df-970f-ee8fcf898346" providerId="ADAL" clId="{13D292A1-AB84-4E97-93DD-62B13B9E8C25}" dt="2023-09-04T10:28:44.865" v="4" actId="27614"/>
          <ac:picMkLst>
            <pc:docMk/>
            <pc:sldMk cId="2875510441" sldId="257"/>
            <ac:picMk id="6" creationId="{4AB3798E-1D11-3CDB-3C53-35C9949FC10D}"/>
          </ac:picMkLst>
        </pc:picChg>
      </pc:sldChg>
      <pc:sldChg chg="addSp delSp modSp mod modClrScheme chgLayout">
        <pc:chgData name="BELLEMIN SANDRA" userId="5fe4e071-d3f4-40df-970f-ee8fcf898346" providerId="ADAL" clId="{13D292A1-AB84-4E97-93DD-62B13B9E8C25}" dt="2023-09-04T10:32:00.283" v="135" actId="962"/>
        <pc:sldMkLst>
          <pc:docMk/>
          <pc:sldMk cId="2416828229" sldId="258"/>
        </pc:sldMkLst>
        <pc:spChg chg="del">
          <ac:chgData name="BELLEMIN SANDRA" userId="5fe4e071-d3f4-40df-970f-ee8fcf898346" providerId="ADAL" clId="{13D292A1-AB84-4E97-93DD-62B13B9E8C25}" dt="2023-09-04T10:31:58.826" v="132" actId="478"/>
          <ac:spMkLst>
            <pc:docMk/>
            <pc:sldMk cId="2416828229" sldId="258"/>
            <ac:spMk id="3" creationId="{8C2CF438-058A-7E57-6B5D-C64CEC09220E}"/>
          </ac:spMkLst>
        </pc:spChg>
        <pc:picChg chg="del">
          <ac:chgData name="BELLEMIN SANDRA" userId="5fe4e071-d3f4-40df-970f-ee8fcf898346" providerId="ADAL" clId="{13D292A1-AB84-4E97-93DD-62B13B9E8C25}" dt="2023-09-04T10:31:58.826" v="132" actId="478"/>
          <ac:picMkLst>
            <pc:docMk/>
            <pc:sldMk cId="2416828229" sldId="258"/>
            <ac:picMk id="2" creationId="{A8349F4B-AC82-E5C9-F65D-064B66EE3F44}"/>
          </ac:picMkLst>
        </pc:picChg>
        <pc:picChg chg="del">
          <ac:chgData name="BELLEMIN SANDRA" userId="5fe4e071-d3f4-40df-970f-ee8fcf898346" providerId="ADAL" clId="{13D292A1-AB84-4E97-93DD-62B13B9E8C25}" dt="2023-09-04T10:31:58.826" v="132" actId="478"/>
          <ac:picMkLst>
            <pc:docMk/>
            <pc:sldMk cId="2416828229" sldId="258"/>
            <ac:picMk id="4" creationId="{D93CD58F-8703-263C-2321-D4A0F18A3C49}"/>
          </ac:picMkLst>
        </pc:picChg>
        <pc:picChg chg="add mod">
          <ac:chgData name="BELLEMIN SANDRA" userId="5fe4e071-d3f4-40df-970f-ee8fcf898346" providerId="ADAL" clId="{13D292A1-AB84-4E97-93DD-62B13B9E8C25}" dt="2023-09-04T10:32:00.283" v="135" actId="962"/>
          <ac:picMkLst>
            <pc:docMk/>
            <pc:sldMk cId="2416828229" sldId="258"/>
            <ac:picMk id="6" creationId="{7546A27A-4BB4-8D9B-38EE-8012D4F546DB}"/>
          </ac:picMkLst>
        </pc:picChg>
      </pc:sldChg>
      <pc:sldChg chg="addSp delSp modSp mod modClrScheme chgLayout">
        <pc:chgData name="BELLEMIN SANDRA" userId="5fe4e071-d3f4-40df-970f-ee8fcf898346" providerId="ADAL" clId="{13D292A1-AB84-4E97-93DD-62B13B9E8C25}" dt="2023-09-04T10:32:04.140" v="139" actId="962"/>
        <pc:sldMkLst>
          <pc:docMk/>
          <pc:sldMk cId="3422250969" sldId="259"/>
        </pc:sldMkLst>
        <pc:picChg chg="del">
          <ac:chgData name="BELLEMIN SANDRA" userId="5fe4e071-d3f4-40df-970f-ee8fcf898346" providerId="ADAL" clId="{13D292A1-AB84-4E97-93DD-62B13B9E8C25}" dt="2023-09-04T10:32:02.714" v="136" actId="478"/>
          <ac:picMkLst>
            <pc:docMk/>
            <pc:sldMk cId="3422250969" sldId="259"/>
            <ac:picMk id="2" creationId="{4928767F-7E34-B3D1-5A81-604250144BC9}"/>
          </ac:picMkLst>
        </pc:picChg>
        <pc:picChg chg="del">
          <ac:chgData name="BELLEMIN SANDRA" userId="5fe4e071-d3f4-40df-970f-ee8fcf898346" providerId="ADAL" clId="{13D292A1-AB84-4E97-93DD-62B13B9E8C25}" dt="2023-09-04T10:32:02.714" v="136" actId="478"/>
          <ac:picMkLst>
            <pc:docMk/>
            <pc:sldMk cId="3422250969" sldId="259"/>
            <ac:picMk id="3" creationId="{810919A9-118E-D85F-3161-655ECAFF82DF}"/>
          </ac:picMkLst>
        </pc:picChg>
        <pc:picChg chg="add mod">
          <ac:chgData name="BELLEMIN SANDRA" userId="5fe4e071-d3f4-40df-970f-ee8fcf898346" providerId="ADAL" clId="{13D292A1-AB84-4E97-93DD-62B13B9E8C25}" dt="2023-09-04T10:32:04.140" v="139" actId="962"/>
          <ac:picMkLst>
            <pc:docMk/>
            <pc:sldMk cId="3422250969" sldId="259"/>
            <ac:picMk id="5" creationId="{2973C4FD-8CCC-543B-84C1-F14E080FD797}"/>
          </ac:picMkLst>
        </pc:picChg>
      </pc:sldChg>
      <pc:sldChg chg="addSp delSp modSp mod modClrScheme chgLayout">
        <pc:chgData name="BELLEMIN SANDRA" userId="5fe4e071-d3f4-40df-970f-ee8fcf898346" providerId="ADAL" clId="{13D292A1-AB84-4E97-93DD-62B13B9E8C25}" dt="2023-09-04T10:32:07.541" v="143" actId="962"/>
        <pc:sldMkLst>
          <pc:docMk/>
          <pc:sldMk cId="2199807246" sldId="260"/>
        </pc:sldMkLst>
        <pc:picChg chg="del">
          <ac:chgData name="BELLEMIN SANDRA" userId="5fe4e071-d3f4-40df-970f-ee8fcf898346" providerId="ADAL" clId="{13D292A1-AB84-4E97-93DD-62B13B9E8C25}" dt="2023-09-04T10:32:06.362" v="140" actId="478"/>
          <ac:picMkLst>
            <pc:docMk/>
            <pc:sldMk cId="2199807246" sldId="260"/>
            <ac:picMk id="2" creationId="{6B90F0C4-2CE7-5AE6-644A-563C7BAD5D87}"/>
          </ac:picMkLst>
        </pc:picChg>
        <pc:picChg chg="del">
          <ac:chgData name="BELLEMIN SANDRA" userId="5fe4e071-d3f4-40df-970f-ee8fcf898346" providerId="ADAL" clId="{13D292A1-AB84-4E97-93DD-62B13B9E8C25}" dt="2023-09-04T10:32:06.362" v="140" actId="478"/>
          <ac:picMkLst>
            <pc:docMk/>
            <pc:sldMk cId="2199807246" sldId="260"/>
            <ac:picMk id="3" creationId="{05E8014F-5D4D-7CFF-B226-EB55C15D9E60}"/>
          </ac:picMkLst>
        </pc:picChg>
        <pc:picChg chg="add mod">
          <ac:chgData name="BELLEMIN SANDRA" userId="5fe4e071-d3f4-40df-970f-ee8fcf898346" providerId="ADAL" clId="{13D292A1-AB84-4E97-93DD-62B13B9E8C25}" dt="2023-09-04T10:32:07.541" v="143" actId="962"/>
          <ac:picMkLst>
            <pc:docMk/>
            <pc:sldMk cId="2199807246" sldId="260"/>
            <ac:picMk id="5" creationId="{F61383E4-287C-2445-3FB0-AA5156186BBB}"/>
          </ac:picMkLst>
        </pc:picChg>
      </pc:sldChg>
      <pc:sldChg chg="addSp delSp modSp mod modClrScheme chgLayout">
        <pc:chgData name="BELLEMIN SANDRA" userId="5fe4e071-d3f4-40df-970f-ee8fcf898346" providerId="ADAL" clId="{13D292A1-AB84-4E97-93DD-62B13B9E8C25}" dt="2023-09-04T10:32:15.841" v="151" actId="962"/>
        <pc:sldMkLst>
          <pc:docMk/>
          <pc:sldMk cId="717230526" sldId="261"/>
        </pc:sldMkLst>
        <pc:picChg chg="del">
          <ac:chgData name="BELLEMIN SANDRA" userId="5fe4e071-d3f4-40df-970f-ee8fcf898346" providerId="ADAL" clId="{13D292A1-AB84-4E97-93DD-62B13B9E8C25}" dt="2023-09-04T10:32:14.313" v="148" actId="478"/>
          <ac:picMkLst>
            <pc:docMk/>
            <pc:sldMk cId="717230526" sldId="261"/>
            <ac:picMk id="3" creationId="{B0BC7550-53DE-E488-66DA-D32F94BE12CA}"/>
          </ac:picMkLst>
        </pc:picChg>
        <pc:picChg chg="del">
          <ac:chgData name="BELLEMIN SANDRA" userId="5fe4e071-d3f4-40df-970f-ee8fcf898346" providerId="ADAL" clId="{13D292A1-AB84-4E97-93DD-62B13B9E8C25}" dt="2023-09-04T10:32:14.313" v="148" actId="478"/>
          <ac:picMkLst>
            <pc:docMk/>
            <pc:sldMk cId="717230526" sldId="261"/>
            <ac:picMk id="4" creationId="{457DAF9B-D0A1-5DA3-F4D3-A3C79B0E1726}"/>
          </ac:picMkLst>
        </pc:picChg>
        <pc:picChg chg="add mod">
          <ac:chgData name="BELLEMIN SANDRA" userId="5fe4e071-d3f4-40df-970f-ee8fcf898346" providerId="ADAL" clId="{13D292A1-AB84-4E97-93DD-62B13B9E8C25}" dt="2023-09-04T10:32:15.841" v="151" actId="962"/>
          <ac:picMkLst>
            <pc:docMk/>
            <pc:sldMk cId="717230526" sldId="261"/>
            <ac:picMk id="5" creationId="{1E998DBA-DB83-4A38-F5B2-9EA420013E4A}"/>
          </ac:picMkLst>
        </pc:picChg>
      </pc:sldChg>
      <pc:sldChg chg="addSp delSp modSp mod modClrScheme chgLayout">
        <pc:chgData name="BELLEMIN SANDRA" userId="5fe4e071-d3f4-40df-970f-ee8fcf898346" providerId="ADAL" clId="{13D292A1-AB84-4E97-93DD-62B13B9E8C25}" dt="2023-09-04T10:32:11.431" v="147" actId="962"/>
        <pc:sldMkLst>
          <pc:docMk/>
          <pc:sldMk cId="600961093" sldId="262"/>
        </pc:sldMkLst>
        <pc:picChg chg="del">
          <ac:chgData name="BELLEMIN SANDRA" userId="5fe4e071-d3f4-40df-970f-ee8fcf898346" providerId="ADAL" clId="{13D292A1-AB84-4E97-93DD-62B13B9E8C25}" dt="2023-09-04T10:32:10.257" v="144" actId="478"/>
          <ac:picMkLst>
            <pc:docMk/>
            <pc:sldMk cId="600961093" sldId="262"/>
            <ac:picMk id="3" creationId="{5DF3ED93-8CF5-6DB3-747E-E0B4FEE39C53}"/>
          </ac:picMkLst>
        </pc:picChg>
        <pc:picChg chg="del">
          <ac:chgData name="BELLEMIN SANDRA" userId="5fe4e071-d3f4-40df-970f-ee8fcf898346" providerId="ADAL" clId="{13D292A1-AB84-4E97-93DD-62B13B9E8C25}" dt="2023-09-04T10:32:10.257" v="144" actId="478"/>
          <ac:picMkLst>
            <pc:docMk/>
            <pc:sldMk cId="600961093" sldId="262"/>
            <ac:picMk id="4" creationId="{D13A2F30-18BF-6689-99AD-3E5C601F9D3E}"/>
          </ac:picMkLst>
        </pc:picChg>
        <pc:picChg chg="add mod">
          <ac:chgData name="BELLEMIN SANDRA" userId="5fe4e071-d3f4-40df-970f-ee8fcf898346" providerId="ADAL" clId="{13D292A1-AB84-4E97-93DD-62B13B9E8C25}" dt="2023-09-04T10:32:11.431" v="147" actId="962"/>
          <ac:picMkLst>
            <pc:docMk/>
            <pc:sldMk cId="600961093" sldId="262"/>
            <ac:picMk id="5" creationId="{B979A253-D996-D041-B475-DCD6C0B8B395}"/>
          </ac:picMkLst>
        </pc:picChg>
      </pc:sldChg>
      <pc:sldChg chg="addSp delSp modSp mod modClrScheme chgLayout">
        <pc:chgData name="BELLEMIN SANDRA" userId="5fe4e071-d3f4-40df-970f-ee8fcf898346" providerId="ADAL" clId="{13D292A1-AB84-4E97-93DD-62B13B9E8C25}" dt="2023-09-04T10:32:21.217" v="155" actId="962"/>
        <pc:sldMkLst>
          <pc:docMk/>
          <pc:sldMk cId="2025639089" sldId="263"/>
        </pc:sldMkLst>
        <pc:picChg chg="add mod">
          <ac:chgData name="BELLEMIN SANDRA" userId="5fe4e071-d3f4-40df-970f-ee8fcf898346" providerId="ADAL" clId="{13D292A1-AB84-4E97-93DD-62B13B9E8C25}" dt="2023-09-04T10:32:21.217" v="155" actId="962"/>
          <ac:picMkLst>
            <pc:docMk/>
            <pc:sldMk cId="2025639089" sldId="263"/>
            <ac:picMk id="3" creationId="{1993D622-3451-BF93-D3E2-D4FD60FEA1F9}"/>
          </ac:picMkLst>
        </pc:picChg>
        <pc:picChg chg="del">
          <ac:chgData name="BELLEMIN SANDRA" userId="5fe4e071-d3f4-40df-970f-ee8fcf898346" providerId="ADAL" clId="{13D292A1-AB84-4E97-93DD-62B13B9E8C25}" dt="2023-09-04T10:32:19.626" v="152" actId="478"/>
          <ac:picMkLst>
            <pc:docMk/>
            <pc:sldMk cId="2025639089" sldId="263"/>
            <ac:picMk id="4" creationId="{45A5B872-2BCD-C81F-F5D7-EDBEE6CD796B}"/>
          </ac:picMkLst>
        </pc:picChg>
        <pc:picChg chg="del">
          <ac:chgData name="BELLEMIN SANDRA" userId="5fe4e071-d3f4-40df-970f-ee8fcf898346" providerId="ADAL" clId="{13D292A1-AB84-4E97-93DD-62B13B9E8C25}" dt="2023-09-04T10:32:19.626" v="152" actId="478"/>
          <ac:picMkLst>
            <pc:docMk/>
            <pc:sldMk cId="2025639089" sldId="263"/>
            <ac:picMk id="6" creationId="{444C6B8C-9635-24DB-7F72-89D1EA058B37}"/>
          </ac:picMkLst>
        </pc:picChg>
      </pc:sldChg>
      <pc:sldChg chg="addSp delSp modSp mod modClrScheme chgLayout">
        <pc:chgData name="BELLEMIN SANDRA" userId="5fe4e071-d3f4-40df-970f-ee8fcf898346" providerId="ADAL" clId="{13D292A1-AB84-4E97-93DD-62B13B9E8C25}" dt="2023-09-04T10:32:30.390" v="159" actId="962"/>
        <pc:sldMkLst>
          <pc:docMk/>
          <pc:sldMk cId="3798313047" sldId="264"/>
        </pc:sldMkLst>
        <pc:picChg chg="del">
          <ac:chgData name="BELLEMIN SANDRA" userId="5fe4e071-d3f4-40df-970f-ee8fcf898346" providerId="ADAL" clId="{13D292A1-AB84-4E97-93DD-62B13B9E8C25}" dt="2023-09-04T10:32:27.275" v="156" actId="478"/>
          <ac:picMkLst>
            <pc:docMk/>
            <pc:sldMk cId="3798313047" sldId="264"/>
            <ac:picMk id="2" creationId="{FD117FDB-0F38-D7CC-7997-0A0D3ABB9B81}"/>
          </ac:picMkLst>
        </pc:picChg>
        <pc:picChg chg="del">
          <ac:chgData name="BELLEMIN SANDRA" userId="5fe4e071-d3f4-40df-970f-ee8fcf898346" providerId="ADAL" clId="{13D292A1-AB84-4E97-93DD-62B13B9E8C25}" dt="2023-09-04T10:32:27.275" v="156" actId="478"/>
          <ac:picMkLst>
            <pc:docMk/>
            <pc:sldMk cId="3798313047" sldId="264"/>
            <ac:picMk id="3" creationId="{8DD012E0-5099-A2DC-0A71-A1A75879AD53}"/>
          </ac:picMkLst>
        </pc:picChg>
        <pc:picChg chg="add mod">
          <ac:chgData name="BELLEMIN SANDRA" userId="5fe4e071-d3f4-40df-970f-ee8fcf898346" providerId="ADAL" clId="{13D292A1-AB84-4E97-93DD-62B13B9E8C25}" dt="2023-09-04T10:32:30.390" v="159" actId="962"/>
          <ac:picMkLst>
            <pc:docMk/>
            <pc:sldMk cId="3798313047" sldId="264"/>
            <ac:picMk id="5" creationId="{69175034-5945-EDD6-1F41-25A1A6F8B712}"/>
          </ac:picMkLst>
        </pc:picChg>
      </pc:sldChg>
      <pc:sldChg chg="addSp delSp modSp mod modClrScheme chgLayout">
        <pc:chgData name="BELLEMIN SANDRA" userId="5fe4e071-d3f4-40df-970f-ee8fcf898346" providerId="ADAL" clId="{13D292A1-AB84-4E97-93DD-62B13B9E8C25}" dt="2023-09-04T10:32:49.402" v="175" actId="962"/>
        <pc:sldMkLst>
          <pc:docMk/>
          <pc:sldMk cId="747931288" sldId="265"/>
        </pc:sldMkLst>
        <pc:spChg chg="del">
          <ac:chgData name="BELLEMIN SANDRA" userId="5fe4e071-d3f4-40df-970f-ee8fcf898346" providerId="ADAL" clId="{13D292A1-AB84-4E97-93DD-62B13B9E8C25}" dt="2023-09-04T10:32:47.988" v="172" actId="478"/>
          <ac:spMkLst>
            <pc:docMk/>
            <pc:sldMk cId="747931288" sldId="265"/>
            <ac:spMk id="3" creationId="{8C2CF438-058A-7E57-6B5D-C64CEC09220E}"/>
          </ac:spMkLst>
        </pc:spChg>
        <pc:picChg chg="del">
          <ac:chgData name="BELLEMIN SANDRA" userId="5fe4e071-d3f4-40df-970f-ee8fcf898346" providerId="ADAL" clId="{13D292A1-AB84-4E97-93DD-62B13B9E8C25}" dt="2023-09-04T10:32:47.988" v="172" actId="478"/>
          <ac:picMkLst>
            <pc:docMk/>
            <pc:sldMk cId="747931288" sldId="265"/>
            <ac:picMk id="2" creationId="{A8349F4B-AC82-E5C9-F65D-064B66EE3F44}"/>
          </ac:picMkLst>
        </pc:picChg>
        <pc:picChg chg="del">
          <ac:chgData name="BELLEMIN SANDRA" userId="5fe4e071-d3f4-40df-970f-ee8fcf898346" providerId="ADAL" clId="{13D292A1-AB84-4E97-93DD-62B13B9E8C25}" dt="2023-09-04T10:32:47.988" v="172" actId="478"/>
          <ac:picMkLst>
            <pc:docMk/>
            <pc:sldMk cId="747931288" sldId="265"/>
            <ac:picMk id="4" creationId="{D93CD58F-8703-263C-2321-D4A0F18A3C49}"/>
          </ac:picMkLst>
        </pc:picChg>
        <pc:picChg chg="add mod">
          <ac:chgData name="BELLEMIN SANDRA" userId="5fe4e071-d3f4-40df-970f-ee8fcf898346" providerId="ADAL" clId="{13D292A1-AB84-4E97-93DD-62B13B9E8C25}" dt="2023-09-04T10:32:49.402" v="175" actId="962"/>
          <ac:picMkLst>
            <pc:docMk/>
            <pc:sldMk cId="747931288" sldId="265"/>
            <ac:picMk id="6" creationId="{DE8905AB-5CBC-2AC7-EC93-56C1842B6275}"/>
          </ac:picMkLst>
        </pc:picChg>
      </pc:sldChg>
      <pc:sldChg chg="addSp delSp modSp mod modClrScheme chgLayout">
        <pc:chgData name="BELLEMIN SANDRA" userId="5fe4e071-d3f4-40df-970f-ee8fcf898346" providerId="ADAL" clId="{13D292A1-AB84-4E97-93DD-62B13B9E8C25}" dt="2023-09-04T10:32:55.869" v="179" actId="962"/>
        <pc:sldMkLst>
          <pc:docMk/>
          <pc:sldMk cId="2895179361" sldId="266"/>
        </pc:sldMkLst>
        <pc:picChg chg="add mod">
          <ac:chgData name="BELLEMIN SANDRA" userId="5fe4e071-d3f4-40df-970f-ee8fcf898346" providerId="ADAL" clId="{13D292A1-AB84-4E97-93DD-62B13B9E8C25}" dt="2023-09-04T10:32:55.869" v="179" actId="962"/>
          <ac:picMkLst>
            <pc:docMk/>
            <pc:sldMk cId="2895179361" sldId="266"/>
            <ac:picMk id="3" creationId="{9A3D5FD4-F814-8C40-C189-2F8BF49510FA}"/>
          </ac:picMkLst>
        </pc:picChg>
        <pc:picChg chg="del">
          <ac:chgData name="BELLEMIN SANDRA" userId="5fe4e071-d3f4-40df-970f-ee8fcf898346" providerId="ADAL" clId="{13D292A1-AB84-4E97-93DD-62B13B9E8C25}" dt="2023-09-04T10:32:52.058" v="176" actId="478"/>
          <ac:picMkLst>
            <pc:docMk/>
            <pc:sldMk cId="2895179361" sldId="266"/>
            <ac:picMk id="4" creationId="{046BAEA7-A534-0501-3DAE-0FD5FB3EB842}"/>
          </ac:picMkLst>
        </pc:picChg>
        <pc:picChg chg="del">
          <ac:chgData name="BELLEMIN SANDRA" userId="5fe4e071-d3f4-40df-970f-ee8fcf898346" providerId="ADAL" clId="{13D292A1-AB84-4E97-93DD-62B13B9E8C25}" dt="2023-09-04T10:32:52.058" v="176" actId="478"/>
          <ac:picMkLst>
            <pc:docMk/>
            <pc:sldMk cId="2895179361" sldId="266"/>
            <ac:picMk id="6" creationId="{DC9D6F47-915C-61C5-D520-CA194E892E50}"/>
          </ac:picMkLst>
        </pc:picChg>
      </pc:sldChg>
      <pc:sldChg chg="addSp delSp modSp mod modClrScheme chgLayout">
        <pc:chgData name="BELLEMIN SANDRA" userId="5fe4e071-d3f4-40df-970f-ee8fcf898346" providerId="ADAL" clId="{13D292A1-AB84-4E97-93DD-62B13B9E8C25}" dt="2023-09-04T10:33:01.405" v="183" actId="962"/>
        <pc:sldMkLst>
          <pc:docMk/>
          <pc:sldMk cId="3679803673" sldId="267"/>
        </pc:sldMkLst>
        <pc:picChg chg="del">
          <ac:chgData name="BELLEMIN SANDRA" userId="5fe4e071-d3f4-40df-970f-ee8fcf898346" providerId="ADAL" clId="{13D292A1-AB84-4E97-93DD-62B13B9E8C25}" dt="2023-09-04T10:32:59.779" v="180" actId="478"/>
          <ac:picMkLst>
            <pc:docMk/>
            <pc:sldMk cId="3679803673" sldId="267"/>
            <ac:picMk id="2" creationId="{195725FB-8CAC-54ED-D8DF-04638019BAC2}"/>
          </ac:picMkLst>
        </pc:picChg>
        <pc:picChg chg="del">
          <ac:chgData name="BELLEMIN SANDRA" userId="5fe4e071-d3f4-40df-970f-ee8fcf898346" providerId="ADAL" clId="{13D292A1-AB84-4E97-93DD-62B13B9E8C25}" dt="2023-09-04T10:32:59.779" v="180" actId="478"/>
          <ac:picMkLst>
            <pc:docMk/>
            <pc:sldMk cId="3679803673" sldId="267"/>
            <ac:picMk id="4" creationId="{F4DE7C5A-7F37-5937-A214-5A3FFB798D5C}"/>
          </ac:picMkLst>
        </pc:picChg>
        <pc:picChg chg="add mod">
          <ac:chgData name="BELLEMIN SANDRA" userId="5fe4e071-d3f4-40df-970f-ee8fcf898346" providerId="ADAL" clId="{13D292A1-AB84-4E97-93DD-62B13B9E8C25}" dt="2023-09-04T10:33:01.405" v="183" actId="962"/>
          <ac:picMkLst>
            <pc:docMk/>
            <pc:sldMk cId="3679803673" sldId="267"/>
            <ac:picMk id="5" creationId="{2B7F66F3-2B72-1AE0-EAC3-2542F9D57511}"/>
          </ac:picMkLst>
        </pc:picChg>
      </pc:sldChg>
      <pc:sldChg chg="addSp delSp modSp mod modClrScheme chgLayout">
        <pc:chgData name="BELLEMIN SANDRA" userId="5fe4e071-d3f4-40df-970f-ee8fcf898346" providerId="ADAL" clId="{13D292A1-AB84-4E97-93DD-62B13B9E8C25}" dt="2023-09-04T10:33:04.821" v="188" actId="962"/>
        <pc:sldMkLst>
          <pc:docMk/>
          <pc:sldMk cId="3290330386" sldId="268"/>
        </pc:sldMkLst>
        <pc:picChg chg="del">
          <ac:chgData name="BELLEMIN SANDRA" userId="5fe4e071-d3f4-40df-970f-ee8fcf898346" providerId="ADAL" clId="{13D292A1-AB84-4E97-93DD-62B13B9E8C25}" dt="2023-09-04T10:33:02.787" v="184" actId="478"/>
          <ac:picMkLst>
            <pc:docMk/>
            <pc:sldMk cId="3290330386" sldId="268"/>
            <ac:picMk id="2" creationId="{B54EB40D-AB10-9103-C9BD-D167F1C0DA28}"/>
          </ac:picMkLst>
        </pc:picChg>
        <pc:picChg chg="del">
          <ac:chgData name="BELLEMIN SANDRA" userId="5fe4e071-d3f4-40df-970f-ee8fcf898346" providerId="ADAL" clId="{13D292A1-AB84-4E97-93DD-62B13B9E8C25}" dt="2023-09-04T10:33:03.179" v="185" actId="478"/>
          <ac:picMkLst>
            <pc:docMk/>
            <pc:sldMk cId="3290330386" sldId="268"/>
            <ac:picMk id="3" creationId="{2C509CA8-06D3-485F-DDFD-DE5F1050AD66}"/>
          </ac:picMkLst>
        </pc:picChg>
        <pc:picChg chg="add mod">
          <ac:chgData name="BELLEMIN SANDRA" userId="5fe4e071-d3f4-40df-970f-ee8fcf898346" providerId="ADAL" clId="{13D292A1-AB84-4E97-93DD-62B13B9E8C25}" dt="2023-09-04T10:33:04.821" v="188" actId="962"/>
          <ac:picMkLst>
            <pc:docMk/>
            <pc:sldMk cId="3290330386" sldId="268"/>
            <ac:picMk id="5" creationId="{48DC2D90-143A-D586-D611-168C37A15CBD}"/>
          </ac:picMkLst>
        </pc:picChg>
      </pc:sldChg>
      <pc:sldChg chg="addSp delSp modSp mod modClrScheme chgLayout">
        <pc:chgData name="BELLEMIN SANDRA" userId="5fe4e071-d3f4-40df-970f-ee8fcf898346" providerId="ADAL" clId="{13D292A1-AB84-4E97-93DD-62B13B9E8C25}" dt="2023-09-04T10:33:08.815" v="193" actId="962"/>
        <pc:sldMkLst>
          <pc:docMk/>
          <pc:sldMk cId="1536274707" sldId="269"/>
        </pc:sldMkLst>
        <pc:picChg chg="del">
          <ac:chgData name="BELLEMIN SANDRA" userId="5fe4e071-d3f4-40df-970f-ee8fcf898346" providerId="ADAL" clId="{13D292A1-AB84-4E97-93DD-62B13B9E8C25}" dt="2023-09-04T10:33:06.633" v="189" actId="478"/>
          <ac:picMkLst>
            <pc:docMk/>
            <pc:sldMk cId="1536274707" sldId="269"/>
            <ac:picMk id="2" creationId="{E9F50EF6-6F34-CFF2-0103-468A5AF609EB}"/>
          </ac:picMkLst>
        </pc:picChg>
        <pc:picChg chg="del">
          <ac:chgData name="BELLEMIN SANDRA" userId="5fe4e071-d3f4-40df-970f-ee8fcf898346" providerId="ADAL" clId="{13D292A1-AB84-4E97-93DD-62B13B9E8C25}" dt="2023-09-04T10:33:07.034" v="190" actId="478"/>
          <ac:picMkLst>
            <pc:docMk/>
            <pc:sldMk cId="1536274707" sldId="269"/>
            <ac:picMk id="4" creationId="{E9BB1A54-72D0-2D5C-6F50-E555116CE82C}"/>
          </ac:picMkLst>
        </pc:picChg>
        <pc:picChg chg="add mod">
          <ac:chgData name="BELLEMIN SANDRA" userId="5fe4e071-d3f4-40df-970f-ee8fcf898346" providerId="ADAL" clId="{13D292A1-AB84-4E97-93DD-62B13B9E8C25}" dt="2023-09-04T10:33:08.815" v="193" actId="962"/>
          <ac:picMkLst>
            <pc:docMk/>
            <pc:sldMk cId="1536274707" sldId="269"/>
            <ac:picMk id="5" creationId="{5291BB3F-7567-54E7-1FBD-674EF4BEF725}"/>
          </ac:picMkLst>
        </pc:picChg>
      </pc:sldChg>
      <pc:sldChg chg="addSp delSp modSp mod modClrScheme chgLayout">
        <pc:chgData name="BELLEMIN SANDRA" userId="5fe4e071-d3f4-40df-970f-ee8fcf898346" providerId="ADAL" clId="{13D292A1-AB84-4E97-93DD-62B13B9E8C25}" dt="2023-09-04T10:33:11.921" v="198" actId="962"/>
        <pc:sldMkLst>
          <pc:docMk/>
          <pc:sldMk cId="17626170" sldId="270"/>
        </pc:sldMkLst>
        <pc:picChg chg="del">
          <ac:chgData name="BELLEMIN SANDRA" userId="5fe4e071-d3f4-40df-970f-ee8fcf898346" providerId="ADAL" clId="{13D292A1-AB84-4E97-93DD-62B13B9E8C25}" dt="2023-09-04T10:33:09.913" v="194" actId="478"/>
          <ac:picMkLst>
            <pc:docMk/>
            <pc:sldMk cId="17626170" sldId="270"/>
            <ac:picMk id="2" creationId="{14E10DDB-529E-1DC1-CC7B-329439AAC8BC}"/>
          </ac:picMkLst>
        </pc:picChg>
        <pc:picChg chg="add mod">
          <ac:chgData name="BELLEMIN SANDRA" userId="5fe4e071-d3f4-40df-970f-ee8fcf898346" providerId="ADAL" clId="{13D292A1-AB84-4E97-93DD-62B13B9E8C25}" dt="2023-09-04T10:33:11.921" v="198" actId="962"/>
          <ac:picMkLst>
            <pc:docMk/>
            <pc:sldMk cId="17626170" sldId="270"/>
            <ac:picMk id="4" creationId="{C1F19DCA-CDDD-50F0-A542-3E8F9A57A5ED}"/>
          </ac:picMkLst>
        </pc:picChg>
        <pc:picChg chg="del">
          <ac:chgData name="BELLEMIN SANDRA" userId="5fe4e071-d3f4-40df-970f-ee8fcf898346" providerId="ADAL" clId="{13D292A1-AB84-4E97-93DD-62B13B9E8C25}" dt="2023-09-04T10:33:10.402" v="195" actId="478"/>
          <ac:picMkLst>
            <pc:docMk/>
            <pc:sldMk cId="17626170" sldId="270"/>
            <ac:picMk id="5" creationId="{C2EF907A-F6A5-D9D4-36F0-B018BC95E98C}"/>
          </ac:picMkLst>
        </pc:picChg>
      </pc:sldChg>
      <pc:sldChg chg="addSp delSp modSp mod modClrScheme chgLayout">
        <pc:chgData name="BELLEMIN SANDRA" userId="5fe4e071-d3f4-40df-970f-ee8fcf898346" providerId="ADAL" clId="{13D292A1-AB84-4E97-93DD-62B13B9E8C25}" dt="2023-09-04T10:33:14.911" v="203" actId="962"/>
        <pc:sldMkLst>
          <pc:docMk/>
          <pc:sldMk cId="1898689083" sldId="271"/>
        </pc:sldMkLst>
        <pc:picChg chg="add mod">
          <ac:chgData name="BELLEMIN SANDRA" userId="5fe4e071-d3f4-40df-970f-ee8fcf898346" providerId="ADAL" clId="{13D292A1-AB84-4E97-93DD-62B13B9E8C25}" dt="2023-09-04T10:33:14.911" v="203" actId="962"/>
          <ac:picMkLst>
            <pc:docMk/>
            <pc:sldMk cId="1898689083" sldId="271"/>
            <ac:picMk id="3" creationId="{2930AAB8-DE9F-4A05-2A3E-CD20C2F55293}"/>
          </ac:picMkLst>
        </pc:picChg>
        <pc:picChg chg="del">
          <ac:chgData name="BELLEMIN SANDRA" userId="5fe4e071-d3f4-40df-970f-ee8fcf898346" providerId="ADAL" clId="{13D292A1-AB84-4E97-93DD-62B13B9E8C25}" dt="2023-09-04T10:33:12.995" v="199" actId="478"/>
          <ac:picMkLst>
            <pc:docMk/>
            <pc:sldMk cId="1898689083" sldId="271"/>
            <ac:picMk id="5" creationId="{ED1F0B34-BCFD-5DEB-09B6-5DE02009A189}"/>
          </ac:picMkLst>
        </pc:picChg>
        <pc:picChg chg="del">
          <ac:chgData name="BELLEMIN SANDRA" userId="5fe4e071-d3f4-40df-970f-ee8fcf898346" providerId="ADAL" clId="{13D292A1-AB84-4E97-93DD-62B13B9E8C25}" dt="2023-09-04T10:33:13.394" v="200" actId="478"/>
          <ac:picMkLst>
            <pc:docMk/>
            <pc:sldMk cId="1898689083" sldId="271"/>
            <ac:picMk id="7" creationId="{272800E5-39A4-CB90-D1E8-9FD047E7CA5B}"/>
          </ac:picMkLst>
        </pc:picChg>
      </pc:sldChg>
      <pc:sldChg chg="addSp delSp modSp mod modClrScheme chgLayout">
        <pc:chgData name="BELLEMIN SANDRA" userId="5fe4e071-d3f4-40df-970f-ee8fcf898346" providerId="ADAL" clId="{13D292A1-AB84-4E97-93DD-62B13B9E8C25}" dt="2023-09-04T10:33:21.990" v="210" actId="962"/>
        <pc:sldMkLst>
          <pc:docMk/>
          <pc:sldMk cId="3744193862" sldId="272"/>
        </pc:sldMkLst>
        <pc:spChg chg="del mod">
          <ac:chgData name="BELLEMIN SANDRA" userId="5fe4e071-d3f4-40df-970f-ee8fcf898346" providerId="ADAL" clId="{13D292A1-AB84-4E97-93DD-62B13B9E8C25}" dt="2023-09-04T10:33:18.169" v="206" actId="478"/>
          <ac:spMkLst>
            <pc:docMk/>
            <pc:sldMk cId="3744193862" sldId="272"/>
            <ac:spMk id="3" creationId="{8C2CF438-058A-7E57-6B5D-C64CEC09220E}"/>
          </ac:spMkLst>
        </pc:spChg>
        <pc:picChg chg="del">
          <ac:chgData name="BELLEMIN SANDRA" userId="5fe4e071-d3f4-40df-970f-ee8fcf898346" providerId="ADAL" clId="{13D292A1-AB84-4E97-93DD-62B13B9E8C25}" dt="2023-09-04T10:33:16.241" v="204" actId="478"/>
          <ac:picMkLst>
            <pc:docMk/>
            <pc:sldMk cId="3744193862" sldId="272"/>
            <ac:picMk id="2" creationId="{A8349F4B-AC82-E5C9-F65D-064B66EE3F44}"/>
          </ac:picMkLst>
        </pc:picChg>
        <pc:picChg chg="del">
          <ac:chgData name="BELLEMIN SANDRA" userId="5fe4e071-d3f4-40df-970f-ee8fcf898346" providerId="ADAL" clId="{13D292A1-AB84-4E97-93DD-62B13B9E8C25}" dt="2023-09-04T10:33:18.866" v="207" actId="478"/>
          <ac:picMkLst>
            <pc:docMk/>
            <pc:sldMk cId="3744193862" sldId="272"/>
            <ac:picMk id="4" creationId="{D93CD58F-8703-263C-2321-D4A0F18A3C49}"/>
          </ac:picMkLst>
        </pc:picChg>
        <pc:picChg chg="add mod">
          <ac:chgData name="BELLEMIN SANDRA" userId="5fe4e071-d3f4-40df-970f-ee8fcf898346" providerId="ADAL" clId="{13D292A1-AB84-4E97-93DD-62B13B9E8C25}" dt="2023-09-04T10:33:21.990" v="210" actId="962"/>
          <ac:picMkLst>
            <pc:docMk/>
            <pc:sldMk cId="3744193862" sldId="272"/>
            <ac:picMk id="6" creationId="{FC866DBE-BE29-3D8E-5E63-3DBFC31D95CF}"/>
          </ac:picMkLst>
        </pc:picChg>
      </pc:sldChg>
      <pc:sldChg chg="addSp delSp modSp mod modClrScheme chgLayout">
        <pc:chgData name="BELLEMIN SANDRA" userId="5fe4e071-d3f4-40df-970f-ee8fcf898346" providerId="ADAL" clId="{13D292A1-AB84-4E97-93DD-62B13B9E8C25}" dt="2023-09-04T10:33:25.054" v="215" actId="962"/>
        <pc:sldMkLst>
          <pc:docMk/>
          <pc:sldMk cId="829128768" sldId="273"/>
        </pc:sldMkLst>
        <pc:picChg chg="del">
          <ac:chgData name="BELLEMIN SANDRA" userId="5fe4e071-d3f4-40df-970f-ee8fcf898346" providerId="ADAL" clId="{13D292A1-AB84-4E97-93DD-62B13B9E8C25}" dt="2023-09-04T10:33:22.998" v="211" actId="478"/>
          <ac:picMkLst>
            <pc:docMk/>
            <pc:sldMk cId="829128768" sldId="273"/>
            <ac:picMk id="2" creationId="{F21B4854-756A-947D-ABEF-30F70C23EFA3}"/>
          </ac:picMkLst>
        </pc:picChg>
        <pc:picChg chg="add mod">
          <ac:chgData name="BELLEMIN SANDRA" userId="5fe4e071-d3f4-40df-970f-ee8fcf898346" providerId="ADAL" clId="{13D292A1-AB84-4E97-93DD-62B13B9E8C25}" dt="2023-09-04T10:33:25.054" v="215" actId="962"/>
          <ac:picMkLst>
            <pc:docMk/>
            <pc:sldMk cId="829128768" sldId="273"/>
            <ac:picMk id="4" creationId="{25FBDFD6-4388-7FE5-ABFB-95CA3546F2C4}"/>
          </ac:picMkLst>
        </pc:picChg>
        <pc:picChg chg="del">
          <ac:chgData name="BELLEMIN SANDRA" userId="5fe4e071-d3f4-40df-970f-ee8fcf898346" providerId="ADAL" clId="{13D292A1-AB84-4E97-93DD-62B13B9E8C25}" dt="2023-09-04T10:33:23.387" v="212" actId="478"/>
          <ac:picMkLst>
            <pc:docMk/>
            <pc:sldMk cId="829128768" sldId="273"/>
            <ac:picMk id="5" creationId="{74B002E8-D86D-55AD-0FFF-3950C5FDC637}"/>
          </ac:picMkLst>
        </pc:picChg>
      </pc:sldChg>
      <pc:sldChg chg="addSp delSp modSp mod modClrScheme chgLayout">
        <pc:chgData name="BELLEMIN SANDRA" userId="5fe4e071-d3f4-40df-970f-ee8fcf898346" providerId="ADAL" clId="{13D292A1-AB84-4E97-93DD-62B13B9E8C25}" dt="2023-09-04T10:33:29.809" v="219" actId="962"/>
        <pc:sldMkLst>
          <pc:docMk/>
          <pc:sldMk cId="1418086090" sldId="274"/>
        </pc:sldMkLst>
        <pc:picChg chg="del">
          <ac:chgData name="BELLEMIN SANDRA" userId="5fe4e071-d3f4-40df-970f-ee8fcf898346" providerId="ADAL" clId="{13D292A1-AB84-4E97-93DD-62B13B9E8C25}" dt="2023-09-04T10:33:28.434" v="216" actId="478"/>
          <ac:picMkLst>
            <pc:docMk/>
            <pc:sldMk cId="1418086090" sldId="274"/>
            <ac:picMk id="2" creationId="{81F0DDCC-F311-DBA4-C451-133E53226942}"/>
          </ac:picMkLst>
        </pc:picChg>
        <pc:picChg chg="del">
          <ac:chgData name="BELLEMIN SANDRA" userId="5fe4e071-d3f4-40df-970f-ee8fcf898346" providerId="ADAL" clId="{13D292A1-AB84-4E97-93DD-62B13B9E8C25}" dt="2023-09-04T10:33:28.434" v="216" actId="478"/>
          <ac:picMkLst>
            <pc:docMk/>
            <pc:sldMk cId="1418086090" sldId="274"/>
            <ac:picMk id="4" creationId="{2F593CEB-DB6D-9E55-C8E4-0FB0246B6F50}"/>
          </ac:picMkLst>
        </pc:picChg>
        <pc:picChg chg="add mod">
          <ac:chgData name="BELLEMIN SANDRA" userId="5fe4e071-d3f4-40df-970f-ee8fcf898346" providerId="ADAL" clId="{13D292A1-AB84-4E97-93DD-62B13B9E8C25}" dt="2023-09-04T10:33:29.809" v="219" actId="962"/>
          <ac:picMkLst>
            <pc:docMk/>
            <pc:sldMk cId="1418086090" sldId="274"/>
            <ac:picMk id="5" creationId="{E1137674-B11F-CEC6-BFE3-9A224E0DC160}"/>
          </ac:picMkLst>
        </pc:picChg>
      </pc:sldChg>
      <pc:sldChg chg="addSp delSp modSp mod modClrScheme chgLayout">
        <pc:chgData name="BELLEMIN SANDRA" userId="5fe4e071-d3f4-40df-970f-ee8fcf898346" providerId="ADAL" clId="{13D292A1-AB84-4E97-93DD-62B13B9E8C25}" dt="2023-09-04T10:33:33.251" v="223" actId="962"/>
        <pc:sldMkLst>
          <pc:docMk/>
          <pc:sldMk cId="1168869782" sldId="275"/>
        </pc:sldMkLst>
        <pc:picChg chg="del">
          <ac:chgData name="BELLEMIN SANDRA" userId="5fe4e071-d3f4-40df-970f-ee8fcf898346" providerId="ADAL" clId="{13D292A1-AB84-4E97-93DD-62B13B9E8C25}" dt="2023-09-04T10:33:31.642" v="220" actId="478"/>
          <ac:picMkLst>
            <pc:docMk/>
            <pc:sldMk cId="1168869782" sldId="275"/>
            <ac:picMk id="2" creationId="{041701F8-2876-AE0F-BCD8-966556402B0D}"/>
          </ac:picMkLst>
        </pc:picChg>
        <pc:picChg chg="add mod">
          <ac:chgData name="BELLEMIN SANDRA" userId="5fe4e071-d3f4-40df-970f-ee8fcf898346" providerId="ADAL" clId="{13D292A1-AB84-4E97-93DD-62B13B9E8C25}" dt="2023-09-04T10:33:33.251" v="223" actId="962"/>
          <ac:picMkLst>
            <pc:docMk/>
            <pc:sldMk cId="1168869782" sldId="275"/>
            <ac:picMk id="4" creationId="{F3EA8025-4B8D-4CA3-B95A-FBBCE97F38DC}"/>
          </ac:picMkLst>
        </pc:picChg>
        <pc:picChg chg="del">
          <ac:chgData name="BELLEMIN SANDRA" userId="5fe4e071-d3f4-40df-970f-ee8fcf898346" providerId="ADAL" clId="{13D292A1-AB84-4E97-93DD-62B13B9E8C25}" dt="2023-09-04T10:33:31.642" v="220" actId="478"/>
          <ac:picMkLst>
            <pc:docMk/>
            <pc:sldMk cId="1168869782" sldId="275"/>
            <ac:picMk id="6" creationId="{8102D58F-840D-6438-36AA-461146A5942F}"/>
          </ac:picMkLst>
        </pc:picChg>
      </pc:sldChg>
      <pc:sldChg chg="addSp delSp modSp mod modClrScheme chgLayout">
        <pc:chgData name="BELLEMIN SANDRA" userId="5fe4e071-d3f4-40df-970f-ee8fcf898346" providerId="ADAL" clId="{13D292A1-AB84-4E97-93DD-62B13B9E8C25}" dt="2023-09-04T10:33:37.647" v="227" actId="962"/>
        <pc:sldMkLst>
          <pc:docMk/>
          <pc:sldMk cId="3533635485" sldId="276"/>
        </pc:sldMkLst>
        <pc:picChg chg="del">
          <ac:chgData name="BELLEMIN SANDRA" userId="5fe4e071-d3f4-40df-970f-ee8fcf898346" providerId="ADAL" clId="{13D292A1-AB84-4E97-93DD-62B13B9E8C25}" dt="2023-09-04T10:33:35.890" v="224" actId="478"/>
          <ac:picMkLst>
            <pc:docMk/>
            <pc:sldMk cId="3533635485" sldId="276"/>
            <ac:picMk id="3" creationId="{95889C8B-1F10-09FF-E58E-5FD5436C04DA}"/>
          </ac:picMkLst>
        </pc:picChg>
        <pc:picChg chg="del">
          <ac:chgData name="BELLEMIN SANDRA" userId="5fe4e071-d3f4-40df-970f-ee8fcf898346" providerId="ADAL" clId="{13D292A1-AB84-4E97-93DD-62B13B9E8C25}" dt="2023-09-04T10:33:35.890" v="224" actId="478"/>
          <ac:picMkLst>
            <pc:docMk/>
            <pc:sldMk cId="3533635485" sldId="276"/>
            <ac:picMk id="4" creationId="{18DF6B94-326D-6EBF-F549-3DBCB55D707A}"/>
          </ac:picMkLst>
        </pc:picChg>
        <pc:picChg chg="add mod">
          <ac:chgData name="BELLEMIN SANDRA" userId="5fe4e071-d3f4-40df-970f-ee8fcf898346" providerId="ADAL" clId="{13D292A1-AB84-4E97-93DD-62B13B9E8C25}" dt="2023-09-04T10:33:37.647" v="227" actId="962"/>
          <ac:picMkLst>
            <pc:docMk/>
            <pc:sldMk cId="3533635485" sldId="276"/>
            <ac:picMk id="5" creationId="{F82BDF37-74E0-78AA-FF12-ACC7E26A2542}"/>
          </ac:picMkLst>
        </pc:picChg>
      </pc:sldChg>
      <pc:sldChg chg="addSp delSp modSp mod modClrScheme chgLayout">
        <pc:chgData name="BELLEMIN SANDRA" userId="5fe4e071-d3f4-40df-970f-ee8fcf898346" providerId="ADAL" clId="{13D292A1-AB84-4E97-93DD-62B13B9E8C25}" dt="2023-09-04T10:28:47.610" v="7" actId="27614"/>
        <pc:sldMkLst>
          <pc:docMk/>
          <pc:sldMk cId="3148441245" sldId="277"/>
        </pc:sldMkLst>
        <pc:picChg chg="del">
          <ac:chgData name="BELLEMIN SANDRA" userId="5fe4e071-d3f4-40df-970f-ee8fcf898346" providerId="ADAL" clId="{13D292A1-AB84-4E97-93DD-62B13B9E8C25}" dt="2023-09-04T10:28:45.570" v="5" actId="478"/>
          <ac:picMkLst>
            <pc:docMk/>
            <pc:sldMk cId="3148441245" sldId="277"/>
            <ac:picMk id="2" creationId="{D1FD9085-8F13-4436-AD72-7B7BCB06069F}"/>
          </ac:picMkLst>
        </pc:picChg>
        <pc:picChg chg="add mod">
          <ac:chgData name="BELLEMIN SANDRA" userId="5fe4e071-d3f4-40df-970f-ee8fcf898346" providerId="ADAL" clId="{13D292A1-AB84-4E97-93DD-62B13B9E8C25}" dt="2023-09-04T10:28:47.610" v="7" actId="27614"/>
          <ac:picMkLst>
            <pc:docMk/>
            <pc:sldMk cId="3148441245" sldId="277"/>
            <ac:picMk id="4" creationId="{914A5B64-9903-9FF1-97BF-3C937269E9A1}"/>
          </ac:picMkLst>
        </pc:picChg>
      </pc:sldChg>
      <pc:sldChg chg="addSp delSp modSp mod modClrScheme chgLayout">
        <pc:chgData name="BELLEMIN SANDRA" userId="5fe4e071-d3f4-40df-970f-ee8fcf898346" providerId="ADAL" clId="{13D292A1-AB84-4E97-93DD-62B13B9E8C25}" dt="2023-09-04T10:28:54.230" v="11" actId="962"/>
        <pc:sldMkLst>
          <pc:docMk/>
          <pc:sldMk cId="2860400555" sldId="278"/>
        </pc:sldMkLst>
        <pc:spChg chg="del">
          <ac:chgData name="BELLEMIN SANDRA" userId="5fe4e071-d3f4-40df-970f-ee8fcf898346" providerId="ADAL" clId="{13D292A1-AB84-4E97-93DD-62B13B9E8C25}" dt="2023-09-04T10:28:49.804" v="8" actId="478"/>
          <ac:spMkLst>
            <pc:docMk/>
            <pc:sldMk cId="2860400555" sldId="278"/>
            <ac:spMk id="2" creationId="{DB2C15A2-810E-96B9-5B8F-089F49C21184}"/>
          </ac:spMkLst>
        </pc:spChg>
        <pc:picChg chg="add mod">
          <ac:chgData name="BELLEMIN SANDRA" userId="5fe4e071-d3f4-40df-970f-ee8fcf898346" providerId="ADAL" clId="{13D292A1-AB84-4E97-93DD-62B13B9E8C25}" dt="2023-09-04T10:28:54.230" v="11" actId="962"/>
          <ac:picMkLst>
            <pc:docMk/>
            <pc:sldMk cId="2860400555" sldId="278"/>
            <ac:picMk id="4" creationId="{FBD29B9C-4E30-867B-8233-AA4E0C75882E}"/>
          </ac:picMkLst>
        </pc:picChg>
      </pc:sldChg>
      <pc:sldChg chg="addSp delSp modSp mod modClrScheme chgLayout">
        <pc:chgData name="BELLEMIN SANDRA" userId="5fe4e071-d3f4-40df-970f-ee8fcf898346" providerId="ADAL" clId="{13D292A1-AB84-4E97-93DD-62B13B9E8C25}" dt="2023-09-04T10:28:57.614" v="15" actId="962"/>
        <pc:sldMkLst>
          <pc:docMk/>
          <pc:sldMk cId="927512758" sldId="279"/>
        </pc:sldMkLst>
        <pc:picChg chg="add mod">
          <ac:chgData name="BELLEMIN SANDRA" userId="5fe4e071-d3f4-40df-970f-ee8fcf898346" providerId="ADAL" clId="{13D292A1-AB84-4E97-93DD-62B13B9E8C25}" dt="2023-09-04T10:28:57.614" v="15" actId="962"/>
          <ac:picMkLst>
            <pc:docMk/>
            <pc:sldMk cId="927512758" sldId="279"/>
            <ac:picMk id="3" creationId="{32DBBA51-C6AF-7129-C5EA-D35902A50EB7}"/>
          </ac:picMkLst>
        </pc:picChg>
        <pc:picChg chg="del">
          <ac:chgData name="BELLEMIN SANDRA" userId="5fe4e071-d3f4-40df-970f-ee8fcf898346" providerId="ADAL" clId="{13D292A1-AB84-4E97-93DD-62B13B9E8C25}" dt="2023-09-04T10:28:55.875" v="12" actId="478"/>
          <ac:picMkLst>
            <pc:docMk/>
            <pc:sldMk cId="927512758" sldId="279"/>
            <ac:picMk id="5" creationId="{3462155A-D14E-8507-2D6A-C698AA3B4DB0}"/>
          </ac:picMkLst>
        </pc:picChg>
      </pc:sldChg>
      <pc:sldChg chg="addSp delSp modSp mod modClrScheme chgLayout">
        <pc:chgData name="BELLEMIN SANDRA" userId="5fe4e071-d3f4-40df-970f-ee8fcf898346" providerId="ADAL" clId="{13D292A1-AB84-4E97-93DD-62B13B9E8C25}" dt="2023-09-04T10:29:15.358" v="31" actId="962"/>
        <pc:sldMkLst>
          <pc:docMk/>
          <pc:sldMk cId="2034529752" sldId="280"/>
        </pc:sldMkLst>
        <pc:picChg chg="del">
          <ac:chgData name="BELLEMIN SANDRA" userId="5fe4e071-d3f4-40df-970f-ee8fcf898346" providerId="ADAL" clId="{13D292A1-AB84-4E97-93DD-62B13B9E8C25}" dt="2023-09-04T10:29:12.242" v="28" actId="478"/>
          <ac:picMkLst>
            <pc:docMk/>
            <pc:sldMk cId="2034529752" sldId="280"/>
            <ac:picMk id="2" creationId="{0457CBA6-218B-E432-F153-BCB1E11D60AD}"/>
          </ac:picMkLst>
        </pc:picChg>
        <pc:picChg chg="add mod">
          <ac:chgData name="BELLEMIN SANDRA" userId="5fe4e071-d3f4-40df-970f-ee8fcf898346" providerId="ADAL" clId="{13D292A1-AB84-4E97-93DD-62B13B9E8C25}" dt="2023-09-04T10:29:15.358" v="31" actId="962"/>
          <ac:picMkLst>
            <pc:docMk/>
            <pc:sldMk cId="2034529752" sldId="280"/>
            <ac:picMk id="4" creationId="{AEB28B0C-EAEA-CB8D-73CB-AF258812D5A7}"/>
          </ac:picMkLst>
        </pc:picChg>
      </pc:sldChg>
      <pc:sldChg chg="addSp delSp modSp mod modClrScheme chgLayout">
        <pc:chgData name="BELLEMIN SANDRA" userId="5fe4e071-d3f4-40df-970f-ee8fcf898346" providerId="ADAL" clId="{13D292A1-AB84-4E97-93DD-62B13B9E8C25}" dt="2023-09-04T10:29:00.735" v="19" actId="962"/>
        <pc:sldMkLst>
          <pc:docMk/>
          <pc:sldMk cId="629392685" sldId="281"/>
        </pc:sldMkLst>
        <pc:spChg chg="del">
          <ac:chgData name="BELLEMIN SANDRA" userId="5fe4e071-d3f4-40df-970f-ee8fcf898346" providerId="ADAL" clId="{13D292A1-AB84-4E97-93DD-62B13B9E8C25}" dt="2023-09-04T10:28:59.370" v="16" actId="478"/>
          <ac:spMkLst>
            <pc:docMk/>
            <pc:sldMk cId="629392685" sldId="281"/>
            <ac:spMk id="2" creationId="{64FC8F20-F081-7CD2-B9E9-D3B6FB52282A}"/>
          </ac:spMkLst>
        </pc:spChg>
        <pc:picChg chg="add mod">
          <ac:chgData name="BELLEMIN SANDRA" userId="5fe4e071-d3f4-40df-970f-ee8fcf898346" providerId="ADAL" clId="{13D292A1-AB84-4E97-93DD-62B13B9E8C25}" dt="2023-09-04T10:29:00.735" v="19" actId="962"/>
          <ac:picMkLst>
            <pc:docMk/>
            <pc:sldMk cId="629392685" sldId="281"/>
            <ac:picMk id="4" creationId="{A9C28772-FCE1-0C02-B6C7-5745F59C7CDA}"/>
          </ac:picMkLst>
        </pc:picChg>
      </pc:sldChg>
      <pc:sldChg chg="addSp delSp modSp mod modClrScheme chgLayout">
        <pc:chgData name="BELLEMIN SANDRA" userId="5fe4e071-d3f4-40df-970f-ee8fcf898346" providerId="ADAL" clId="{13D292A1-AB84-4E97-93DD-62B13B9E8C25}" dt="2023-09-04T10:29:05.763" v="23" actId="962"/>
        <pc:sldMkLst>
          <pc:docMk/>
          <pc:sldMk cId="3422025216" sldId="282"/>
        </pc:sldMkLst>
        <pc:picChg chg="del">
          <ac:chgData name="BELLEMIN SANDRA" userId="5fe4e071-d3f4-40df-970f-ee8fcf898346" providerId="ADAL" clId="{13D292A1-AB84-4E97-93DD-62B13B9E8C25}" dt="2023-09-04T10:29:03.226" v="20" actId="478"/>
          <ac:picMkLst>
            <pc:docMk/>
            <pc:sldMk cId="3422025216" sldId="282"/>
            <ac:picMk id="2" creationId="{AABF1A5C-14C9-E500-301A-4CBDB20BA0AF}"/>
          </ac:picMkLst>
        </pc:picChg>
        <pc:picChg chg="del">
          <ac:chgData name="BELLEMIN SANDRA" userId="5fe4e071-d3f4-40df-970f-ee8fcf898346" providerId="ADAL" clId="{13D292A1-AB84-4E97-93DD-62B13B9E8C25}" dt="2023-09-04T10:29:03.226" v="20" actId="478"/>
          <ac:picMkLst>
            <pc:docMk/>
            <pc:sldMk cId="3422025216" sldId="282"/>
            <ac:picMk id="3" creationId="{02636052-91E7-9F33-D06C-A72FE5A431BD}"/>
          </ac:picMkLst>
        </pc:picChg>
        <pc:picChg chg="add mod">
          <ac:chgData name="BELLEMIN SANDRA" userId="5fe4e071-d3f4-40df-970f-ee8fcf898346" providerId="ADAL" clId="{13D292A1-AB84-4E97-93DD-62B13B9E8C25}" dt="2023-09-04T10:29:05.763" v="23" actId="962"/>
          <ac:picMkLst>
            <pc:docMk/>
            <pc:sldMk cId="3422025216" sldId="282"/>
            <ac:picMk id="5" creationId="{2F7A8161-FDDD-A342-CFE0-CCC176C71562}"/>
          </ac:picMkLst>
        </pc:picChg>
      </pc:sldChg>
      <pc:sldChg chg="addSp delSp modSp mod">
        <pc:chgData name="BELLEMIN SANDRA" userId="5fe4e071-d3f4-40df-970f-ee8fcf898346" providerId="ADAL" clId="{13D292A1-AB84-4E97-93DD-62B13B9E8C25}" dt="2023-09-04T10:31:04.925" v="103" actId="1076"/>
        <pc:sldMkLst>
          <pc:docMk/>
          <pc:sldMk cId="3102748971" sldId="283"/>
        </pc:sldMkLst>
        <pc:graphicFrameChg chg="add del mod">
          <ac:chgData name="BELLEMIN SANDRA" userId="5fe4e071-d3f4-40df-970f-ee8fcf898346" providerId="ADAL" clId="{13D292A1-AB84-4E97-93DD-62B13B9E8C25}" dt="2023-09-04T10:29:28.329" v="38"/>
          <ac:graphicFrameMkLst>
            <pc:docMk/>
            <pc:sldMk cId="3102748971" sldId="283"/>
            <ac:graphicFrameMk id="2" creationId="{B6016CF3-B2E3-928D-EDC1-433002250EF7}"/>
          </ac:graphicFrameMkLst>
        </pc:graphicFrameChg>
        <pc:graphicFrameChg chg="del">
          <ac:chgData name="BELLEMIN SANDRA" userId="5fe4e071-d3f4-40df-970f-ee8fcf898346" providerId="ADAL" clId="{13D292A1-AB84-4E97-93DD-62B13B9E8C25}" dt="2023-09-04T10:29:26.165" v="36" actId="21"/>
          <ac:graphicFrameMkLst>
            <pc:docMk/>
            <pc:sldMk cId="3102748971" sldId="283"/>
            <ac:graphicFrameMk id="3" creationId="{132D0258-D212-07F4-163A-71DECA6BC5C6}"/>
          </ac:graphicFrameMkLst>
        </pc:graphicFrameChg>
        <pc:picChg chg="add mod">
          <ac:chgData name="BELLEMIN SANDRA" userId="5fe4e071-d3f4-40df-970f-ee8fcf898346" providerId="ADAL" clId="{13D292A1-AB84-4E97-93DD-62B13B9E8C25}" dt="2023-09-04T10:29:35.378" v="40" actId="1076"/>
          <ac:picMkLst>
            <pc:docMk/>
            <pc:sldMk cId="3102748971" sldId="283"/>
            <ac:picMk id="4" creationId="{7C47B875-6C39-B97C-2272-89F47D75FC3E}"/>
          </ac:picMkLst>
        </pc:picChg>
        <pc:picChg chg="add del mod">
          <ac:chgData name="BELLEMIN SANDRA" userId="5fe4e071-d3f4-40df-970f-ee8fcf898346" providerId="ADAL" clId="{13D292A1-AB84-4E97-93DD-62B13B9E8C25}" dt="2023-09-04T10:29:40.439" v="43"/>
          <ac:picMkLst>
            <pc:docMk/>
            <pc:sldMk cId="3102748971" sldId="283"/>
            <ac:picMk id="5" creationId="{A080AF66-B02E-75F5-765D-D3DCF56983FB}"/>
          </ac:picMkLst>
        </pc:picChg>
        <pc:picChg chg="add mod">
          <ac:chgData name="BELLEMIN SANDRA" userId="5fe4e071-d3f4-40df-970f-ee8fcf898346" providerId="ADAL" clId="{13D292A1-AB84-4E97-93DD-62B13B9E8C25}" dt="2023-09-04T10:29:43.132" v="45" actId="1076"/>
          <ac:picMkLst>
            <pc:docMk/>
            <pc:sldMk cId="3102748971" sldId="283"/>
            <ac:picMk id="6" creationId="{587BD063-93E5-56A5-6701-EA020D77B4D9}"/>
          </ac:picMkLst>
        </pc:picChg>
        <pc:picChg chg="add del mod">
          <ac:chgData name="BELLEMIN SANDRA" userId="5fe4e071-d3f4-40df-970f-ee8fcf898346" providerId="ADAL" clId="{13D292A1-AB84-4E97-93DD-62B13B9E8C25}" dt="2023-09-04T10:29:48.377" v="48"/>
          <ac:picMkLst>
            <pc:docMk/>
            <pc:sldMk cId="3102748971" sldId="283"/>
            <ac:picMk id="7" creationId="{7B0ECE6D-8728-BDE4-5960-3BDE0F07EAB7}"/>
          </ac:picMkLst>
        </pc:picChg>
        <pc:picChg chg="add mod">
          <ac:chgData name="BELLEMIN SANDRA" userId="5fe4e071-d3f4-40df-970f-ee8fcf898346" providerId="ADAL" clId="{13D292A1-AB84-4E97-93DD-62B13B9E8C25}" dt="2023-09-04T10:29:51.904" v="50" actId="1076"/>
          <ac:picMkLst>
            <pc:docMk/>
            <pc:sldMk cId="3102748971" sldId="283"/>
            <ac:picMk id="8" creationId="{8926A970-5DC4-E2CD-51AE-BF3983FEE64B}"/>
          </ac:picMkLst>
        </pc:picChg>
        <pc:picChg chg="add del mod">
          <ac:chgData name="BELLEMIN SANDRA" userId="5fe4e071-d3f4-40df-970f-ee8fcf898346" providerId="ADAL" clId="{13D292A1-AB84-4E97-93DD-62B13B9E8C25}" dt="2023-09-04T10:29:55.845" v="53"/>
          <ac:picMkLst>
            <pc:docMk/>
            <pc:sldMk cId="3102748971" sldId="283"/>
            <ac:picMk id="9" creationId="{320864D5-93C3-609B-B714-91302CABC27D}"/>
          </ac:picMkLst>
        </pc:picChg>
        <pc:picChg chg="add mod">
          <ac:chgData name="BELLEMIN SANDRA" userId="5fe4e071-d3f4-40df-970f-ee8fcf898346" providerId="ADAL" clId="{13D292A1-AB84-4E97-93DD-62B13B9E8C25}" dt="2023-09-04T10:30:01.307" v="55" actId="1076"/>
          <ac:picMkLst>
            <pc:docMk/>
            <pc:sldMk cId="3102748971" sldId="283"/>
            <ac:picMk id="10" creationId="{5E38A3B1-0F38-9E09-E5AD-7432E82560C0}"/>
          </ac:picMkLst>
        </pc:picChg>
        <pc:picChg chg="add del mod">
          <ac:chgData name="BELLEMIN SANDRA" userId="5fe4e071-d3f4-40df-970f-ee8fcf898346" providerId="ADAL" clId="{13D292A1-AB84-4E97-93DD-62B13B9E8C25}" dt="2023-09-04T10:30:04.699" v="58"/>
          <ac:picMkLst>
            <pc:docMk/>
            <pc:sldMk cId="3102748971" sldId="283"/>
            <ac:picMk id="11" creationId="{D69830CB-B5DC-D5C8-FE2F-E007530C7DF9}"/>
          </ac:picMkLst>
        </pc:picChg>
        <pc:picChg chg="add mod">
          <ac:chgData name="BELLEMIN SANDRA" userId="5fe4e071-d3f4-40df-970f-ee8fcf898346" providerId="ADAL" clId="{13D292A1-AB84-4E97-93DD-62B13B9E8C25}" dt="2023-09-04T10:30:09.334" v="60" actId="1076"/>
          <ac:picMkLst>
            <pc:docMk/>
            <pc:sldMk cId="3102748971" sldId="283"/>
            <ac:picMk id="12" creationId="{F5A27573-F63F-059A-70E0-440024523313}"/>
          </ac:picMkLst>
        </pc:picChg>
        <pc:picChg chg="add del mod">
          <ac:chgData name="BELLEMIN SANDRA" userId="5fe4e071-d3f4-40df-970f-ee8fcf898346" providerId="ADAL" clId="{13D292A1-AB84-4E97-93DD-62B13B9E8C25}" dt="2023-09-04T10:30:12.917" v="63"/>
          <ac:picMkLst>
            <pc:docMk/>
            <pc:sldMk cId="3102748971" sldId="283"/>
            <ac:picMk id="13" creationId="{60DEBD1A-999A-02A1-87DE-1855A10AE21A}"/>
          </ac:picMkLst>
        </pc:picChg>
        <pc:picChg chg="add mod">
          <ac:chgData name="BELLEMIN SANDRA" userId="5fe4e071-d3f4-40df-970f-ee8fcf898346" providerId="ADAL" clId="{13D292A1-AB84-4E97-93DD-62B13B9E8C25}" dt="2023-09-04T10:30:15.816" v="65" actId="1076"/>
          <ac:picMkLst>
            <pc:docMk/>
            <pc:sldMk cId="3102748971" sldId="283"/>
            <ac:picMk id="14" creationId="{D45B64DF-14DF-FBDE-98A1-6A711CCACF1D}"/>
          </ac:picMkLst>
        </pc:picChg>
        <pc:picChg chg="add del mod">
          <ac:chgData name="BELLEMIN SANDRA" userId="5fe4e071-d3f4-40df-970f-ee8fcf898346" providerId="ADAL" clId="{13D292A1-AB84-4E97-93DD-62B13B9E8C25}" dt="2023-09-04T10:30:20.367" v="68"/>
          <ac:picMkLst>
            <pc:docMk/>
            <pc:sldMk cId="3102748971" sldId="283"/>
            <ac:picMk id="15" creationId="{4003785A-0F09-845A-CF2C-274B92E3121B}"/>
          </ac:picMkLst>
        </pc:picChg>
        <pc:picChg chg="del">
          <ac:chgData name="BELLEMIN SANDRA" userId="5fe4e071-d3f4-40df-970f-ee8fcf898346" providerId="ADAL" clId="{13D292A1-AB84-4E97-93DD-62B13B9E8C25}" dt="2023-09-04T10:30:36.084" v="83" actId="21"/>
          <ac:picMkLst>
            <pc:docMk/>
            <pc:sldMk cId="3102748971" sldId="283"/>
            <ac:picMk id="16" creationId="{DAF1AF3E-0030-41B9-2D39-51A3C0BC0641}"/>
          </ac:picMkLst>
        </pc:picChg>
        <pc:picChg chg="add mod">
          <ac:chgData name="BELLEMIN SANDRA" userId="5fe4e071-d3f4-40df-970f-ee8fcf898346" providerId="ADAL" clId="{13D292A1-AB84-4E97-93DD-62B13B9E8C25}" dt="2023-09-04T10:30:23.422" v="70" actId="1076"/>
          <ac:picMkLst>
            <pc:docMk/>
            <pc:sldMk cId="3102748971" sldId="283"/>
            <ac:picMk id="17" creationId="{E487024E-A6AA-DA0C-D74A-ABE47CE55274}"/>
          </ac:picMkLst>
        </pc:picChg>
        <pc:picChg chg="del">
          <ac:chgData name="BELLEMIN SANDRA" userId="5fe4e071-d3f4-40df-970f-ee8fcf898346" providerId="ADAL" clId="{13D292A1-AB84-4E97-93DD-62B13B9E8C25}" dt="2023-09-04T10:30:42.422" v="88" actId="21"/>
          <ac:picMkLst>
            <pc:docMk/>
            <pc:sldMk cId="3102748971" sldId="283"/>
            <ac:picMk id="18" creationId="{A141F21C-260C-6651-FD17-FA68F2E74A6D}"/>
          </ac:picMkLst>
        </pc:picChg>
        <pc:picChg chg="add del mod">
          <ac:chgData name="BELLEMIN SANDRA" userId="5fe4e071-d3f4-40df-970f-ee8fcf898346" providerId="ADAL" clId="{13D292A1-AB84-4E97-93DD-62B13B9E8C25}" dt="2023-09-04T10:30:27.361" v="75"/>
          <ac:picMkLst>
            <pc:docMk/>
            <pc:sldMk cId="3102748971" sldId="283"/>
            <ac:picMk id="19" creationId="{8B89F74E-5AEF-279E-E41E-E7D5F6C48B8F}"/>
          </ac:picMkLst>
        </pc:picChg>
        <pc:picChg chg="del">
          <ac:chgData name="BELLEMIN SANDRA" userId="5fe4e071-d3f4-40df-970f-ee8fcf898346" providerId="ADAL" clId="{13D292A1-AB84-4E97-93DD-62B13B9E8C25}" dt="2023-09-04T10:30:48.526" v="93" actId="21"/>
          <ac:picMkLst>
            <pc:docMk/>
            <pc:sldMk cId="3102748971" sldId="283"/>
            <ac:picMk id="20" creationId="{6D5BC835-CA3D-78A3-6FB0-3A4BD610736E}"/>
          </ac:picMkLst>
        </pc:picChg>
        <pc:picChg chg="add mod">
          <ac:chgData name="BELLEMIN SANDRA" userId="5fe4e071-d3f4-40df-970f-ee8fcf898346" providerId="ADAL" clId="{13D292A1-AB84-4E97-93DD-62B13B9E8C25}" dt="2023-09-04T10:30:29.235" v="77" actId="1076"/>
          <ac:picMkLst>
            <pc:docMk/>
            <pc:sldMk cId="3102748971" sldId="283"/>
            <ac:picMk id="21" creationId="{91378444-5AF2-06BC-A2D1-9667DF9D35B1}"/>
          </ac:picMkLst>
        </pc:picChg>
        <pc:picChg chg="del">
          <ac:chgData name="BELLEMIN SANDRA" userId="5fe4e071-d3f4-40df-970f-ee8fcf898346" providerId="ADAL" clId="{13D292A1-AB84-4E97-93DD-62B13B9E8C25}" dt="2023-09-04T10:30:55.796" v="98" actId="21"/>
          <ac:picMkLst>
            <pc:docMk/>
            <pc:sldMk cId="3102748971" sldId="283"/>
            <ac:picMk id="22" creationId="{FDDF757C-FF0B-7638-C084-E7F08FBA2253}"/>
          </ac:picMkLst>
        </pc:picChg>
        <pc:picChg chg="add del mod">
          <ac:chgData name="BELLEMIN SANDRA" userId="5fe4e071-d3f4-40df-970f-ee8fcf898346" providerId="ADAL" clId="{13D292A1-AB84-4E97-93DD-62B13B9E8C25}" dt="2023-09-04T10:30:32.504" v="80"/>
          <ac:picMkLst>
            <pc:docMk/>
            <pc:sldMk cId="3102748971" sldId="283"/>
            <ac:picMk id="23" creationId="{442F0C67-E50F-B5BC-57A3-108361A8B3AB}"/>
          </ac:picMkLst>
        </pc:picChg>
        <pc:picChg chg="del">
          <ac:chgData name="BELLEMIN SANDRA" userId="5fe4e071-d3f4-40df-970f-ee8fcf898346" providerId="ADAL" clId="{13D292A1-AB84-4E97-93DD-62B13B9E8C25}" dt="2023-09-04T10:30:11.078" v="61" actId="21"/>
          <ac:picMkLst>
            <pc:docMk/>
            <pc:sldMk cId="3102748971" sldId="283"/>
            <ac:picMk id="24" creationId="{C8A456C1-5AED-B275-3072-2D66A616A2BD}"/>
          </ac:picMkLst>
        </pc:picChg>
        <pc:picChg chg="add mod">
          <ac:chgData name="BELLEMIN SANDRA" userId="5fe4e071-d3f4-40df-970f-ee8fcf898346" providerId="ADAL" clId="{13D292A1-AB84-4E97-93DD-62B13B9E8C25}" dt="2023-09-04T10:30:34.683" v="82" actId="1076"/>
          <ac:picMkLst>
            <pc:docMk/>
            <pc:sldMk cId="3102748971" sldId="283"/>
            <ac:picMk id="25" creationId="{9B425E04-50CE-FACE-183B-ECB335FF0BE6}"/>
          </ac:picMkLst>
        </pc:picChg>
        <pc:picChg chg="del">
          <ac:chgData name="BELLEMIN SANDRA" userId="5fe4e071-d3f4-40df-970f-ee8fcf898346" providerId="ADAL" clId="{13D292A1-AB84-4E97-93DD-62B13B9E8C25}" dt="2023-09-04T10:30:17.246" v="66" actId="21"/>
          <ac:picMkLst>
            <pc:docMk/>
            <pc:sldMk cId="3102748971" sldId="283"/>
            <ac:picMk id="26" creationId="{BD7B68DC-82C9-964D-497A-5B48F804B7F6}"/>
          </ac:picMkLst>
        </pc:picChg>
        <pc:picChg chg="add del mod">
          <ac:chgData name="BELLEMIN SANDRA" userId="5fe4e071-d3f4-40df-970f-ee8fcf898346" providerId="ADAL" clId="{13D292A1-AB84-4E97-93DD-62B13B9E8C25}" dt="2023-09-04T10:30:38.183" v="85"/>
          <ac:picMkLst>
            <pc:docMk/>
            <pc:sldMk cId="3102748971" sldId="283"/>
            <ac:picMk id="27" creationId="{AF6A5A06-C036-4BB5-CA79-7E88C2E403FF}"/>
          </ac:picMkLst>
        </pc:picChg>
        <pc:picChg chg="add mod">
          <ac:chgData name="BELLEMIN SANDRA" userId="5fe4e071-d3f4-40df-970f-ee8fcf898346" providerId="ADAL" clId="{13D292A1-AB84-4E97-93DD-62B13B9E8C25}" dt="2023-09-04T10:30:41.054" v="87" actId="1076"/>
          <ac:picMkLst>
            <pc:docMk/>
            <pc:sldMk cId="3102748971" sldId="283"/>
            <ac:picMk id="28" creationId="{2C9FB8BA-3795-5C0A-DC2D-F9CBB6D94A5C}"/>
          </ac:picMkLst>
        </pc:picChg>
        <pc:picChg chg="del">
          <ac:chgData name="BELLEMIN SANDRA" userId="5fe4e071-d3f4-40df-970f-ee8fcf898346" providerId="ADAL" clId="{13D292A1-AB84-4E97-93DD-62B13B9E8C25}" dt="2023-09-04T10:30:24.928" v="71" actId="21"/>
          <ac:picMkLst>
            <pc:docMk/>
            <pc:sldMk cId="3102748971" sldId="283"/>
            <ac:picMk id="29" creationId="{72B3A7A8-3909-C92A-954C-125A1EED73B3}"/>
          </ac:picMkLst>
        </pc:picChg>
        <pc:picChg chg="add del mod">
          <ac:chgData name="BELLEMIN SANDRA" userId="5fe4e071-d3f4-40df-970f-ee8fcf898346" providerId="ADAL" clId="{13D292A1-AB84-4E97-93DD-62B13B9E8C25}" dt="2023-09-04T10:30:44.372" v="90"/>
          <ac:picMkLst>
            <pc:docMk/>
            <pc:sldMk cId="3102748971" sldId="283"/>
            <ac:picMk id="30" creationId="{957BC240-C186-2C8A-7F67-78051164730C}"/>
          </ac:picMkLst>
        </pc:picChg>
        <pc:picChg chg="del">
          <ac:chgData name="BELLEMIN SANDRA" userId="5fe4e071-d3f4-40df-970f-ee8fcf898346" providerId="ADAL" clId="{13D292A1-AB84-4E97-93DD-62B13B9E8C25}" dt="2023-09-04T10:30:30.382" v="78" actId="21"/>
          <ac:picMkLst>
            <pc:docMk/>
            <pc:sldMk cId="3102748971" sldId="283"/>
            <ac:picMk id="31" creationId="{EDB927EE-8637-3E6F-2F9B-7767F7D68EFD}"/>
          </ac:picMkLst>
        </pc:picChg>
        <pc:picChg chg="add mod">
          <ac:chgData name="BELLEMIN SANDRA" userId="5fe4e071-d3f4-40df-970f-ee8fcf898346" providerId="ADAL" clId="{13D292A1-AB84-4E97-93DD-62B13B9E8C25}" dt="2023-09-04T10:30:47.023" v="92" actId="1076"/>
          <ac:picMkLst>
            <pc:docMk/>
            <pc:sldMk cId="3102748971" sldId="283"/>
            <ac:picMk id="32" creationId="{42A2941C-36B6-11D0-BA31-21669691A067}"/>
          </ac:picMkLst>
        </pc:picChg>
        <pc:picChg chg="del">
          <ac:chgData name="BELLEMIN SANDRA" userId="5fe4e071-d3f4-40df-970f-ee8fcf898346" providerId="ADAL" clId="{13D292A1-AB84-4E97-93DD-62B13B9E8C25}" dt="2023-09-04T10:29:38.437" v="41" actId="21"/>
          <ac:picMkLst>
            <pc:docMk/>
            <pc:sldMk cId="3102748971" sldId="283"/>
            <ac:picMk id="33" creationId="{274C0B52-CCDF-13F4-EEDB-AF862164741D}"/>
          </ac:picMkLst>
        </pc:picChg>
        <pc:picChg chg="add del mod">
          <ac:chgData name="BELLEMIN SANDRA" userId="5fe4e071-d3f4-40df-970f-ee8fcf898346" providerId="ADAL" clId="{13D292A1-AB84-4E97-93DD-62B13B9E8C25}" dt="2023-09-04T10:30:52.041" v="95"/>
          <ac:picMkLst>
            <pc:docMk/>
            <pc:sldMk cId="3102748971" sldId="283"/>
            <ac:picMk id="34" creationId="{E143F85A-6CE1-C6F9-6DB7-78BE1304140F}"/>
          </ac:picMkLst>
        </pc:picChg>
        <pc:picChg chg="del">
          <ac:chgData name="BELLEMIN SANDRA" userId="5fe4e071-d3f4-40df-970f-ee8fcf898346" providerId="ADAL" clId="{13D292A1-AB84-4E97-93DD-62B13B9E8C25}" dt="2023-09-04T10:29:46.225" v="46" actId="21"/>
          <ac:picMkLst>
            <pc:docMk/>
            <pc:sldMk cId="3102748971" sldId="283"/>
            <ac:picMk id="35" creationId="{3E647F49-6CDB-2072-BBC1-D6FEE258643F}"/>
          </ac:picMkLst>
        </pc:picChg>
        <pc:picChg chg="add mod">
          <ac:chgData name="BELLEMIN SANDRA" userId="5fe4e071-d3f4-40df-970f-ee8fcf898346" providerId="ADAL" clId="{13D292A1-AB84-4E97-93DD-62B13B9E8C25}" dt="2023-09-04T10:31:04.925" v="103" actId="1076"/>
          <ac:picMkLst>
            <pc:docMk/>
            <pc:sldMk cId="3102748971" sldId="283"/>
            <ac:picMk id="36" creationId="{EC1E9BDE-315F-8B2F-9678-704735C30887}"/>
          </ac:picMkLst>
        </pc:picChg>
        <pc:picChg chg="add del mod">
          <ac:chgData name="BELLEMIN SANDRA" userId="5fe4e071-d3f4-40df-970f-ee8fcf898346" providerId="ADAL" clId="{13D292A1-AB84-4E97-93DD-62B13B9E8C25}" dt="2023-09-04T10:30:59.338" v="100"/>
          <ac:picMkLst>
            <pc:docMk/>
            <pc:sldMk cId="3102748971" sldId="283"/>
            <ac:picMk id="37" creationId="{A64B1857-7102-925D-B1A5-E023EEC86BA7}"/>
          </ac:picMkLst>
        </pc:picChg>
        <pc:picChg chg="del">
          <ac:chgData name="BELLEMIN SANDRA" userId="5fe4e071-d3f4-40df-970f-ee8fcf898346" providerId="ADAL" clId="{13D292A1-AB84-4E97-93DD-62B13B9E8C25}" dt="2023-09-04T10:29:53.615" v="51" actId="21"/>
          <ac:picMkLst>
            <pc:docMk/>
            <pc:sldMk cId="3102748971" sldId="283"/>
            <ac:picMk id="38" creationId="{1AF6694B-F80E-5024-3CC1-955983F07FD0}"/>
          </ac:picMkLst>
        </pc:picChg>
        <pc:picChg chg="add mod">
          <ac:chgData name="BELLEMIN SANDRA" userId="5fe4e071-d3f4-40df-970f-ee8fcf898346" providerId="ADAL" clId="{13D292A1-AB84-4E97-93DD-62B13B9E8C25}" dt="2023-09-04T10:31:02.580" v="102" actId="1076"/>
          <ac:picMkLst>
            <pc:docMk/>
            <pc:sldMk cId="3102748971" sldId="283"/>
            <ac:picMk id="39" creationId="{47016B30-FF9F-4A16-7D54-31D49883ACC6}"/>
          </ac:picMkLst>
        </pc:picChg>
        <pc:picChg chg="del">
          <ac:chgData name="BELLEMIN SANDRA" userId="5fe4e071-d3f4-40df-970f-ee8fcf898346" providerId="ADAL" clId="{13D292A1-AB84-4E97-93DD-62B13B9E8C25}" dt="2023-09-04T10:30:02.719" v="56" actId="21"/>
          <ac:picMkLst>
            <pc:docMk/>
            <pc:sldMk cId="3102748971" sldId="283"/>
            <ac:picMk id="40" creationId="{A93E65AF-3ACA-6C6B-E5B8-51127F459757}"/>
          </ac:picMkLst>
        </pc:picChg>
      </pc:sldChg>
      <pc:sldChg chg="addSp delSp modSp mod modClrScheme chgLayout">
        <pc:chgData name="BELLEMIN SANDRA" userId="5fe4e071-d3f4-40df-970f-ee8fcf898346" providerId="ADAL" clId="{13D292A1-AB84-4E97-93DD-62B13B9E8C25}" dt="2023-09-04T10:31:19.613" v="107" actId="962"/>
        <pc:sldMkLst>
          <pc:docMk/>
          <pc:sldMk cId="906043165" sldId="284"/>
        </pc:sldMkLst>
        <pc:graphicFrameChg chg="del">
          <ac:chgData name="BELLEMIN SANDRA" userId="5fe4e071-d3f4-40df-970f-ee8fcf898346" providerId="ADAL" clId="{13D292A1-AB84-4E97-93DD-62B13B9E8C25}" dt="2023-09-04T10:31:12.092" v="104" actId="478"/>
          <ac:graphicFrameMkLst>
            <pc:docMk/>
            <pc:sldMk cId="906043165" sldId="284"/>
            <ac:graphicFrameMk id="2" creationId="{52A63CD6-BABD-4AAF-978C-814FB5E6A5EA}"/>
          </ac:graphicFrameMkLst>
        </pc:graphicFrameChg>
        <pc:picChg chg="add mod">
          <ac:chgData name="BELLEMIN SANDRA" userId="5fe4e071-d3f4-40df-970f-ee8fcf898346" providerId="ADAL" clId="{13D292A1-AB84-4E97-93DD-62B13B9E8C25}" dt="2023-09-04T10:31:19.613" v="107" actId="962"/>
          <ac:picMkLst>
            <pc:docMk/>
            <pc:sldMk cId="906043165" sldId="284"/>
            <ac:picMk id="4" creationId="{5CE2E479-04CE-BAF0-4E09-7CAA9DC16CC4}"/>
          </ac:picMkLst>
        </pc:picChg>
      </pc:sldChg>
      <pc:sldChg chg="addSp delSp modSp mod modClrScheme chgLayout">
        <pc:chgData name="BELLEMIN SANDRA" userId="5fe4e071-d3f4-40df-970f-ee8fcf898346" providerId="ADAL" clId="{13D292A1-AB84-4E97-93DD-62B13B9E8C25}" dt="2023-09-04T10:31:28.929" v="115" actId="962"/>
        <pc:sldMkLst>
          <pc:docMk/>
          <pc:sldMk cId="3353316595" sldId="285"/>
        </pc:sldMkLst>
        <pc:graphicFrameChg chg="del">
          <ac:chgData name="BELLEMIN SANDRA" userId="5fe4e071-d3f4-40df-970f-ee8fcf898346" providerId="ADAL" clId="{13D292A1-AB84-4E97-93DD-62B13B9E8C25}" dt="2023-09-04T10:31:27.164" v="112" actId="478"/>
          <ac:graphicFrameMkLst>
            <pc:docMk/>
            <pc:sldMk cId="3353316595" sldId="285"/>
            <ac:graphicFrameMk id="7" creationId="{B468CEC4-AF34-6589-177C-451C3DE0C84A}"/>
          </ac:graphicFrameMkLst>
        </pc:graphicFrameChg>
        <pc:picChg chg="add mod">
          <ac:chgData name="BELLEMIN SANDRA" userId="5fe4e071-d3f4-40df-970f-ee8fcf898346" providerId="ADAL" clId="{13D292A1-AB84-4E97-93DD-62B13B9E8C25}" dt="2023-09-04T10:31:28.929" v="115" actId="962"/>
          <ac:picMkLst>
            <pc:docMk/>
            <pc:sldMk cId="3353316595" sldId="285"/>
            <ac:picMk id="3" creationId="{F50561B6-B6B5-BBCE-F4FE-1CF27037634F}"/>
          </ac:picMkLst>
        </pc:picChg>
      </pc:sldChg>
      <pc:sldChg chg="addSp delSp modSp mod modClrScheme chgLayout">
        <pc:chgData name="BELLEMIN SANDRA" userId="5fe4e071-d3f4-40df-970f-ee8fcf898346" providerId="ADAL" clId="{13D292A1-AB84-4E97-93DD-62B13B9E8C25}" dt="2023-09-04T10:31:36.982" v="123" actId="962"/>
        <pc:sldMkLst>
          <pc:docMk/>
          <pc:sldMk cId="3330344914" sldId="286"/>
        </pc:sldMkLst>
        <pc:grpChg chg="del">
          <ac:chgData name="BELLEMIN SANDRA" userId="5fe4e071-d3f4-40df-970f-ee8fcf898346" providerId="ADAL" clId="{13D292A1-AB84-4E97-93DD-62B13B9E8C25}" dt="2023-09-04T10:31:35.714" v="120" actId="478"/>
          <ac:grpSpMkLst>
            <pc:docMk/>
            <pc:sldMk cId="3330344914" sldId="286"/>
            <ac:grpSpMk id="2" creationId="{05064489-D0B1-7AAD-04B8-042A735BA646}"/>
          </ac:grpSpMkLst>
        </pc:grpChg>
        <pc:picChg chg="add mod">
          <ac:chgData name="BELLEMIN SANDRA" userId="5fe4e071-d3f4-40df-970f-ee8fcf898346" providerId="ADAL" clId="{13D292A1-AB84-4E97-93DD-62B13B9E8C25}" dt="2023-09-04T10:31:36.982" v="123" actId="962"/>
          <ac:picMkLst>
            <pc:docMk/>
            <pc:sldMk cId="3330344914" sldId="286"/>
            <ac:picMk id="10" creationId="{8E5752CD-D6F4-2A0F-E8EF-159904D0BE3B}"/>
          </ac:picMkLst>
        </pc:picChg>
      </pc:sldChg>
      <pc:sldChg chg="addSp delSp modSp mod modClrScheme chgLayout">
        <pc:chgData name="BELLEMIN SANDRA" userId="5fe4e071-d3f4-40df-970f-ee8fcf898346" providerId="ADAL" clId="{13D292A1-AB84-4E97-93DD-62B13B9E8C25}" dt="2023-09-04T10:31:55.149" v="131" actId="962"/>
        <pc:sldMkLst>
          <pc:docMk/>
          <pc:sldMk cId="2400133929" sldId="287"/>
        </pc:sldMkLst>
        <pc:spChg chg="del">
          <ac:chgData name="BELLEMIN SANDRA" userId="5fe4e071-d3f4-40df-970f-ee8fcf898346" providerId="ADAL" clId="{13D292A1-AB84-4E97-93DD-62B13B9E8C25}" dt="2023-09-04T10:31:53.522" v="128" actId="478"/>
          <ac:spMkLst>
            <pc:docMk/>
            <pc:sldMk cId="2400133929" sldId="287"/>
            <ac:spMk id="5" creationId="{FD748D46-4CBD-0C85-89B1-8DA3BA71A954}"/>
          </ac:spMkLst>
        </pc:spChg>
        <pc:spChg chg="del">
          <ac:chgData name="BELLEMIN SANDRA" userId="5fe4e071-d3f4-40df-970f-ee8fcf898346" providerId="ADAL" clId="{13D292A1-AB84-4E97-93DD-62B13B9E8C25}" dt="2023-09-04T10:31:53.522" v="128" actId="478"/>
          <ac:spMkLst>
            <pc:docMk/>
            <pc:sldMk cId="2400133929" sldId="287"/>
            <ac:spMk id="6" creationId="{B7BE5A40-706B-A1FD-DB64-5071A31BA18C}"/>
          </ac:spMkLst>
        </pc:spChg>
        <pc:spChg chg="del">
          <ac:chgData name="BELLEMIN SANDRA" userId="5fe4e071-d3f4-40df-970f-ee8fcf898346" providerId="ADAL" clId="{13D292A1-AB84-4E97-93DD-62B13B9E8C25}" dt="2023-09-04T10:31:53.522" v="128" actId="478"/>
          <ac:spMkLst>
            <pc:docMk/>
            <pc:sldMk cId="2400133929" sldId="287"/>
            <ac:spMk id="7" creationId="{99E6C9E2-E7D1-7961-0DD5-039DE9D1417D}"/>
          </ac:spMkLst>
        </pc:spChg>
        <pc:picChg chg="add mod">
          <ac:chgData name="BELLEMIN SANDRA" userId="5fe4e071-d3f4-40df-970f-ee8fcf898346" providerId="ADAL" clId="{13D292A1-AB84-4E97-93DD-62B13B9E8C25}" dt="2023-09-04T10:31:55.149" v="131" actId="962"/>
          <ac:picMkLst>
            <pc:docMk/>
            <pc:sldMk cId="2400133929" sldId="287"/>
            <ac:picMk id="3" creationId="{4C12F2C3-2BC5-A253-5F46-A8F322C06F0C}"/>
          </ac:picMkLst>
        </pc:picChg>
        <pc:picChg chg="del">
          <ac:chgData name="BELLEMIN SANDRA" userId="5fe4e071-d3f4-40df-970f-ee8fcf898346" providerId="ADAL" clId="{13D292A1-AB84-4E97-93DD-62B13B9E8C25}" dt="2023-09-04T10:31:53.522" v="128" actId="478"/>
          <ac:picMkLst>
            <pc:docMk/>
            <pc:sldMk cId="2400133929" sldId="287"/>
            <ac:picMk id="8" creationId="{2CB5FC8F-17C7-FA17-2F5C-B05388DC837D}"/>
          </ac:picMkLst>
        </pc:picChg>
        <pc:picChg chg="del">
          <ac:chgData name="BELLEMIN SANDRA" userId="5fe4e071-d3f4-40df-970f-ee8fcf898346" providerId="ADAL" clId="{13D292A1-AB84-4E97-93DD-62B13B9E8C25}" dt="2023-09-04T10:31:53.522" v="128" actId="478"/>
          <ac:picMkLst>
            <pc:docMk/>
            <pc:sldMk cId="2400133929" sldId="287"/>
            <ac:picMk id="9" creationId="{CA4E9616-AEAA-B105-BD6C-68152D34AB5D}"/>
          </ac:picMkLst>
        </pc:picChg>
      </pc:sldChg>
      <pc:sldChg chg="addSp delSp modSp mod modClrScheme chgLayout">
        <pc:chgData name="BELLEMIN SANDRA" userId="5fe4e071-d3f4-40df-970f-ee8fcf898346" providerId="ADAL" clId="{13D292A1-AB84-4E97-93DD-62B13B9E8C25}" dt="2023-09-04T10:31:45.092" v="127" actId="962"/>
        <pc:sldMkLst>
          <pc:docMk/>
          <pc:sldMk cId="197053921" sldId="288"/>
        </pc:sldMkLst>
        <pc:spChg chg="del">
          <ac:chgData name="BELLEMIN SANDRA" userId="5fe4e071-d3f4-40df-970f-ee8fcf898346" providerId="ADAL" clId="{13D292A1-AB84-4E97-93DD-62B13B9E8C25}" dt="2023-09-04T10:31:42.787" v="124" actId="478"/>
          <ac:spMkLst>
            <pc:docMk/>
            <pc:sldMk cId="197053921" sldId="288"/>
            <ac:spMk id="3" creationId="{9BD93E5C-89CD-7C33-1F6F-95CEA42F67E1}"/>
          </ac:spMkLst>
        </pc:spChg>
        <pc:spChg chg="del">
          <ac:chgData name="BELLEMIN SANDRA" userId="5fe4e071-d3f4-40df-970f-ee8fcf898346" providerId="ADAL" clId="{13D292A1-AB84-4E97-93DD-62B13B9E8C25}" dt="2023-09-04T10:31:42.787" v="124" actId="478"/>
          <ac:spMkLst>
            <pc:docMk/>
            <pc:sldMk cId="197053921" sldId="288"/>
            <ac:spMk id="12" creationId="{D0268DB1-F15A-D9A6-07A5-EA1BD302136E}"/>
          </ac:spMkLst>
        </pc:spChg>
        <pc:spChg chg="del">
          <ac:chgData name="BELLEMIN SANDRA" userId="5fe4e071-d3f4-40df-970f-ee8fcf898346" providerId="ADAL" clId="{13D292A1-AB84-4E97-93DD-62B13B9E8C25}" dt="2023-09-04T10:31:42.787" v="124" actId="478"/>
          <ac:spMkLst>
            <pc:docMk/>
            <pc:sldMk cId="197053921" sldId="288"/>
            <ac:spMk id="15" creationId="{B1776078-3E82-43F3-87B5-F74E72271E42}"/>
          </ac:spMkLst>
        </pc:spChg>
        <pc:picChg chg="add mod">
          <ac:chgData name="BELLEMIN SANDRA" userId="5fe4e071-d3f4-40df-970f-ee8fcf898346" providerId="ADAL" clId="{13D292A1-AB84-4E97-93DD-62B13B9E8C25}" dt="2023-09-04T10:31:45.092" v="127" actId="962"/>
          <ac:picMkLst>
            <pc:docMk/>
            <pc:sldMk cId="197053921" sldId="288"/>
            <ac:picMk id="4" creationId="{FDDACADB-3960-7B3D-5F5D-8C157EEF23A5}"/>
          </ac:picMkLst>
        </pc:picChg>
        <pc:picChg chg="del">
          <ac:chgData name="BELLEMIN SANDRA" userId="5fe4e071-d3f4-40df-970f-ee8fcf898346" providerId="ADAL" clId="{13D292A1-AB84-4E97-93DD-62B13B9E8C25}" dt="2023-09-04T10:31:42.787" v="124" actId="478"/>
          <ac:picMkLst>
            <pc:docMk/>
            <pc:sldMk cId="197053921" sldId="288"/>
            <ac:picMk id="7" creationId="{6C4CEBFD-1442-C931-1768-EF128CA36E93}"/>
          </ac:picMkLst>
        </pc:picChg>
        <pc:picChg chg="del">
          <ac:chgData name="BELLEMIN SANDRA" userId="5fe4e071-d3f4-40df-970f-ee8fcf898346" providerId="ADAL" clId="{13D292A1-AB84-4E97-93DD-62B13B9E8C25}" dt="2023-09-04T10:31:42.787" v="124" actId="478"/>
          <ac:picMkLst>
            <pc:docMk/>
            <pc:sldMk cId="197053921" sldId="288"/>
            <ac:picMk id="14" creationId="{DE2BF18D-EDF7-1029-7BF3-C5002C35A4B7}"/>
          </ac:picMkLst>
        </pc:picChg>
      </pc:sldChg>
      <pc:sldChg chg="addSp delSp modSp mod modClrScheme chgLayout">
        <pc:chgData name="BELLEMIN SANDRA" userId="5fe4e071-d3f4-40df-970f-ee8fcf898346" providerId="ADAL" clId="{13D292A1-AB84-4E97-93DD-62B13B9E8C25}" dt="2023-09-04T10:32:35.723" v="163" actId="962"/>
        <pc:sldMkLst>
          <pc:docMk/>
          <pc:sldMk cId="814082146" sldId="289"/>
        </pc:sldMkLst>
        <pc:spChg chg="del">
          <ac:chgData name="BELLEMIN SANDRA" userId="5fe4e071-d3f4-40df-970f-ee8fcf898346" providerId="ADAL" clId="{13D292A1-AB84-4E97-93DD-62B13B9E8C25}" dt="2023-09-04T10:32:34.458" v="160" actId="478"/>
          <ac:spMkLst>
            <pc:docMk/>
            <pc:sldMk cId="814082146" sldId="289"/>
            <ac:spMk id="3" creationId="{D6E835A5-D125-D366-2E27-C1DD5F97DFF1}"/>
          </ac:spMkLst>
        </pc:spChg>
        <pc:picChg chg="del">
          <ac:chgData name="BELLEMIN SANDRA" userId="5fe4e071-d3f4-40df-970f-ee8fcf898346" providerId="ADAL" clId="{13D292A1-AB84-4E97-93DD-62B13B9E8C25}" dt="2023-09-04T10:32:34.458" v="160" actId="478"/>
          <ac:picMkLst>
            <pc:docMk/>
            <pc:sldMk cId="814082146" sldId="289"/>
            <ac:picMk id="2" creationId="{A5F473C9-DA4B-8CF6-1789-50AF5C255D7C}"/>
          </ac:picMkLst>
        </pc:picChg>
        <pc:picChg chg="add mod">
          <ac:chgData name="BELLEMIN SANDRA" userId="5fe4e071-d3f4-40df-970f-ee8fcf898346" providerId="ADAL" clId="{13D292A1-AB84-4E97-93DD-62B13B9E8C25}" dt="2023-09-04T10:32:35.723" v="163" actId="962"/>
          <ac:picMkLst>
            <pc:docMk/>
            <pc:sldMk cId="814082146" sldId="289"/>
            <ac:picMk id="5" creationId="{F1058E36-CA2C-04FA-0107-A7994336D005}"/>
          </ac:picMkLst>
        </pc:picChg>
      </pc:sldChg>
      <pc:sldChg chg="addSp delSp modSp mod modClrScheme chgLayout">
        <pc:chgData name="BELLEMIN SANDRA" userId="5fe4e071-d3f4-40df-970f-ee8fcf898346" providerId="ADAL" clId="{13D292A1-AB84-4E97-93DD-62B13B9E8C25}" dt="2023-09-04T10:32:45.085" v="171" actId="962"/>
        <pc:sldMkLst>
          <pc:docMk/>
          <pc:sldMk cId="1037108650" sldId="290"/>
        </pc:sldMkLst>
        <pc:picChg chg="add mod">
          <ac:chgData name="BELLEMIN SANDRA" userId="5fe4e071-d3f4-40df-970f-ee8fcf898346" providerId="ADAL" clId="{13D292A1-AB84-4E97-93DD-62B13B9E8C25}" dt="2023-09-04T10:32:45.085" v="171" actId="962"/>
          <ac:picMkLst>
            <pc:docMk/>
            <pc:sldMk cId="1037108650" sldId="290"/>
            <ac:picMk id="3" creationId="{85D36A84-1EED-1E5A-0D30-9C21AB8D696D}"/>
          </ac:picMkLst>
        </pc:picChg>
        <pc:picChg chg="del">
          <ac:chgData name="BELLEMIN SANDRA" userId="5fe4e071-d3f4-40df-970f-ee8fcf898346" providerId="ADAL" clId="{13D292A1-AB84-4E97-93DD-62B13B9E8C25}" dt="2023-09-04T10:32:43.633" v="168" actId="478"/>
          <ac:picMkLst>
            <pc:docMk/>
            <pc:sldMk cId="1037108650" sldId="290"/>
            <ac:picMk id="5" creationId="{8215E543-AE31-10B3-40CA-F54116970319}"/>
          </ac:picMkLst>
        </pc:picChg>
        <pc:picChg chg="del">
          <ac:chgData name="BELLEMIN SANDRA" userId="5fe4e071-d3f4-40df-970f-ee8fcf898346" providerId="ADAL" clId="{13D292A1-AB84-4E97-93DD-62B13B9E8C25}" dt="2023-09-04T10:32:43.633" v="168" actId="478"/>
          <ac:picMkLst>
            <pc:docMk/>
            <pc:sldMk cId="1037108650" sldId="290"/>
            <ac:picMk id="7" creationId="{ACCF1123-0FDD-F544-D58A-F2DB1F1B104F}"/>
          </ac:picMkLst>
        </pc:picChg>
      </pc:sldChg>
      <pc:sldChg chg="addSp delSp modSp mod modClrScheme chgLayout">
        <pc:chgData name="BELLEMIN SANDRA" userId="5fe4e071-d3f4-40df-970f-ee8fcf898346" providerId="ADAL" clId="{13D292A1-AB84-4E97-93DD-62B13B9E8C25}" dt="2023-09-04T10:32:40.605" v="167" actId="962"/>
        <pc:sldMkLst>
          <pc:docMk/>
          <pc:sldMk cId="1614944657" sldId="291"/>
        </pc:sldMkLst>
        <pc:picChg chg="del">
          <ac:chgData name="BELLEMIN SANDRA" userId="5fe4e071-d3f4-40df-970f-ee8fcf898346" providerId="ADAL" clId="{13D292A1-AB84-4E97-93DD-62B13B9E8C25}" dt="2023-09-04T10:32:39.401" v="164" actId="478"/>
          <ac:picMkLst>
            <pc:docMk/>
            <pc:sldMk cId="1614944657" sldId="291"/>
            <ac:picMk id="2" creationId="{EBD53EC0-06E2-D53E-1C9E-0CEA88BFCF60}"/>
          </ac:picMkLst>
        </pc:picChg>
        <pc:picChg chg="del">
          <ac:chgData name="BELLEMIN SANDRA" userId="5fe4e071-d3f4-40df-970f-ee8fcf898346" providerId="ADAL" clId="{13D292A1-AB84-4E97-93DD-62B13B9E8C25}" dt="2023-09-04T10:32:39.401" v="164" actId="478"/>
          <ac:picMkLst>
            <pc:docMk/>
            <pc:sldMk cId="1614944657" sldId="291"/>
            <ac:picMk id="4" creationId="{6A06523C-5C59-0182-930D-997D8DD47484}"/>
          </ac:picMkLst>
        </pc:picChg>
        <pc:picChg chg="add mod">
          <ac:chgData name="BELLEMIN SANDRA" userId="5fe4e071-d3f4-40df-970f-ee8fcf898346" providerId="ADAL" clId="{13D292A1-AB84-4E97-93DD-62B13B9E8C25}" dt="2023-09-04T10:32:40.605" v="167" actId="962"/>
          <ac:picMkLst>
            <pc:docMk/>
            <pc:sldMk cId="1614944657" sldId="291"/>
            <ac:picMk id="5" creationId="{CC2E4430-54B3-764F-2749-8BB7A3110000}"/>
          </ac:picMkLst>
        </pc:picChg>
        <pc:picChg chg="del">
          <ac:chgData name="BELLEMIN SANDRA" userId="5fe4e071-d3f4-40df-970f-ee8fcf898346" providerId="ADAL" clId="{13D292A1-AB84-4E97-93DD-62B13B9E8C25}" dt="2023-09-04T10:32:39.401" v="164" actId="478"/>
          <ac:picMkLst>
            <pc:docMk/>
            <pc:sldMk cId="1614944657" sldId="291"/>
            <ac:picMk id="7" creationId="{A0320395-DCD7-3BBA-D53C-368DBB4DC057}"/>
          </ac:picMkLst>
        </pc:picChg>
      </pc:sldChg>
      <pc:sldChg chg="addSp delSp modSp mod modClrScheme chgLayout">
        <pc:chgData name="BELLEMIN SANDRA" userId="5fe4e071-d3f4-40df-970f-ee8fcf898346" providerId="ADAL" clId="{13D292A1-AB84-4E97-93DD-62B13B9E8C25}" dt="2023-09-04T10:31:33.931" v="119" actId="962"/>
        <pc:sldMkLst>
          <pc:docMk/>
          <pc:sldMk cId="2562555084" sldId="292"/>
        </pc:sldMkLst>
        <pc:spChg chg="del">
          <ac:chgData name="BELLEMIN SANDRA" userId="5fe4e071-d3f4-40df-970f-ee8fcf898346" providerId="ADAL" clId="{13D292A1-AB84-4E97-93DD-62B13B9E8C25}" dt="2023-09-04T10:31:32.217" v="116" actId="478"/>
          <ac:spMkLst>
            <pc:docMk/>
            <pc:sldMk cId="2562555084" sldId="292"/>
            <ac:spMk id="3" creationId="{30A3B190-AA31-E970-856C-749C9ADF5A13}"/>
          </ac:spMkLst>
        </pc:spChg>
        <pc:spChg chg="del">
          <ac:chgData name="BELLEMIN SANDRA" userId="5fe4e071-d3f4-40df-970f-ee8fcf898346" providerId="ADAL" clId="{13D292A1-AB84-4E97-93DD-62B13B9E8C25}" dt="2023-09-04T10:31:32.217" v="116" actId="478"/>
          <ac:spMkLst>
            <pc:docMk/>
            <pc:sldMk cId="2562555084" sldId="292"/>
            <ac:spMk id="4" creationId="{C120954C-F596-8835-48ED-1D364E271BE4}"/>
          </ac:spMkLst>
        </pc:spChg>
        <pc:picChg chg="add mod">
          <ac:chgData name="BELLEMIN SANDRA" userId="5fe4e071-d3f4-40df-970f-ee8fcf898346" providerId="ADAL" clId="{13D292A1-AB84-4E97-93DD-62B13B9E8C25}" dt="2023-09-04T10:31:33.931" v="119" actId="962"/>
          <ac:picMkLst>
            <pc:docMk/>
            <pc:sldMk cId="2562555084" sldId="292"/>
            <ac:picMk id="5" creationId="{FDC015C9-C3E4-3392-87F5-88AE9B8C2256}"/>
          </ac:picMkLst>
        </pc:picChg>
      </pc:sldChg>
      <pc:sldChg chg="addSp delSp modSp mod modClrScheme chgLayout">
        <pc:chgData name="BELLEMIN SANDRA" userId="5fe4e071-d3f4-40df-970f-ee8fcf898346" providerId="ADAL" clId="{13D292A1-AB84-4E97-93DD-62B13B9E8C25}" dt="2023-09-04T10:29:10.817" v="27" actId="962"/>
        <pc:sldMkLst>
          <pc:docMk/>
          <pc:sldMk cId="525611350" sldId="293"/>
        </pc:sldMkLst>
        <pc:picChg chg="del">
          <ac:chgData name="BELLEMIN SANDRA" userId="5fe4e071-d3f4-40df-970f-ee8fcf898346" providerId="ADAL" clId="{13D292A1-AB84-4E97-93DD-62B13B9E8C25}" dt="2023-09-04T10:29:09.083" v="24" actId="478"/>
          <ac:picMkLst>
            <pc:docMk/>
            <pc:sldMk cId="525611350" sldId="293"/>
            <ac:picMk id="2" creationId="{5029DD77-1102-793A-D9BF-1650CD3E3E1C}"/>
          </ac:picMkLst>
        </pc:picChg>
        <pc:picChg chg="del">
          <ac:chgData name="BELLEMIN SANDRA" userId="5fe4e071-d3f4-40df-970f-ee8fcf898346" providerId="ADAL" clId="{13D292A1-AB84-4E97-93DD-62B13B9E8C25}" dt="2023-09-04T10:29:09.083" v="24" actId="478"/>
          <ac:picMkLst>
            <pc:docMk/>
            <pc:sldMk cId="525611350" sldId="293"/>
            <ac:picMk id="3" creationId="{02636052-91E7-9F33-D06C-A72FE5A431BD}"/>
          </ac:picMkLst>
        </pc:picChg>
        <pc:picChg chg="add mod">
          <ac:chgData name="BELLEMIN SANDRA" userId="5fe4e071-d3f4-40df-970f-ee8fcf898346" providerId="ADAL" clId="{13D292A1-AB84-4E97-93DD-62B13B9E8C25}" dt="2023-09-04T10:29:10.817" v="27" actId="962"/>
          <ac:picMkLst>
            <pc:docMk/>
            <pc:sldMk cId="525611350" sldId="293"/>
            <ac:picMk id="5" creationId="{651DFC68-EE81-EE5B-F1B7-4F7A5CC96F4E}"/>
          </ac:picMkLst>
        </pc:picChg>
      </pc:sldChg>
      <pc:sldChg chg="addSp delSp modSp mod modClrScheme chgLayout">
        <pc:chgData name="BELLEMIN SANDRA" userId="5fe4e071-d3f4-40df-970f-ee8fcf898346" providerId="ADAL" clId="{13D292A1-AB84-4E97-93DD-62B13B9E8C25}" dt="2023-09-04T10:29:18.896" v="35" actId="962"/>
        <pc:sldMkLst>
          <pc:docMk/>
          <pc:sldMk cId="3371193927" sldId="294"/>
        </pc:sldMkLst>
        <pc:picChg chg="del">
          <ac:chgData name="BELLEMIN SANDRA" userId="5fe4e071-d3f4-40df-970f-ee8fcf898346" providerId="ADAL" clId="{13D292A1-AB84-4E97-93DD-62B13B9E8C25}" dt="2023-09-04T10:29:17.306" v="32" actId="478"/>
          <ac:picMkLst>
            <pc:docMk/>
            <pc:sldMk cId="3371193927" sldId="294"/>
            <ac:picMk id="3" creationId="{30564BB4-119A-6E2D-C2BA-809468FE9B47}"/>
          </ac:picMkLst>
        </pc:picChg>
        <pc:picChg chg="add mod">
          <ac:chgData name="BELLEMIN SANDRA" userId="5fe4e071-d3f4-40df-970f-ee8fcf898346" providerId="ADAL" clId="{13D292A1-AB84-4E97-93DD-62B13B9E8C25}" dt="2023-09-04T10:29:18.896" v="35" actId="962"/>
          <ac:picMkLst>
            <pc:docMk/>
            <pc:sldMk cId="3371193927" sldId="294"/>
            <ac:picMk id="4" creationId="{9DB88D86-E959-9589-F9A7-E0FA2923F5A1}"/>
          </ac:picMkLst>
        </pc:picChg>
      </pc:sldChg>
      <pc:sldChg chg="addSp delSp modSp mod modClrScheme chgLayout">
        <pc:chgData name="BELLEMIN SANDRA" userId="5fe4e071-d3f4-40df-970f-ee8fcf898346" providerId="ADAL" clId="{13D292A1-AB84-4E97-93DD-62B13B9E8C25}" dt="2023-09-04T10:33:41.328" v="231" actId="962"/>
        <pc:sldMkLst>
          <pc:docMk/>
          <pc:sldMk cId="1312897350" sldId="295"/>
        </pc:sldMkLst>
        <pc:spChg chg="del">
          <ac:chgData name="BELLEMIN SANDRA" userId="5fe4e071-d3f4-40df-970f-ee8fcf898346" providerId="ADAL" clId="{13D292A1-AB84-4E97-93DD-62B13B9E8C25}" dt="2023-09-04T10:33:39.618" v="228" actId="478"/>
          <ac:spMkLst>
            <pc:docMk/>
            <pc:sldMk cId="1312897350" sldId="295"/>
            <ac:spMk id="2" creationId="{F06DC7AE-4107-BC9B-262C-841530E7A9EF}"/>
          </ac:spMkLst>
        </pc:spChg>
        <pc:picChg chg="add mod">
          <ac:chgData name="BELLEMIN SANDRA" userId="5fe4e071-d3f4-40df-970f-ee8fcf898346" providerId="ADAL" clId="{13D292A1-AB84-4E97-93DD-62B13B9E8C25}" dt="2023-09-04T10:33:41.328" v="231" actId="962"/>
          <ac:picMkLst>
            <pc:docMk/>
            <pc:sldMk cId="1312897350" sldId="295"/>
            <ac:picMk id="4" creationId="{D43C583D-0574-D590-603D-B06694EB8E79}"/>
          </ac:picMkLst>
        </pc:picChg>
      </pc:sldChg>
      <pc:sldChg chg="addSp delSp modSp mod modClrScheme chgLayout">
        <pc:chgData name="BELLEMIN SANDRA" userId="5fe4e071-d3f4-40df-970f-ee8fcf898346" providerId="ADAL" clId="{13D292A1-AB84-4E97-93DD-62B13B9E8C25}" dt="2023-09-04T10:31:24.690" v="111" actId="962"/>
        <pc:sldMkLst>
          <pc:docMk/>
          <pc:sldMk cId="3926585069" sldId="296"/>
        </pc:sldMkLst>
        <pc:graphicFrameChg chg="del">
          <ac:chgData name="BELLEMIN SANDRA" userId="5fe4e071-d3f4-40df-970f-ee8fcf898346" providerId="ADAL" clId="{13D292A1-AB84-4E97-93DD-62B13B9E8C25}" dt="2023-09-04T10:31:22.820" v="108" actId="478"/>
          <ac:graphicFrameMkLst>
            <pc:docMk/>
            <pc:sldMk cId="3926585069" sldId="296"/>
            <ac:graphicFrameMk id="2" creationId="{318C4427-8A44-58CF-2B8E-92EFF1881861}"/>
          </ac:graphicFrameMkLst>
        </pc:graphicFrameChg>
        <pc:picChg chg="add mod">
          <ac:chgData name="BELLEMIN SANDRA" userId="5fe4e071-d3f4-40df-970f-ee8fcf898346" providerId="ADAL" clId="{13D292A1-AB84-4E97-93DD-62B13B9E8C25}" dt="2023-09-04T10:31:24.690" v="111" actId="962"/>
          <ac:picMkLst>
            <pc:docMk/>
            <pc:sldMk cId="3926585069" sldId="296"/>
            <ac:picMk id="4" creationId="{DDE3774D-8BA0-2D0F-937C-9B136FBA69D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34AA13D-311C-1EBB-5837-B5F281EBB4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650F4E74-DBC6-2745-B23E-D5849B91B1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9F959C-782F-4691-9362-14B7944D2DE3}" type="datetimeFigureOut">
              <a:rPr lang="fr-FR" smtClean="0"/>
              <a:t>05/09/2023</a:t>
            </a:fld>
            <a:endParaRPr lang="fr-FR"/>
          </a:p>
        </p:txBody>
      </p:sp>
      <p:sp>
        <p:nvSpPr>
          <p:cNvPr id="4" name="Espace réservé du pied de page 3">
            <a:extLst>
              <a:ext uri="{FF2B5EF4-FFF2-40B4-BE49-F238E27FC236}">
                <a16:creationId xmlns:a16="http://schemas.microsoft.com/office/drawing/2014/main" id="{61CA99C1-54A0-C56A-7383-554BD4D53A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35153975-881A-FE61-D94F-3134244CB7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0F7885-4049-4148-88D3-BC88B927D634}" type="slidenum">
              <a:rPr lang="fr-FR" smtClean="0"/>
              <a:t>‹N°›</a:t>
            </a:fld>
            <a:endParaRPr lang="fr-FR"/>
          </a:p>
        </p:txBody>
      </p:sp>
    </p:spTree>
    <p:extLst>
      <p:ext uri="{BB962C8B-B14F-4D97-AF65-F5344CB8AC3E}">
        <p14:creationId xmlns:p14="http://schemas.microsoft.com/office/powerpoint/2010/main" val="76010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CD0DDB-8B87-4372-A65D-F2576C64F967}" type="datetimeFigureOut">
              <a:rPr lang="fr-FR" smtClean="0"/>
              <a:t>05/09/2023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3574E-6ED3-4F84-80EF-FDC35B1AE978}" type="slidenum">
              <a:rPr lang="fr-FR" smtClean="0"/>
              <a:t>‹N°›</a:t>
            </a:fld>
            <a:endParaRPr lang="fr-FR"/>
          </a:p>
        </p:txBody>
      </p:sp>
    </p:spTree>
    <p:extLst>
      <p:ext uri="{BB962C8B-B14F-4D97-AF65-F5344CB8AC3E}">
        <p14:creationId xmlns:p14="http://schemas.microsoft.com/office/powerpoint/2010/main" val="2032087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1" dirty="0">
                <a:latin typeface="+mn-lt"/>
              </a:rPr>
              <a:t>DISTINGUER NOM ET VERBE </a:t>
            </a:r>
            <a:r>
              <a:rPr lang="fr-FR" sz="1200" b="0" i="1" dirty="0">
                <a:latin typeface="+mn-lt"/>
              </a:rPr>
              <a:t>– Autour du nom / autour du verbe</a:t>
            </a:r>
          </a:p>
          <a:p>
            <a:endParaRPr lang="fr-FR" sz="1200" b="1" dirty="0">
              <a:latin typeface="+mn-lt"/>
            </a:endParaRPr>
          </a:p>
          <a:p>
            <a:r>
              <a:rPr lang="fr-FR" sz="1200" b="1" dirty="0">
                <a:latin typeface="+mn-lt"/>
              </a:rPr>
              <a:t>Leçon 24 : Les petits mots nous disent des choses – Consolidation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solidFill>
                  <a:srgbClr val="FF0000"/>
                </a:solidFill>
                <a:effectLst/>
                <a:latin typeface="+mn-lt"/>
                <a:ea typeface="Times New Roman" panose="02020603050405020304" pitchFamily="18" charset="0"/>
                <a:cs typeface="Times New Roman" panose="02020603050405020304" pitchFamily="18" charset="0"/>
              </a:rPr>
              <a:t>Certaines diapositives ont été dupliquées afin de scinder le commentaire du mode présentateur en deux parties lorsque le propos est long. Cela vous permettra de poursuivre vos explications de manière plus fluide. </a:t>
            </a:r>
          </a:p>
          <a:p>
            <a:endParaRPr lang="fr-FR" sz="1200" b="1" dirty="0">
              <a:latin typeface="+mn-lt"/>
            </a:endParaRPr>
          </a:p>
        </p:txBody>
      </p:sp>
      <p:sp>
        <p:nvSpPr>
          <p:cNvPr id="4" name="Espace réservé du numéro de diapositive 3"/>
          <p:cNvSpPr>
            <a:spLocks noGrp="1"/>
          </p:cNvSpPr>
          <p:nvPr>
            <p:ph type="sldNum" sz="quarter" idx="5"/>
          </p:nvPr>
        </p:nvSpPr>
        <p:spPr/>
        <p:txBody>
          <a:bodyPr/>
          <a:lstStyle/>
          <a:p>
            <a:fld id="{3F63574E-6ED3-4F84-80EF-FDC35B1AE978}" type="slidenum">
              <a:rPr lang="fr-FR" smtClean="0"/>
              <a:t>1</a:t>
            </a:fld>
            <a:endParaRPr lang="fr-FR"/>
          </a:p>
        </p:txBody>
      </p:sp>
    </p:spTree>
    <p:extLst>
      <p:ext uri="{BB962C8B-B14F-4D97-AF65-F5344CB8AC3E}">
        <p14:creationId xmlns:p14="http://schemas.microsoft.com/office/powerpoint/2010/main" val="3535002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Wingdings 3" panose="05040102010807070707" pitchFamily="18" charset="2"/>
              <a:buChar char="u"/>
            </a:pPr>
            <a:r>
              <a:rPr lang="fr-FR" b="1" dirty="0"/>
              <a:t>Remplir</a:t>
            </a:r>
            <a:r>
              <a:rPr lang="fr-FR" dirty="0"/>
              <a:t> le tableau avec les élèves.</a:t>
            </a:r>
          </a:p>
          <a:p>
            <a:pPr marL="171450" indent="-171450">
              <a:buFont typeface="Wingdings 3" panose="05040102010807070707" pitchFamily="18" charset="2"/>
              <a:buChar char="u"/>
            </a:pPr>
            <a:endParaRPr lang="fr-FR" dirty="0"/>
          </a:p>
          <a:p>
            <a:r>
              <a:rPr lang="fr-FR" sz="1800" i="1" dirty="0">
                <a:effectLst/>
                <a:latin typeface="Times New Roman" panose="02020603050405020304" pitchFamily="18" charset="0"/>
                <a:ea typeface="Calibri" panose="020F0502020204030204" pitchFamily="34" charset="0"/>
              </a:rPr>
              <a:t>NB : Si vous ne parvenez pas à afficher l’exercice interactif, vous pouvez travailler directement sur cette diapositive en déplaçant les étiquettes dans le tableau.</a:t>
            </a:r>
            <a:endParaRPr lang="fr-FR" sz="1800" dirty="0">
              <a:effectLst/>
              <a:latin typeface="Times New Roman" panose="02020603050405020304" pitchFamily="18" charset="0"/>
              <a:ea typeface="Calibri" panose="020F0502020204030204" pitchFamily="34" charset="0"/>
            </a:endParaRPr>
          </a:p>
          <a:p>
            <a:r>
              <a:rPr lang="fr-FR" sz="1800" i="1" dirty="0">
                <a:effectLst/>
                <a:latin typeface="Times New Roman" panose="02020603050405020304" pitchFamily="18" charset="0"/>
                <a:ea typeface="Calibri" panose="020F0502020204030204" pitchFamily="34" charset="0"/>
              </a:rPr>
              <a:t>(Lien vers l’exercice interactif :</a:t>
            </a:r>
            <a:r>
              <a:rPr lang="fr-FR" i="1" dirty="0"/>
              <a:t> </a:t>
            </a:r>
            <a:r>
              <a:rPr lang="fr-FR" b="0" i="1" dirty="0">
                <a:solidFill>
                  <a:srgbClr val="000000"/>
                </a:solidFill>
                <a:effectLst/>
                <a:latin typeface="Source Sans Pro" panose="020B0503030403020204" pitchFamily="34" charset="0"/>
              </a:rPr>
              <a:t>https://view.genial.ly/64ec4e53a09ea0001a1f5173  )</a:t>
            </a:r>
            <a:endParaRPr lang="fr-FR" i="1" dirty="0"/>
          </a:p>
        </p:txBody>
      </p:sp>
      <p:sp>
        <p:nvSpPr>
          <p:cNvPr id="4" name="Espace réservé du numéro de diapositive 3"/>
          <p:cNvSpPr>
            <a:spLocks noGrp="1"/>
          </p:cNvSpPr>
          <p:nvPr>
            <p:ph type="sldNum" sz="quarter" idx="5"/>
          </p:nvPr>
        </p:nvSpPr>
        <p:spPr/>
        <p:txBody>
          <a:bodyPr/>
          <a:lstStyle/>
          <a:p>
            <a:fld id="{3F63574E-6ED3-4F84-80EF-FDC35B1AE978}" type="slidenum">
              <a:rPr lang="fr-FR" smtClean="0"/>
              <a:t>10</a:t>
            </a:fld>
            <a:endParaRPr lang="fr-FR"/>
          </a:p>
        </p:txBody>
      </p:sp>
    </p:spTree>
    <p:extLst>
      <p:ext uri="{BB962C8B-B14F-4D97-AF65-F5344CB8AC3E}">
        <p14:creationId xmlns:p14="http://schemas.microsoft.com/office/powerpoint/2010/main" val="2713592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00B050"/>
              </a:buClr>
              <a:buFont typeface="Symbol" panose="05050102010706020507" pitchFamily="18" charset="2"/>
              <a:buNone/>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Les fins des mots comme </a:t>
            </a:r>
            <a:r>
              <a:rPr lang="fr-FR"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ez</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ou </a:t>
            </a:r>
            <a:r>
              <a:rPr lang="fr-FR"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ons</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sont parfois des marques de la personne à la fin des verbes (</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nous sautons</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vous regardez</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mais on peut aussi les trouver à la fin des noms (</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des moutons</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un nez</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Ce n’est donc pas une aide pour savoir si un mot est un nom ou un verbe.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Clr>
                <a:srgbClr val="00B050"/>
              </a:buClr>
              <a:buFont typeface="Symbol" panose="05050102010706020507" pitchFamily="18" charset="2"/>
              <a:buNone/>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Si on rencontre dans une phrase les mots qui peuvent être noms ou verbes, souvent on ne se trompe pas grâce aux petits mots, aux déterminants ou aux pronoms personnels.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F63574E-6ED3-4F84-80EF-FDC35B1AE978}" type="slidenum">
              <a:rPr lang="fr-FR" smtClean="0"/>
              <a:t>11</a:t>
            </a:fld>
            <a:endParaRPr lang="fr-FR"/>
          </a:p>
        </p:txBody>
      </p:sp>
    </p:spTree>
    <p:extLst>
      <p:ext uri="{BB962C8B-B14F-4D97-AF65-F5344CB8AC3E}">
        <p14:creationId xmlns:p14="http://schemas.microsoft.com/office/powerpoint/2010/main" val="644908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effectLst/>
                <a:latin typeface="Segoe UI" panose="020B0502040204020203" pitchFamily="34" charset="0"/>
              </a:rPr>
              <a:t>« Est-ce que les mots soulignés sont des noms ou des verbes ? »</a:t>
            </a:r>
            <a:endParaRPr lang="fr-FR" dirty="0"/>
          </a:p>
        </p:txBody>
      </p:sp>
      <p:sp>
        <p:nvSpPr>
          <p:cNvPr id="4" name="Espace réservé du numéro de diapositive 3"/>
          <p:cNvSpPr>
            <a:spLocks noGrp="1"/>
          </p:cNvSpPr>
          <p:nvPr>
            <p:ph type="sldNum" sz="quarter" idx="5"/>
          </p:nvPr>
        </p:nvSpPr>
        <p:spPr/>
        <p:txBody>
          <a:bodyPr/>
          <a:lstStyle/>
          <a:p>
            <a:fld id="{3F63574E-6ED3-4F84-80EF-FDC35B1AE978}" type="slidenum">
              <a:rPr lang="fr-FR" smtClean="0"/>
              <a:t>12</a:t>
            </a:fld>
            <a:endParaRPr lang="fr-FR"/>
          </a:p>
        </p:txBody>
      </p:sp>
    </p:spTree>
    <p:extLst>
      <p:ext uri="{BB962C8B-B14F-4D97-AF65-F5344CB8AC3E}">
        <p14:creationId xmlns:p14="http://schemas.microsoft.com/office/powerpoint/2010/main" val="206644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Pointer</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les déterminants, les pronoms personnels et les marques grammaticales dans les exemples de la diapositive.</a:t>
            </a:r>
          </a:p>
        </p:txBody>
      </p:sp>
      <p:sp>
        <p:nvSpPr>
          <p:cNvPr id="4" name="Espace réservé du numéro de diapositive 3"/>
          <p:cNvSpPr>
            <a:spLocks noGrp="1"/>
          </p:cNvSpPr>
          <p:nvPr>
            <p:ph type="sldNum" sz="quarter" idx="5"/>
          </p:nvPr>
        </p:nvSpPr>
        <p:spPr/>
        <p:txBody>
          <a:bodyPr/>
          <a:lstStyle/>
          <a:p>
            <a:fld id="{3F63574E-6ED3-4F84-80EF-FDC35B1AE978}" type="slidenum">
              <a:rPr lang="fr-FR" smtClean="0"/>
              <a:t>13</a:t>
            </a:fld>
            <a:endParaRPr lang="fr-FR"/>
          </a:p>
        </p:txBody>
      </p:sp>
    </p:spTree>
    <p:extLst>
      <p:ext uri="{BB962C8B-B14F-4D97-AF65-F5344CB8AC3E}">
        <p14:creationId xmlns:p14="http://schemas.microsoft.com/office/powerpoint/2010/main" val="499046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00B050"/>
              </a:buClr>
              <a:buFont typeface="Symbol" panose="05050102010706020507" pitchFamily="18" charset="2"/>
              <a:buNone/>
            </a:pPr>
            <a:r>
              <a:rPr lang="fr-FR" sz="12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Cette leçon s’appelle </a:t>
            </a:r>
            <a:r>
              <a:rPr lang="fr-FR" sz="12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Les petits mots nous disent des choses</a:t>
            </a:r>
            <a:r>
              <a:rPr lang="fr-FR"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Qui peut dire pourquoi ? »</a:t>
            </a:r>
          </a:p>
          <a:p>
            <a:pPr marL="0" lvl="0" indent="0">
              <a:lnSpc>
                <a:spcPct val="107000"/>
              </a:lnSpc>
              <a:buClr>
                <a:srgbClr val="00B050"/>
              </a:buClr>
              <a:buFont typeface="Symbol" panose="05050102010706020507" pitchFamily="18" charset="2"/>
              <a:buNone/>
            </a:pPr>
            <a:endParaRPr lang="fr-FR" sz="12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2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2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C’est parce que les déterminants comme </a:t>
            </a:r>
            <a:r>
              <a:rPr lang="fr-FR" sz="1200" b="1" i="1" dirty="0">
                <a:effectLst/>
                <a:latin typeface="Times New Roman" panose="02020603050405020304" pitchFamily="18" charset="0"/>
                <a:ea typeface="Calibri" panose="020F0502020204030204" pitchFamily="34" charset="0"/>
                <a:cs typeface="Times New Roman" panose="02020603050405020304" pitchFamily="18" charset="0"/>
              </a:rPr>
              <a:t>un</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1" i="1" dirty="0">
                <a:effectLst/>
                <a:latin typeface="Times New Roman" panose="02020603050405020304" pitchFamily="18" charset="0"/>
                <a:ea typeface="Calibri" panose="020F0502020204030204" pitchFamily="34" charset="0"/>
                <a:cs typeface="Times New Roman" panose="02020603050405020304" pitchFamily="18" charset="0"/>
              </a:rPr>
              <a:t>une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1" i="1" dirty="0">
                <a:effectLst/>
                <a:latin typeface="Times New Roman" panose="02020603050405020304" pitchFamily="18" charset="0"/>
                <a:ea typeface="Calibri" panose="020F0502020204030204" pitchFamily="34" charset="0"/>
                <a:cs typeface="Times New Roman" panose="02020603050405020304" pitchFamily="18" charset="0"/>
              </a:rPr>
              <a:t>des</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ou les pronoms personnels </a:t>
            </a:r>
            <a:r>
              <a:rPr lang="fr-FR" sz="1200" b="1" i="1" dirty="0">
                <a:effectLst/>
                <a:latin typeface="Times New Roman" panose="02020603050405020304" pitchFamily="18" charset="0"/>
                <a:ea typeface="Calibri" panose="020F0502020204030204" pitchFamily="34" charset="0"/>
                <a:cs typeface="Times New Roman" panose="02020603050405020304" pitchFamily="18" charset="0"/>
              </a:rPr>
              <a:t>je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1" i="1" dirty="0">
                <a:effectLst/>
                <a:latin typeface="Times New Roman" panose="02020603050405020304" pitchFamily="18" charset="0"/>
                <a:ea typeface="Calibri" panose="020F0502020204030204" pitchFamily="34" charset="0"/>
                <a:cs typeface="Times New Roman" panose="02020603050405020304" pitchFamily="18" charset="0"/>
              </a:rPr>
              <a:t>tu</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1" i="1" dirty="0">
                <a:effectLst/>
                <a:latin typeface="Times New Roman" panose="02020603050405020304" pitchFamily="18" charset="0"/>
                <a:ea typeface="Calibri" panose="020F0502020204030204" pitchFamily="34" charset="0"/>
                <a:cs typeface="Times New Roman" panose="02020603050405020304" pitchFamily="18" charset="0"/>
              </a:rPr>
              <a:t>il</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1" i="1" dirty="0">
                <a:effectLst/>
                <a:latin typeface="Times New Roman" panose="02020603050405020304" pitchFamily="18" charset="0"/>
                <a:ea typeface="Calibri" panose="020F0502020204030204" pitchFamily="34" charset="0"/>
                <a:cs typeface="Times New Roman" panose="02020603050405020304" pitchFamily="18" charset="0"/>
              </a:rPr>
              <a:t>elle</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1" i="1" dirty="0">
                <a:effectLst/>
                <a:latin typeface="Times New Roman" panose="02020603050405020304" pitchFamily="18" charset="0"/>
                <a:ea typeface="Calibri" panose="020F0502020204030204" pitchFamily="34" charset="0"/>
                <a:cs typeface="Times New Roman" panose="02020603050405020304" pitchFamily="18" charset="0"/>
              </a:rPr>
              <a:t>nous</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1" i="1" dirty="0">
                <a:effectLst/>
                <a:latin typeface="Times New Roman" panose="02020603050405020304" pitchFamily="18" charset="0"/>
                <a:ea typeface="Calibri" panose="020F0502020204030204" pitchFamily="34" charset="0"/>
                <a:cs typeface="Times New Roman" panose="02020603050405020304" pitchFamily="18" charset="0"/>
              </a:rPr>
              <a:t>vous</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1" i="1" dirty="0">
                <a:effectLst/>
                <a:latin typeface="Times New Roman" panose="02020603050405020304" pitchFamily="18" charset="0"/>
                <a:ea typeface="Calibri" panose="020F0502020204030204" pitchFamily="34" charset="0"/>
                <a:cs typeface="Times New Roman" panose="02020603050405020304" pitchFamily="18" charset="0"/>
              </a:rPr>
              <a:t>ils</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1" i="1" dirty="0">
                <a:effectLst/>
                <a:latin typeface="Times New Roman" panose="02020603050405020304" pitchFamily="18" charset="0"/>
                <a:ea typeface="Calibri" panose="020F0502020204030204" pitchFamily="34" charset="0"/>
                <a:cs typeface="Times New Roman" panose="02020603050405020304" pitchFamily="18" charset="0"/>
              </a:rPr>
              <a:t>elles</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nous aident à voir si le mot après est un nom ou un verbe. Ce sont des petits mots qui disent beaucoup de choses – en tout cas, une chose importante.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F63574E-6ED3-4F84-80EF-FDC35B1AE978}" type="slidenum">
              <a:rPr lang="fr-FR" smtClean="0"/>
              <a:t>14</a:t>
            </a:fld>
            <a:endParaRPr lang="fr-FR"/>
          </a:p>
        </p:txBody>
      </p:sp>
    </p:spTree>
    <p:extLst>
      <p:ext uri="{BB962C8B-B14F-4D97-AF65-F5344CB8AC3E}">
        <p14:creationId xmlns:p14="http://schemas.microsoft.com/office/powerpoint/2010/main" val="2746341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dirty="0">
                <a:solidFill>
                  <a:srgbClr val="000000"/>
                </a:solidFill>
                <a:effectLst/>
                <a:latin typeface="+mn-lt"/>
                <a:ea typeface="Calibri" panose="020F0502020204030204" pitchFamily="34" charset="0"/>
                <a:cs typeface="Times New Roman" panose="02020603050405020304" pitchFamily="18" charset="0"/>
              </a:rPr>
              <a:t>« Dans la leçon </a:t>
            </a:r>
            <a:r>
              <a:rPr lang="fr-FR" sz="1200" i="1" dirty="0">
                <a:solidFill>
                  <a:srgbClr val="000000"/>
                </a:solidFill>
                <a:effectLst/>
                <a:latin typeface="+mn-lt"/>
                <a:ea typeface="Calibri" panose="020F0502020204030204" pitchFamily="34" charset="0"/>
                <a:cs typeface="Times New Roman" panose="02020603050405020304" pitchFamily="18" charset="0"/>
              </a:rPr>
              <a:t>Les petits mots nous disent des choses</a:t>
            </a:r>
            <a:r>
              <a:rPr lang="fr-FR" sz="1200" dirty="0">
                <a:solidFill>
                  <a:srgbClr val="000000"/>
                </a:solidFill>
                <a:effectLst/>
                <a:latin typeface="+mn-lt"/>
                <a:ea typeface="Calibri" panose="020F0502020204030204" pitchFamily="34" charset="0"/>
                <a:cs typeface="Times New Roman" panose="02020603050405020304" pitchFamily="18" charset="0"/>
              </a:rPr>
              <a:t>, qu’avons-nous appris ? »</a:t>
            </a:r>
          </a:p>
          <a:p>
            <a:endParaRPr lang="fr-FR" sz="1200" dirty="0">
              <a:latin typeface="+mn-lt"/>
            </a:endParaRPr>
          </a:p>
          <a:p>
            <a:pPr marL="0" indent="0">
              <a:buFont typeface="Wingdings 3" panose="05040102010807070707" pitchFamily="18" charset="2"/>
              <a:buNone/>
            </a:pPr>
            <a:r>
              <a:rPr lang="fr-FR" sz="1200" b="1" u="sng" dirty="0">
                <a:solidFill>
                  <a:srgbClr val="FF0000"/>
                </a:solidFill>
                <a:effectLst/>
                <a:latin typeface="+mn-lt"/>
                <a:ea typeface="Calibri" panose="020F0502020204030204" pitchFamily="34" charset="0"/>
                <a:cs typeface="Calibri" panose="020F0502020204030204" pitchFamily="34" charset="0"/>
                <a:sym typeface="Wingdings 3" pitchFamily="2" charset="2"/>
              </a:rPr>
              <a:t>Réponse</a:t>
            </a:r>
            <a:r>
              <a:rPr lang="fr-FR" sz="1200" b="0" i="1" u="none"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i="1" dirty="0">
                <a:solidFill>
                  <a:srgbClr val="000000"/>
                </a:solidFill>
                <a:effectLst/>
                <a:latin typeface="+mn-lt"/>
                <a:ea typeface="Calibri" panose="020F0502020204030204" pitchFamily="34" charset="0"/>
                <a:cs typeface="Times New Roman" panose="02020603050405020304" pitchFamily="18" charset="0"/>
              </a:rPr>
              <a:t>collectivement) </a:t>
            </a:r>
            <a:r>
              <a:rPr lang="fr-FR" sz="1200" i="0" dirty="0">
                <a:solidFill>
                  <a:srgbClr val="000000"/>
                </a:solidFill>
                <a:effectLst/>
                <a:latin typeface="+mn-lt"/>
                <a:ea typeface="Calibri" panose="020F0502020204030204" pitchFamily="34" charset="0"/>
                <a:cs typeface="Times New Roman" panose="02020603050405020304" pitchFamily="18" charset="0"/>
              </a:rPr>
              <a:t>: O</a:t>
            </a:r>
            <a:r>
              <a:rPr lang="fr-FR" sz="1800" dirty="0">
                <a:solidFill>
                  <a:srgbClr val="000000"/>
                </a:solidFill>
                <a:effectLst/>
                <a:latin typeface="Times New Roman" panose="02020603050405020304" pitchFamily="18" charset="0"/>
                <a:ea typeface="Times New Roman" panose="02020603050405020304" pitchFamily="18" charset="0"/>
              </a:rPr>
              <a:t>n a appris que : </a:t>
            </a:r>
          </a:p>
          <a:p>
            <a:pPr marL="0" indent="0">
              <a:buFont typeface="Wingdings 3" panose="05040102010807070707" pitchFamily="18" charset="2"/>
              <a:buNone/>
            </a:pPr>
            <a:r>
              <a:rPr lang="fr-FR" sz="1800" dirty="0">
                <a:solidFill>
                  <a:srgbClr val="000000"/>
                </a:solidFill>
                <a:effectLst/>
                <a:latin typeface="Times New Roman" panose="02020603050405020304" pitchFamily="18" charset="0"/>
                <a:ea typeface="Times New Roman" panose="02020603050405020304" pitchFamily="18" charset="0"/>
              </a:rPr>
              <a:t>les terminaisons </a:t>
            </a:r>
            <a:r>
              <a:rPr lang="fr-FR" sz="1800" b="1" dirty="0">
                <a:solidFill>
                  <a:srgbClr val="000000"/>
                </a:solidFill>
                <a:effectLst/>
                <a:latin typeface="Times New Roman" panose="02020603050405020304" pitchFamily="18" charset="0"/>
                <a:ea typeface="Times New Roman" panose="02020603050405020304" pitchFamily="18" charset="0"/>
              </a:rPr>
              <a:t>-</a:t>
            </a:r>
            <a:r>
              <a:rPr lang="fr-FR" sz="1800" b="1" i="1" dirty="0" err="1">
                <a:solidFill>
                  <a:srgbClr val="000000"/>
                </a:solidFill>
                <a:effectLst/>
                <a:latin typeface="Times New Roman" panose="02020603050405020304" pitchFamily="18" charset="0"/>
                <a:ea typeface="Times New Roman" panose="02020603050405020304" pitchFamily="18" charset="0"/>
              </a:rPr>
              <a:t>ons</a:t>
            </a:r>
            <a:r>
              <a:rPr lang="fr-FR" sz="1800" dirty="0">
                <a:solidFill>
                  <a:srgbClr val="000000"/>
                </a:solidFill>
                <a:effectLst/>
                <a:latin typeface="Times New Roman" panose="02020603050405020304" pitchFamily="18" charset="0"/>
                <a:ea typeface="Times New Roman" panose="02020603050405020304" pitchFamily="18" charset="0"/>
              </a:rPr>
              <a:t> ou </a:t>
            </a:r>
            <a:r>
              <a:rPr lang="fr-FR" sz="1800" b="1" dirty="0">
                <a:solidFill>
                  <a:srgbClr val="000000"/>
                </a:solidFill>
                <a:effectLst/>
                <a:latin typeface="Times New Roman" panose="02020603050405020304" pitchFamily="18" charset="0"/>
                <a:ea typeface="Times New Roman" panose="02020603050405020304" pitchFamily="18" charset="0"/>
              </a:rPr>
              <a:t>-</a:t>
            </a:r>
            <a:r>
              <a:rPr lang="fr-FR" sz="1800" b="1" i="1" dirty="0" err="1">
                <a:solidFill>
                  <a:srgbClr val="000000"/>
                </a:solidFill>
                <a:effectLst/>
                <a:latin typeface="Times New Roman" panose="02020603050405020304" pitchFamily="18" charset="0"/>
                <a:ea typeface="Times New Roman" panose="02020603050405020304" pitchFamily="18" charset="0"/>
              </a:rPr>
              <a:t>ez</a:t>
            </a:r>
            <a:r>
              <a:rPr lang="fr-FR" sz="1800" dirty="0">
                <a:solidFill>
                  <a:srgbClr val="000000"/>
                </a:solidFill>
                <a:effectLst/>
                <a:latin typeface="Times New Roman" panose="02020603050405020304" pitchFamily="18" charset="0"/>
                <a:ea typeface="Times New Roman" panose="02020603050405020304" pitchFamily="18" charset="0"/>
              </a:rPr>
              <a:t> ne signalent pas toujours un verbe. </a:t>
            </a:r>
            <a:endParaRPr lang="fr-FR" sz="1800" dirty="0">
              <a:effectLst/>
              <a:latin typeface="Times New Roman" panose="02020603050405020304" pitchFamily="18" charset="0"/>
              <a:ea typeface="Times New Roman" panose="02020603050405020304" pitchFamily="18" charset="0"/>
            </a:endParaRPr>
          </a:p>
          <a:p>
            <a:r>
              <a:rPr lang="fr-FR" sz="1800" dirty="0">
                <a:solidFill>
                  <a:srgbClr val="000000"/>
                </a:solidFill>
                <a:effectLst/>
                <a:latin typeface="Times New Roman" panose="02020603050405020304" pitchFamily="18" charset="0"/>
                <a:ea typeface="Times New Roman" panose="02020603050405020304" pitchFamily="18" charset="0"/>
              </a:rPr>
              <a:t>Il est plus sûr de regarder quel est le petit mot qu’on peut mettre devant, si c’est </a:t>
            </a:r>
            <a:r>
              <a:rPr lang="fr-FR" sz="1800" b="1" i="1" dirty="0">
                <a:solidFill>
                  <a:srgbClr val="000000"/>
                </a:solidFill>
                <a:effectLst/>
                <a:latin typeface="Times New Roman" panose="02020603050405020304" pitchFamily="18" charset="0"/>
                <a:ea typeface="Times New Roman" panose="02020603050405020304" pitchFamily="18" charset="0"/>
              </a:rPr>
              <a:t>un /</a:t>
            </a:r>
            <a:r>
              <a:rPr lang="fr-FR" sz="1800" b="1" dirty="0">
                <a:solidFill>
                  <a:srgbClr val="000000"/>
                </a:solidFill>
                <a:effectLst/>
                <a:latin typeface="Times New Roman" panose="02020603050405020304" pitchFamily="18" charset="0"/>
                <a:ea typeface="Times New Roman" panose="02020603050405020304" pitchFamily="18" charset="0"/>
              </a:rPr>
              <a:t> </a:t>
            </a:r>
            <a:r>
              <a:rPr lang="fr-FR" sz="1800" b="1" i="1" dirty="0">
                <a:solidFill>
                  <a:srgbClr val="000000"/>
                </a:solidFill>
                <a:effectLst/>
                <a:latin typeface="Times New Roman" panose="02020603050405020304" pitchFamily="18" charset="0"/>
                <a:ea typeface="Times New Roman" panose="02020603050405020304" pitchFamily="18" charset="0"/>
              </a:rPr>
              <a:t>une / des</a:t>
            </a:r>
            <a:r>
              <a:rPr lang="fr-FR" sz="1800" b="1" dirty="0">
                <a:solidFill>
                  <a:srgbClr val="000000"/>
                </a:solidFill>
                <a:effectLst/>
                <a:latin typeface="Times New Roman" panose="02020603050405020304" pitchFamily="18" charset="0"/>
                <a:ea typeface="Times New Roman" panose="02020603050405020304" pitchFamily="18" charset="0"/>
              </a:rPr>
              <a:t> </a:t>
            </a:r>
            <a:r>
              <a:rPr lang="fr-FR" sz="1800" dirty="0">
                <a:solidFill>
                  <a:srgbClr val="000000"/>
                </a:solidFill>
                <a:effectLst/>
                <a:latin typeface="Times New Roman" panose="02020603050405020304" pitchFamily="18" charset="0"/>
                <a:ea typeface="Times New Roman" panose="02020603050405020304" pitchFamily="18" charset="0"/>
              </a:rPr>
              <a:t>ou si c’est </a:t>
            </a:r>
            <a:r>
              <a:rPr lang="fr-FR" sz="1800" b="1" i="1" dirty="0">
                <a:solidFill>
                  <a:srgbClr val="000000"/>
                </a:solidFill>
                <a:effectLst/>
                <a:latin typeface="Times New Roman" panose="02020603050405020304" pitchFamily="18" charset="0"/>
                <a:ea typeface="Times New Roman" panose="02020603050405020304" pitchFamily="18" charset="0"/>
              </a:rPr>
              <a:t>je</a:t>
            </a:r>
            <a:r>
              <a:rPr lang="fr-FR" sz="1800" i="1" dirty="0">
                <a:solidFill>
                  <a:srgbClr val="000000"/>
                </a:solidFill>
                <a:effectLst/>
                <a:latin typeface="Times New Roman" panose="02020603050405020304" pitchFamily="18" charset="0"/>
                <a:ea typeface="Times New Roman" panose="02020603050405020304" pitchFamily="18" charset="0"/>
              </a:rPr>
              <a:t>,</a:t>
            </a:r>
            <a:r>
              <a:rPr lang="fr-FR" sz="1800" b="1" dirty="0">
                <a:solidFill>
                  <a:srgbClr val="000000"/>
                </a:solidFill>
                <a:effectLst/>
                <a:latin typeface="Times New Roman" panose="02020603050405020304" pitchFamily="18" charset="0"/>
                <a:ea typeface="Times New Roman" panose="02020603050405020304" pitchFamily="18" charset="0"/>
              </a:rPr>
              <a:t> </a:t>
            </a:r>
            <a:r>
              <a:rPr lang="fr-FR" sz="1800" b="1" i="1" dirty="0">
                <a:solidFill>
                  <a:srgbClr val="000000"/>
                </a:solidFill>
                <a:effectLst/>
                <a:latin typeface="Times New Roman" panose="02020603050405020304" pitchFamily="18" charset="0"/>
                <a:ea typeface="Times New Roman" panose="02020603050405020304" pitchFamily="18" charset="0"/>
              </a:rPr>
              <a:t>tu</a:t>
            </a:r>
            <a:r>
              <a:rPr lang="fr-FR" sz="1800" i="1" dirty="0">
                <a:solidFill>
                  <a:srgbClr val="000000"/>
                </a:solidFill>
                <a:effectLst/>
                <a:latin typeface="Times New Roman" panose="02020603050405020304" pitchFamily="18" charset="0"/>
                <a:ea typeface="Times New Roman" panose="02020603050405020304" pitchFamily="18" charset="0"/>
              </a:rPr>
              <a:t>,</a:t>
            </a:r>
            <a:r>
              <a:rPr lang="fr-FR" sz="1800" b="1" dirty="0">
                <a:solidFill>
                  <a:srgbClr val="000000"/>
                </a:solidFill>
                <a:effectLst/>
                <a:latin typeface="Times New Roman" panose="02020603050405020304" pitchFamily="18" charset="0"/>
                <a:ea typeface="Times New Roman" panose="02020603050405020304" pitchFamily="18" charset="0"/>
              </a:rPr>
              <a:t> </a:t>
            </a:r>
            <a:r>
              <a:rPr lang="fr-FR" sz="1800" b="1" i="1" dirty="0">
                <a:solidFill>
                  <a:srgbClr val="000000"/>
                </a:solidFill>
                <a:effectLst/>
                <a:latin typeface="Times New Roman" panose="02020603050405020304" pitchFamily="18" charset="0"/>
                <a:ea typeface="Times New Roman" panose="02020603050405020304" pitchFamily="18" charset="0"/>
              </a:rPr>
              <a:t>il </a:t>
            </a:r>
            <a:r>
              <a:rPr lang="fr-FR" sz="1800" dirty="0">
                <a:solidFill>
                  <a:srgbClr val="000000"/>
                </a:solidFill>
                <a:effectLst/>
                <a:latin typeface="Times New Roman" panose="02020603050405020304" pitchFamily="18" charset="0"/>
                <a:ea typeface="Times New Roman" panose="02020603050405020304" pitchFamily="18" charset="0"/>
              </a:rPr>
              <a:t>ou</a:t>
            </a:r>
            <a:r>
              <a:rPr lang="fr-FR" sz="1800" b="1" i="1" dirty="0">
                <a:solidFill>
                  <a:srgbClr val="000000"/>
                </a:solidFill>
                <a:effectLst/>
                <a:latin typeface="Times New Roman" panose="02020603050405020304" pitchFamily="18" charset="0"/>
                <a:ea typeface="Times New Roman" panose="02020603050405020304" pitchFamily="18" charset="0"/>
              </a:rPr>
              <a:t> elle</a:t>
            </a:r>
            <a:r>
              <a:rPr lang="fr-FR" sz="1800" i="1" dirty="0">
                <a:solidFill>
                  <a:srgbClr val="000000"/>
                </a:solidFill>
                <a:effectLst/>
                <a:latin typeface="Times New Roman" panose="02020603050405020304" pitchFamily="18" charset="0"/>
                <a:ea typeface="Times New Roman" panose="02020603050405020304" pitchFamily="18" charset="0"/>
              </a:rPr>
              <a:t>, </a:t>
            </a:r>
            <a:r>
              <a:rPr lang="fr-FR" sz="1800" b="1" i="1" dirty="0">
                <a:solidFill>
                  <a:srgbClr val="000000"/>
                </a:solidFill>
                <a:effectLst/>
                <a:latin typeface="Times New Roman" panose="02020603050405020304" pitchFamily="18" charset="0"/>
                <a:ea typeface="Times New Roman" panose="02020603050405020304" pitchFamily="18" charset="0"/>
              </a:rPr>
              <a:t>nous</a:t>
            </a:r>
            <a:r>
              <a:rPr lang="fr-FR" sz="1800" dirty="0">
                <a:solidFill>
                  <a:srgbClr val="000000"/>
                </a:solidFill>
                <a:effectLst/>
                <a:latin typeface="Times New Roman" panose="02020603050405020304" pitchFamily="18" charset="0"/>
                <a:ea typeface="Times New Roman" panose="02020603050405020304" pitchFamily="18" charset="0"/>
              </a:rPr>
              <a:t>,</a:t>
            </a:r>
            <a:r>
              <a:rPr lang="fr-FR" sz="1800" b="1" i="1" dirty="0">
                <a:solidFill>
                  <a:srgbClr val="000000"/>
                </a:solidFill>
                <a:effectLst/>
                <a:latin typeface="Times New Roman" panose="02020603050405020304" pitchFamily="18" charset="0"/>
                <a:ea typeface="Times New Roman" panose="02020603050405020304" pitchFamily="18" charset="0"/>
              </a:rPr>
              <a:t> vous</a:t>
            </a:r>
            <a:r>
              <a:rPr lang="fr-FR" sz="1800" dirty="0">
                <a:solidFill>
                  <a:srgbClr val="000000"/>
                </a:solidFill>
                <a:effectLst/>
                <a:latin typeface="Times New Roman" panose="02020603050405020304" pitchFamily="18" charset="0"/>
                <a:ea typeface="Times New Roman" panose="02020603050405020304" pitchFamily="18" charset="0"/>
              </a:rPr>
              <a:t>,</a:t>
            </a:r>
            <a:r>
              <a:rPr lang="fr-FR" sz="1800" b="1" i="1" dirty="0">
                <a:solidFill>
                  <a:srgbClr val="000000"/>
                </a:solidFill>
                <a:effectLst/>
                <a:latin typeface="Times New Roman" panose="02020603050405020304" pitchFamily="18" charset="0"/>
                <a:ea typeface="Times New Roman" panose="02020603050405020304" pitchFamily="18" charset="0"/>
              </a:rPr>
              <a:t> ils </a:t>
            </a:r>
            <a:r>
              <a:rPr lang="fr-FR" sz="1800" dirty="0">
                <a:solidFill>
                  <a:srgbClr val="000000"/>
                </a:solidFill>
                <a:effectLst/>
                <a:latin typeface="Times New Roman" panose="02020603050405020304" pitchFamily="18" charset="0"/>
                <a:ea typeface="Times New Roman" panose="02020603050405020304" pitchFamily="18" charset="0"/>
              </a:rPr>
              <a:t>ou</a:t>
            </a:r>
            <a:r>
              <a:rPr lang="fr-FR" sz="1800" b="1" i="1" dirty="0">
                <a:solidFill>
                  <a:srgbClr val="000000"/>
                </a:solidFill>
                <a:effectLst/>
                <a:latin typeface="Times New Roman" panose="02020603050405020304" pitchFamily="18" charset="0"/>
                <a:ea typeface="Times New Roman" panose="02020603050405020304" pitchFamily="18" charset="0"/>
              </a:rPr>
              <a:t> elles</a:t>
            </a:r>
            <a:r>
              <a:rPr lang="fr-FR" sz="1800" dirty="0">
                <a:solidFill>
                  <a:srgbClr val="000000"/>
                </a:solidFill>
                <a:effectLst/>
                <a:latin typeface="Times New Roman" panose="02020603050405020304" pitchFamily="18"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r>
              <a:rPr lang="fr-FR" sz="1800" dirty="0">
                <a:effectLst/>
                <a:latin typeface="Times New Roman" panose="02020603050405020304" pitchFamily="18" charset="0"/>
                <a:ea typeface="Times New Roman" panose="02020603050405020304" pitchFamily="18" charset="0"/>
              </a:rPr>
              <a:t> </a:t>
            </a:r>
          </a:p>
          <a:p>
            <a:r>
              <a:rPr lang="fr-FR" sz="1800" b="1" dirty="0">
                <a:solidFill>
                  <a:srgbClr val="000000"/>
                </a:solidFill>
                <a:effectLst/>
                <a:latin typeface="Times New Roman" panose="02020603050405020304" pitchFamily="18" charset="0"/>
                <a:ea typeface="Times New Roman" panose="02020603050405020304" pitchFamily="18" charset="0"/>
              </a:rPr>
              <a:t>Certains mots peuvent être un nom ou un verbe.</a:t>
            </a:r>
            <a:r>
              <a:rPr lang="fr-FR" sz="1800" dirty="0">
                <a:solidFill>
                  <a:srgbClr val="000000"/>
                </a:solidFill>
                <a:effectLst/>
                <a:latin typeface="Times New Roman" panose="02020603050405020304" pitchFamily="18" charset="0"/>
                <a:ea typeface="Times New Roman" panose="02020603050405020304" pitchFamily="18" charset="0"/>
              </a:rPr>
              <a:t> Selon le petit mot qu’on peut mettre devant, on peut savoir si le mot est utilisé comme nom ou comme verbe dans la phrase : un déterminant devant un nom, un pronom personnel devant un verbe.</a:t>
            </a:r>
            <a:endParaRPr lang="fr-FR" sz="1200" i="1" dirty="0">
              <a:solidFill>
                <a:srgbClr val="000000"/>
              </a:solidFill>
              <a:effectLst/>
              <a:latin typeface="+mn-lt"/>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3F63574E-6ED3-4F84-80EF-FDC35B1AE978}" type="slidenum">
              <a:rPr lang="fr-FR" smtClean="0"/>
              <a:t>15</a:t>
            </a:fld>
            <a:endParaRPr lang="fr-FR"/>
          </a:p>
        </p:txBody>
      </p:sp>
    </p:spTree>
    <p:extLst>
      <p:ext uri="{BB962C8B-B14F-4D97-AF65-F5344CB8AC3E}">
        <p14:creationId xmlns:p14="http://schemas.microsoft.com/office/powerpoint/2010/main" val="1545249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Voilà les mots qui me paraissent importants et les exemples que j’ai choisis. On va les lire ensemble.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F63574E-6ED3-4F84-80EF-FDC35B1AE978}" type="slidenum">
              <a:rPr lang="fr-FR" smtClean="0"/>
              <a:t>16</a:t>
            </a:fld>
            <a:endParaRPr lang="fr-FR"/>
          </a:p>
        </p:txBody>
      </p:sp>
    </p:spTree>
    <p:extLst>
      <p:ext uri="{BB962C8B-B14F-4D97-AF65-F5344CB8AC3E}">
        <p14:creationId xmlns:p14="http://schemas.microsoft.com/office/powerpoint/2010/main" val="280881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lvl="0" indent="-285750">
              <a:lnSpc>
                <a:spcPct val="107000"/>
              </a:lnSpc>
              <a:buClr>
                <a:srgbClr val="00B050"/>
              </a:buClr>
              <a:buFont typeface="Wingdings 3" panose="05040102010807070707" pitchFamily="18" charset="2"/>
              <a:buChar char="u"/>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Distribuer</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la trace écrite à mettre en couleurs.</a:t>
            </a:r>
          </a:p>
          <a:p>
            <a:pPr marL="285750" lvl="0" indent="-285750">
              <a:lnSpc>
                <a:spcPct val="107000"/>
              </a:lnSpc>
              <a:buClr>
                <a:srgbClr val="00B050"/>
              </a:buClr>
              <a:buFont typeface="Wingdings 3" panose="05040102010807070707" pitchFamily="18" charset="2"/>
              <a:buChar char="u"/>
            </a:pPr>
            <a:endPar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Wingdings 3" panose="05040102010807070707" pitchFamily="18" charset="2"/>
              <a:buNone/>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Voilà votre trace écrite. Vous allez ajouter les couleurs.</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Avec le crayon bleu, soulignez les pronoms personnels et les marques de la personne. Coloriez légèrement la bulle "avec des pronoms personnels".</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Avec le crayon vert, soulignez les déterminants. Coloriez légèrement la bulle "avec des déterminants".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F63574E-6ED3-4F84-80EF-FDC35B1AE978}" type="slidenum">
              <a:rPr lang="fr-FR" smtClean="0"/>
              <a:t>17</a:t>
            </a:fld>
            <a:endParaRPr lang="fr-FR"/>
          </a:p>
        </p:txBody>
      </p:sp>
    </p:spTree>
    <p:extLst>
      <p:ext uri="{BB962C8B-B14F-4D97-AF65-F5344CB8AC3E}">
        <p14:creationId xmlns:p14="http://schemas.microsoft.com/office/powerpoint/2010/main" val="3766397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latin typeface="+mn-lt"/>
              </a:rPr>
              <a:t>Activités d’entrainement</a:t>
            </a:r>
            <a:endParaRPr lang="fr-FR" sz="1200" b="1" dirty="0">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mn-lt"/>
              <a:ea typeface="Calibri" panose="020F0502020204030204" pitchFamily="34" charset="0"/>
              <a:cs typeface="Times New Roman" panose="02020603050405020304" pitchFamily="18" charset="0"/>
              <a:sym typeface="Wingdings 3"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solidFill>
                  <a:srgbClr val="FF0000"/>
                </a:solidFill>
                <a:effectLst/>
                <a:latin typeface="+mn-lt"/>
                <a:ea typeface="Calibri" panose="020F0502020204030204" pitchFamily="34" charset="0"/>
                <a:cs typeface="Times New Roman" panose="02020603050405020304" pitchFamily="18" charset="0"/>
                <a:sym typeface="Wingdings 3" pitchFamily="2" charset="2"/>
              </a:rPr>
              <a:t>L</a:t>
            </a:r>
            <a:r>
              <a:rPr lang="fr-FR" sz="1200" b="0" dirty="0">
                <a:solidFill>
                  <a:srgbClr val="FF0000"/>
                </a:solidFill>
                <a:effectLst/>
                <a:latin typeface="+mn-lt"/>
                <a:ea typeface="Calibri" panose="020F0502020204030204" pitchFamily="34" charset="0"/>
                <a:cs typeface="Calibri" panose="020F0502020204030204" pitchFamily="34" charset="0"/>
                <a:sym typeface="Wingdings 3" pitchFamily="2" charset="2"/>
              </a:rPr>
              <a:t>ivret 3, page 5</a:t>
            </a:r>
            <a:endParaRPr lang="fr-FR" sz="1200" dirty="0">
              <a:latin typeface="+mn-lt"/>
            </a:endParaRPr>
          </a:p>
        </p:txBody>
      </p:sp>
      <p:sp>
        <p:nvSpPr>
          <p:cNvPr id="4" name="Espace réservé du numéro de diapositive 3"/>
          <p:cNvSpPr>
            <a:spLocks noGrp="1"/>
          </p:cNvSpPr>
          <p:nvPr>
            <p:ph type="sldNum" sz="quarter" idx="5"/>
          </p:nvPr>
        </p:nvSpPr>
        <p:spPr/>
        <p:txBody>
          <a:bodyPr/>
          <a:lstStyle/>
          <a:p>
            <a:fld id="{3F63574E-6ED3-4F84-80EF-FDC35B1AE978}" type="slidenum">
              <a:rPr lang="fr-FR" smtClean="0"/>
              <a:t>18</a:t>
            </a:fld>
            <a:endParaRPr lang="fr-FR"/>
          </a:p>
        </p:txBody>
      </p:sp>
    </p:spTree>
    <p:extLst>
      <p:ext uri="{BB962C8B-B14F-4D97-AF65-F5344CB8AC3E}">
        <p14:creationId xmlns:p14="http://schemas.microsoft.com/office/powerpoint/2010/main" val="4241394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Exercice 1</a:t>
            </a:r>
          </a:p>
          <a:p>
            <a:endParaRPr lang="fr-FR" sz="1800" b="1" dirty="0"/>
          </a:p>
          <a:p>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u="sng" dirty="0">
                <a:effectLst/>
                <a:latin typeface="Times New Roman" panose="02020603050405020304" pitchFamily="18" charset="0"/>
                <a:ea typeface="Calibri" panose="020F0502020204030204" pitchFamily="34" charset="0"/>
                <a:cs typeface="Times New Roman" panose="02020603050405020304" pitchFamily="18" charset="0"/>
              </a:rPr>
              <a:t>marche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C’est un verbe.</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Expliquer aux élèves qu’il est souvent nécessaire de mobiliser plusieurs critères : on peut mettre le pronom personnel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il</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devant. Ça dit ce qui se passe. C’est le premier mot de la brique du verbe.</a:t>
            </a:r>
            <a:endParaRPr lang="fr-FR" sz="1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1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u="sng" dirty="0">
                <a:effectLst/>
                <a:latin typeface="Times New Roman" panose="02020603050405020304" pitchFamily="18" charset="0"/>
                <a:ea typeface="Calibri" panose="020F0502020204030204" pitchFamily="34" charset="0"/>
                <a:cs typeface="Times New Roman" panose="02020603050405020304" pitchFamily="18" charset="0"/>
              </a:rPr>
              <a:t>marche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C’est un nom.</a:t>
            </a:r>
          </a:p>
          <a:p>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Plusieurs critères sont mobilisables : il y a le déterminant </a:t>
            </a:r>
            <a:r>
              <a:rPr lang="fr-F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devant.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Ça dit une chose que l’on voit.</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Times New Roman" panose="02020603050405020304" pitchFamily="18" charset="0"/>
                <a:ea typeface="Times New Roman" panose="02020603050405020304" pitchFamily="18" charset="0"/>
              </a:rPr>
              <a:t> </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u="sng" dirty="0">
                <a:effectLst/>
                <a:latin typeface="Times New Roman" panose="02020603050405020304" pitchFamily="18" charset="0"/>
                <a:ea typeface="Calibri" panose="020F0502020204030204" pitchFamily="34" charset="0"/>
                <a:cs typeface="Times New Roman" panose="02020603050405020304" pitchFamily="18" charset="0"/>
              </a:rPr>
              <a:t>savons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C’est un verbe.</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u="sng" dirty="0">
                <a:effectLst/>
                <a:latin typeface="Times New Roman" panose="02020603050405020304" pitchFamily="18" charset="0"/>
                <a:ea typeface="Calibri" panose="020F0502020204030204" pitchFamily="34" charset="0"/>
                <a:cs typeface="Times New Roman" panose="02020603050405020304" pitchFamily="18" charset="0"/>
              </a:rPr>
              <a:t>savons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C’est un nom.</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u="sng" dirty="0">
                <a:effectLst/>
                <a:latin typeface="Times New Roman" panose="02020603050405020304" pitchFamily="18" charset="0"/>
                <a:ea typeface="Calibri" panose="020F0502020204030204" pitchFamily="34" charset="0"/>
                <a:cs typeface="Times New Roman" panose="02020603050405020304" pitchFamily="18" charset="0"/>
              </a:rPr>
              <a:t>montre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C’est un nom.</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u="sng" dirty="0">
                <a:effectLst/>
                <a:latin typeface="Times New Roman" panose="02020603050405020304" pitchFamily="18" charset="0"/>
                <a:ea typeface="Calibri" panose="020F0502020204030204" pitchFamily="34" charset="0"/>
                <a:cs typeface="Times New Roman" panose="02020603050405020304" pitchFamily="18" charset="0"/>
              </a:rPr>
              <a:t>montre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C’est un verbe.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F63574E-6ED3-4F84-80EF-FDC35B1AE978}" type="slidenum">
              <a:rPr lang="fr-FR" smtClean="0"/>
              <a:t>19</a:t>
            </a:fld>
            <a:endParaRPr lang="fr-FR"/>
          </a:p>
        </p:txBody>
      </p:sp>
    </p:spTree>
    <p:extLst>
      <p:ext uri="{BB962C8B-B14F-4D97-AF65-F5344CB8AC3E}">
        <p14:creationId xmlns:p14="http://schemas.microsoft.com/office/powerpoint/2010/main" val="634891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000000"/>
                </a:solidFill>
                <a:effectLst/>
                <a:latin typeface="+mn-lt"/>
                <a:ea typeface="Calibri" panose="020F0502020204030204" pitchFamily="34" charset="0"/>
                <a:cs typeface="Times New Roman" panose="02020603050405020304" pitchFamily="18" charset="0"/>
              </a:rPr>
              <a:t>PHASE 1 : </a:t>
            </a:r>
            <a:r>
              <a:rPr lang="fr-FR" sz="1200" b="1" i="1" dirty="0">
                <a:solidFill>
                  <a:srgbClr val="000000"/>
                </a:solidFill>
                <a:effectLst/>
                <a:latin typeface="+mn-lt"/>
                <a:ea typeface="Calibri" panose="020F0502020204030204" pitchFamily="34" charset="0"/>
                <a:cs typeface="Times New Roman" panose="02020603050405020304" pitchFamily="18" charset="0"/>
              </a:rPr>
              <a:t>Enrôlement</a:t>
            </a:r>
          </a:p>
          <a:p>
            <a:endParaRPr lang="fr-FR" dirty="0"/>
          </a:p>
          <a:p>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Times New Roman" panose="02020603050405020304" pitchFamily="18" charset="0"/>
              </a:rPr>
              <a:t>« Je vous donne un mot. Est-ce que vous saurez me dire si c’est un nom ou si c’est un verbe ? »</a:t>
            </a:r>
          </a:p>
          <a:p>
            <a:endParaRPr lang="fr-FR" dirty="0"/>
          </a:p>
        </p:txBody>
      </p:sp>
      <p:sp>
        <p:nvSpPr>
          <p:cNvPr id="4" name="Espace réservé du numéro de diapositive 3"/>
          <p:cNvSpPr>
            <a:spLocks noGrp="1"/>
          </p:cNvSpPr>
          <p:nvPr>
            <p:ph type="sldNum" sz="quarter" idx="5"/>
          </p:nvPr>
        </p:nvSpPr>
        <p:spPr/>
        <p:txBody>
          <a:bodyPr/>
          <a:lstStyle/>
          <a:p>
            <a:fld id="{3F63574E-6ED3-4F84-80EF-FDC35B1AE978}" type="slidenum">
              <a:rPr lang="fr-FR" smtClean="0"/>
              <a:t>2</a:t>
            </a:fld>
            <a:endParaRPr lang="fr-FR"/>
          </a:p>
        </p:txBody>
      </p:sp>
    </p:spTree>
    <p:extLst>
      <p:ext uri="{BB962C8B-B14F-4D97-AF65-F5344CB8AC3E}">
        <p14:creationId xmlns:p14="http://schemas.microsoft.com/office/powerpoint/2010/main" val="1311972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1" u="none" dirty="0"/>
              <a:t>(Affichage avec le mémo)</a:t>
            </a:r>
          </a:p>
          <a:p>
            <a:r>
              <a:rPr lang="fr-FR" sz="1800" b="1" dirty="0"/>
              <a:t>Exercice 1</a:t>
            </a:r>
          </a:p>
          <a:p>
            <a:endParaRPr lang="fr-FR" sz="1800" b="1" dirty="0"/>
          </a:p>
          <a:p>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u="sng" dirty="0">
                <a:effectLst/>
                <a:latin typeface="Times New Roman" panose="02020603050405020304" pitchFamily="18" charset="0"/>
                <a:ea typeface="Calibri" panose="020F0502020204030204" pitchFamily="34" charset="0"/>
                <a:cs typeface="Times New Roman" panose="02020603050405020304" pitchFamily="18" charset="0"/>
              </a:rPr>
              <a:t>marche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C’est un verbe.</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Expliquer aux élèves qu’il est souvent nécessaire de mobiliser plusieurs critères : on peut mettre le pronom personnel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il</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devant. Ça dit ce qui se passe. C’est le premier mot de la brique du verbe.</a:t>
            </a:r>
            <a:endParaRPr lang="fr-FR" sz="1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1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u="sng" dirty="0">
                <a:effectLst/>
                <a:latin typeface="Times New Roman" panose="02020603050405020304" pitchFamily="18" charset="0"/>
                <a:ea typeface="Calibri" panose="020F0502020204030204" pitchFamily="34" charset="0"/>
                <a:cs typeface="Times New Roman" panose="02020603050405020304" pitchFamily="18" charset="0"/>
              </a:rPr>
              <a:t>marche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C’est un nom.</a:t>
            </a:r>
          </a:p>
          <a:p>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Plusieurs critères sont mobilisables : il y a le déterminant </a:t>
            </a:r>
            <a:r>
              <a:rPr lang="fr-F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devant.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Ça dit une chose que l’on voit.</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Times New Roman" panose="02020603050405020304" pitchFamily="18" charset="0"/>
                <a:ea typeface="Times New Roman" panose="02020603050405020304" pitchFamily="18" charset="0"/>
              </a:rPr>
              <a:t> </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u="sng" dirty="0">
                <a:effectLst/>
                <a:latin typeface="Times New Roman" panose="02020603050405020304" pitchFamily="18" charset="0"/>
                <a:ea typeface="Calibri" panose="020F0502020204030204" pitchFamily="34" charset="0"/>
                <a:cs typeface="Times New Roman" panose="02020603050405020304" pitchFamily="18" charset="0"/>
              </a:rPr>
              <a:t>savons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C’est un verbe.</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u="sng" dirty="0">
                <a:effectLst/>
                <a:latin typeface="Times New Roman" panose="02020603050405020304" pitchFamily="18" charset="0"/>
                <a:ea typeface="Calibri" panose="020F0502020204030204" pitchFamily="34" charset="0"/>
                <a:cs typeface="Times New Roman" panose="02020603050405020304" pitchFamily="18" charset="0"/>
              </a:rPr>
              <a:t>savons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C’est un nom.</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u="sng" dirty="0">
                <a:effectLst/>
                <a:latin typeface="Times New Roman" panose="02020603050405020304" pitchFamily="18" charset="0"/>
                <a:ea typeface="Calibri" panose="020F0502020204030204" pitchFamily="34" charset="0"/>
                <a:cs typeface="Times New Roman" panose="02020603050405020304" pitchFamily="18" charset="0"/>
              </a:rPr>
              <a:t>montre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C’est un nom.</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u="sng" dirty="0">
                <a:effectLst/>
                <a:latin typeface="Times New Roman" panose="02020603050405020304" pitchFamily="18" charset="0"/>
                <a:ea typeface="Calibri" panose="020F0502020204030204" pitchFamily="34" charset="0"/>
                <a:cs typeface="Times New Roman" panose="02020603050405020304" pitchFamily="18" charset="0"/>
              </a:rPr>
              <a:t>montre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C’est un verbe.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F63574E-6ED3-4F84-80EF-FDC35B1AE978}" type="slidenum">
              <a:rPr lang="fr-FR" smtClean="0"/>
              <a:t>20</a:t>
            </a:fld>
            <a:endParaRPr lang="fr-FR"/>
          </a:p>
        </p:txBody>
      </p:sp>
    </p:spTree>
    <p:extLst>
      <p:ext uri="{BB962C8B-B14F-4D97-AF65-F5344CB8AC3E}">
        <p14:creationId xmlns:p14="http://schemas.microsoft.com/office/powerpoint/2010/main" val="2579507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Exercice 2</a:t>
            </a:r>
          </a:p>
          <a:p>
            <a:endParaRPr lang="fr-FR" sz="1800" b="1" dirty="0"/>
          </a:p>
          <a:p>
            <a:r>
              <a:rPr lang="fr-F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a:t>
            </a:r>
            <a:r>
              <a:rPr lang="fr-FR"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élèves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s’écrit avec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parce que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tu </a:t>
            </a:r>
            <a:r>
              <a:rPr lang="fr-FR" sz="1800" i="0" dirty="0">
                <a:effectLst/>
                <a:latin typeface="Times New Roman" panose="02020603050405020304" pitchFamily="18" charset="0"/>
                <a:ea typeface="Calibri" panose="020F0502020204030204" pitchFamily="34" charset="0"/>
                <a:cs typeface="Times New Roman" panose="02020603050405020304" pitchFamily="18" charset="0"/>
              </a:rPr>
              <a:t>est devant le verbe</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i="1"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Élèves</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est un</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u="sng" dirty="0">
                <a:effectLst/>
                <a:latin typeface="Times New Roman" panose="02020603050405020304" pitchFamily="18" charset="0"/>
                <a:ea typeface="Calibri" panose="020F0502020204030204" pitchFamily="34" charset="0"/>
                <a:cs typeface="Times New Roman" panose="02020603050405020304" pitchFamily="18" charset="0"/>
              </a:rPr>
              <a:t>verbe</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(premier mot de la </a:t>
            </a:r>
            <a:r>
              <a:rPr lang="fr-FR" sz="1800" i="1" u="sng" dirty="0">
                <a:effectLst/>
                <a:latin typeface="Times New Roman" panose="02020603050405020304" pitchFamily="18" charset="0"/>
                <a:ea typeface="Calibri" panose="020F0502020204030204" pitchFamily="34" charset="0"/>
                <a:cs typeface="Times New Roman" panose="02020603050405020304" pitchFamily="18" charset="0"/>
              </a:rPr>
              <a:t>brique du verbe</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dit ce qui se passe) précédé du </a:t>
            </a:r>
            <a:r>
              <a:rPr lang="fr-FR" sz="1800" i="1" u="sng" dirty="0">
                <a:effectLst/>
                <a:latin typeface="Times New Roman" panose="02020603050405020304" pitchFamily="18" charset="0"/>
                <a:ea typeface="Calibri" panose="020F0502020204030204" pitchFamily="34" charset="0"/>
                <a:cs typeface="Times New Roman" panose="02020603050405020304" pitchFamily="18" charset="0"/>
              </a:rPr>
              <a:t>pronom personnel</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tu</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Avec le </a:t>
            </a:r>
            <a:r>
              <a:rPr lang="fr-FR" sz="1800" i="1" u="sng" dirty="0">
                <a:effectLst/>
                <a:latin typeface="Times New Roman" panose="02020603050405020304" pitchFamily="18" charset="0"/>
                <a:ea typeface="Calibri" panose="020F0502020204030204" pitchFamily="34" charset="0"/>
                <a:cs typeface="Times New Roman" panose="02020603050405020304" pitchFamily="18" charset="0"/>
              </a:rPr>
              <a:t>pronom personnel</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tu</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le verbe prend toujours un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-s</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dernière lettre de la </a:t>
            </a:r>
            <a:r>
              <a:rPr lang="fr-FR" sz="1800" i="1" u="sng" dirty="0">
                <a:effectLst/>
                <a:latin typeface="Times New Roman" panose="02020603050405020304" pitchFamily="18" charset="0"/>
                <a:ea typeface="Calibri" panose="020F0502020204030204" pitchFamily="34" charset="0"/>
                <a:cs typeface="Times New Roman" panose="02020603050405020304" pitchFamily="18" charset="0"/>
              </a:rPr>
              <a:t>marque de la personne</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1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 élèves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s’écrit avec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parce que c’est un nom au pluriel.</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C’est un</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u="sng" dirty="0">
                <a:effectLst/>
                <a:latin typeface="Times New Roman" panose="02020603050405020304" pitchFamily="18" charset="0"/>
                <a:ea typeface="Calibri" panose="020F0502020204030204" pitchFamily="34" charset="0"/>
                <a:cs typeface="Times New Roman" panose="02020603050405020304" pitchFamily="18" charset="0"/>
              </a:rPr>
              <a:t>nom</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(dit des choses que l’on voit, le petit mot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les</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devant) au </a:t>
            </a:r>
            <a:r>
              <a:rPr lang="fr-FR" sz="1800" i="1" u="sng" dirty="0">
                <a:effectLst/>
                <a:latin typeface="Times New Roman" panose="02020603050405020304" pitchFamily="18" charset="0"/>
                <a:ea typeface="Calibri" panose="020F0502020204030204" pitchFamily="34" charset="0"/>
                <a:cs typeface="Times New Roman" panose="02020603050405020304" pitchFamily="18" charset="0"/>
              </a:rPr>
              <a:t>pluriel</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l</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es</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indique le pluriel,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élèves</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doit donc aussi indiquer le pluriel : c’est ce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-s</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qui l’indique).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b="1" dirty="0"/>
          </a:p>
        </p:txBody>
      </p:sp>
      <p:sp>
        <p:nvSpPr>
          <p:cNvPr id="4" name="Espace réservé du numéro de diapositive 3"/>
          <p:cNvSpPr>
            <a:spLocks noGrp="1"/>
          </p:cNvSpPr>
          <p:nvPr>
            <p:ph type="sldNum" sz="quarter" idx="5"/>
          </p:nvPr>
        </p:nvSpPr>
        <p:spPr/>
        <p:txBody>
          <a:bodyPr/>
          <a:lstStyle/>
          <a:p>
            <a:fld id="{3F63574E-6ED3-4F84-80EF-FDC35B1AE978}" type="slidenum">
              <a:rPr lang="fr-FR" smtClean="0"/>
              <a:t>21</a:t>
            </a:fld>
            <a:endParaRPr lang="fr-FR"/>
          </a:p>
        </p:txBody>
      </p:sp>
    </p:spTree>
    <p:extLst>
      <p:ext uri="{BB962C8B-B14F-4D97-AF65-F5344CB8AC3E}">
        <p14:creationId xmlns:p14="http://schemas.microsoft.com/office/powerpoint/2010/main" val="1393836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u="none" dirty="0"/>
              <a:t>(Affichage avec le mémo)</a:t>
            </a:r>
          </a:p>
          <a:p>
            <a:r>
              <a:rPr lang="fr-FR" sz="1800" b="1" dirty="0"/>
              <a:t>Exercice 2</a:t>
            </a:r>
          </a:p>
          <a:p>
            <a:endParaRPr lang="fr-FR" sz="1800" b="1" dirty="0"/>
          </a:p>
          <a:p>
            <a:r>
              <a:rPr lang="fr-F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a:t>
            </a:r>
            <a:r>
              <a:rPr lang="fr-FR"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élèves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s’écrit avec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parce que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tu </a:t>
            </a:r>
            <a:r>
              <a:rPr lang="fr-FR" sz="1800" i="0" dirty="0">
                <a:effectLst/>
                <a:latin typeface="Times New Roman" panose="02020603050405020304" pitchFamily="18" charset="0"/>
                <a:ea typeface="Calibri" panose="020F0502020204030204" pitchFamily="34" charset="0"/>
                <a:cs typeface="Times New Roman" panose="02020603050405020304" pitchFamily="18" charset="0"/>
              </a:rPr>
              <a:t>est devant le verbe</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i="1"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Élèves</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est un</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u="sng" dirty="0">
                <a:effectLst/>
                <a:latin typeface="Times New Roman" panose="02020603050405020304" pitchFamily="18" charset="0"/>
                <a:ea typeface="Calibri" panose="020F0502020204030204" pitchFamily="34" charset="0"/>
                <a:cs typeface="Times New Roman" panose="02020603050405020304" pitchFamily="18" charset="0"/>
              </a:rPr>
              <a:t>verbe</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(premier mot de la </a:t>
            </a:r>
            <a:r>
              <a:rPr lang="fr-FR" sz="1800" i="1" u="sng" dirty="0">
                <a:effectLst/>
                <a:latin typeface="Times New Roman" panose="02020603050405020304" pitchFamily="18" charset="0"/>
                <a:ea typeface="Calibri" panose="020F0502020204030204" pitchFamily="34" charset="0"/>
                <a:cs typeface="Times New Roman" panose="02020603050405020304" pitchFamily="18" charset="0"/>
              </a:rPr>
              <a:t>brique du verbe</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dit ce qui se passe) précédé du </a:t>
            </a:r>
            <a:r>
              <a:rPr lang="fr-FR" sz="1800" i="1" u="sng" dirty="0">
                <a:effectLst/>
                <a:latin typeface="Times New Roman" panose="02020603050405020304" pitchFamily="18" charset="0"/>
                <a:ea typeface="Calibri" panose="020F0502020204030204" pitchFamily="34" charset="0"/>
                <a:cs typeface="Times New Roman" panose="02020603050405020304" pitchFamily="18" charset="0"/>
              </a:rPr>
              <a:t>pronom personnel</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tu</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Avec le </a:t>
            </a:r>
            <a:r>
              <a:rPr lang="fr-FR" sz="1800" i="1" u="sng" dirty="0">
                <a:effectLst/>
                <a:latin typeface="Times New Roman" panose="02020603050405020304" pitchFamily="18" charset="0"/>
                <a:ea typeface="Calibri" panose="020F0502020204030204" pitchFamily="34" charset="0"/>
                <a:cs typeface="Times New Roman" panose="02020603050405020304" pitchFamily="18" charset="0"/>
              </a:rPr>
              <a:t>pronom personnel</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tu</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le verbe prend toujours un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-s</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dernière lettre de la </a:t>
            </a:r>
            <a:r>
              <a:rPr lang="fr-FR" sz="1800" i="1" u="sng" dirty="0">
                <a:effectLst/>
                <a:latin typeface="Times New Roman" panose="02020603050405020304" pitchFamily="18" charset="0"/>
                <a:ea typeface="Calibri" panose="020F0502020204030204" pitchFamily="34" charset="0"/>
                <a:cs typeface="Times New Roman" panose="02020603050405020304" pitchFamily="18" charset="0"/>
              </a:rPr>
              <a:t>marque de la personne</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1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 élèves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s’écrit avec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parce que c’est un nom au pluriel.</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C’est un</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u="sng" dirty="0">
                <a:effectLst/>
                <a:latin typeface="Times New Roman" panose="02020603050405020304" pitchFamily="18" charset="0"/>
                <a:ea typeface="Calibri" panose="020F0502020204030204" pitchFamily="34" charset="0"/>
                <a:cs typeface="Times New Roman" panose="02020603050405020304" pitchFamily="18" charset="0"/>
              </a:rPr>
              <a:t>nom</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(dit des choses que l’on voit, le petit mot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les</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devant) au </a:t>
            </a:r>
            <a:r>
              <a:rPr lang="fr-FR" sz="1800" i="1" u="sng" dirty="0">
                <a:effectLst/>
                <a:latin typeface="Times New Roman" panose="02020603050405020304" pitchFamily="18" charset="0"/>
                <a:ea typeface="Calibri" panose="020F0502020204030204" pitchFamily="34" charset="0"/>
                <a:cs typeface="Times New Roman" panose="02020603050405020304" pitchFamily="18" charset="0"/>
              </a:rPr>
              <a:t>pluriel</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l</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es</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indique le pluriel,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élèves</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doit donc aussi indiquer le pluriel : c’est ce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-s</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qui l’indique).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F63574E-6ED3-4F84-80EF-FDC35B1AE978}" type="slidenum">
              <a:rPr lang="fr-FR" smtClean="0"/>
              <a:t>22</a:t>
            </a:fld>
            <a:endParaRPr lang="fr-FR"/>
          </a:p>
        </p:txBody>
      </p:sp>
    </p:spTree>
    <p:extLst>
      <p:ext uri="{BB962C8B-B14F-4D97-AF65-F5344CB8AC3E}">
        <p14:creationId xmlns:p14="http://schemas.microsoft.com/office/powerpoint/2010/main" val="809547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Exercice 3</a:t>
            </a:r>
          </a:p>
          <a:p>
            <a:r>
              <a:rPr lang="fr-FR" sz="1800" b="0" dirty="0">
                <a:effectLst/>
                <a:latin typeface="Times New Roman" panose="02020603050405020304" pitchFamily="18" charset="0"/>
                <a:ea typeface="Times New Roman" panose="02020603050405020304" pitchFamily="18" charset="0"/>
              </a:rPr>
              <a:t>Dictée</a:t>
            </a:r>
            <a:endParaRPr lang="fr-FR" sz="1800" b="0" dirty="0">
              <a:solidFill>
                <a:srgbClr val="00B0F0"/>
              </a:solidFill>
              <a:effectLst/>
              <a:latin typeface="Times New Roman" panose="02020603050405020304" pitchFamily="18" charset="0"/>
              <a:ea typeface="Times New Roman" panose="02020603050405020304" pitchFamily="18" charset="0"/>
            </a:endParaRPr>
          </a:p>
          <a:p>
            <a:r>
              <a:rPr lang="fr-FR" sz="1800" b="1" dirty="0">
                <a:solidFill>
                  <a:srgbClr val="00B0F0"/>
                </a:solidFill>
                <a:effectLst/>
                <a:latin typeface="Times New Roman" panose="02020603050405020304" pitchFamily="18" charset="0"/>
                <a:ea typeface="Times New Roman" panose="02020603050405020304" pitchFamily="18" charset="0"/>
              </a:rPr>
              <a:t>a.</a:t>
            </a:r>
            <a:r>
              <a:rPr lang="fr-FR" sz="1800" dirty="0">
                <a:effectLst/>
                <a:latin typeface="Times New Roman" panose="02020603050405020304" pitchFamily="18" charset="0"/>
                <a:ea typeface="Times New Roman" panose="02020603050405020304" pitchFamily="18" charset="0"/>
              </a:rPr>
              <a:t> Tu danses plusieurs danses.</a:t>
            </a:r>
          </a:p>
          <a:p>
            <a:r>
              <a:rPr lang="fr-FR" sz="1800" b="1" dirty="0">
                <a:solidFill>
                  <a:srgbClr val="00B0F0"/>
                </a:solidFill>
                <a:effectLst/>
                <a:latin typeface="Times New Roman" panose="02020603050405020304" pitchFamily="18" charset="0"/>
                <a:ea typeface="Times New Roman" panose="02020603050405020304" pitchFamily="18" charset="0"/>
              </a:rPr>
              <a:t>b.</a:t>
            </a:r>
            <a:r>
              <a:rPr lang="fr-FR" sz="1800" b="1" dirty="0">
                <a:effectLst/>
                <a:latin typeface="Times New Roman" panose="02020603050405020304" pitchFamily="18" charset="0"/>
                <a:ea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rPr>
              <a:t>Les hommes portent sur le dos des portes.</a:t>
            </a:r>
          </a:p>
          <a:p>
            <a:endParaRPr lang="fr-FR" sz="1800" i="1" dirty="0">
              <a:solidFill>
                <a:srgbClr val="000000"/>
              </a:solidFill>
              <a:effectLst/>
              <a:latin typeface="Times New Roman" panose="02020603050405020304" pitchFamily="18" charset="0"/>
              <a:ea typeface="Times New Roman" panose="02020603050405020304" pitchFamily="18" charset="0"/>
            </a:endParaRPr>
          </a:p>
          <a:p>
            <a:r>
              <a:rPr lang="fr-FR" sz="1800" i="1" dirty="0">
                <a:solidFill>
                  <a:srgbClr val="000000"/>
                </a:solidFill>
                <a:effectLst/>
                <a:latin typeface="Times New Roman" panose="02020603050405020304" pitchFamily="18" charset="0"/>
                <a:ea typeface="Times New Roman" panose="02020603050405020304" pitchFamily="18" charset="0"/>
              </a:rPr>
              <a:t>Choisir une modalité de la dictée parmi celles proposées dans l’introduction du </a:t>
            </a:r>
            <a:r>
              <a:rPr lang="fr-FR" sz="1800" i="0" dirty="0">
                <a:solidFill>
                  <a:srgbClr val="000000"/>
                </a:solidFill>
                <a:effectLst/>
                <a:latin typeface="Times New Roman" panose="02020603050405020304" pitchFamily="18" charset="0"/>
                <a:ea typeface="Times New Roman" panose="02020603050405020304" pitchFamily="18" charset="0"/>
              </a:rPr>
              <a:t>Guide</a:t>
            </a:r>
            <a:r>
              <a:rPr lang="fr-FR" sz="1800" i="1" dirty="0">
                <a:solidFill>
                  <a:srgbClr val="000000"/>
                </a:solidFill>
                <a:effectLst/>
                <a:latin typeface="Times New Roman" panose="02020603050405020304" pitchFamily="18" charset="0"/>
                <a:ea typeface="Times New Roman" panose="02020603050405020304" pitchFamily="18" charset="0"/>
              </a:rPr>
              <a:t>.</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F63574E-6ED3-4F84-80EF-FDC35B1AE978}" type="slidenum">
              <a:rPr lang="fr-FR" smtClean="0"/>
              <a:t>23</a:t>
            </a:fld>
            <a:endParaRPr lang="fr-FR"/>
          </a:p>
        </p:txBody>
      </p:sp>
    </p:spTree>
    <p:extLst>
      <p:ext uri="{BB962C8B-B14F-4D97-AF65-F5344CB8AC3E}">
        <p14:creationId xmlns:p14="http://schemas.microsoft.com/office/powerpoint/2010/main" val="316121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u="none" dirty="0"/>
              <a:t>(Affichage avec le mémo)</a:t>
            </a:r>
          </a:p>
          <a:p>
            <a:r>
              <a:rPr lang="fr-FR" sz="1800" b="1" dirty="0"/>
              <a:t>Exercice 3</a:t>
            </a:r>
          </a:p>
          <a:p>
            <a:r>
              <a:rPr lang="fr-FR" sz="1800" b="0" dirty="0">
                <a:effectLst/>
                <a:latin typeface="Times New Roman" panose="02020603050405020304" pitchFamily="18" charset="0"/>
                <a:ea typeface="Times New Roman" panose="02020603050405020304" pitchFamily="18" charset="0"/>
              </a:rPr>
              <a:t>Dictée</a:t>
            </a:r>
            <a:endParaRPr lang="fr-FR" sz="1800" b="0" dirty="0">
              <a:solidFill>
                <a:srgbClr val="00B0F0"/>
              </a:solidFill>
              <a:effectLst/>
              <a:latin typeface="Times New Roman" panose="02020603050405020304" pitchFamily="18" charset="0"/>
              <a:ea typeface="Times New Roman" panose="02020603050405020304" pitchFamily="18" charset="0"/>
            </a:endParaRPr>
          </a:p>
          <a:p>
            <a:r>
              <a:rPr lang="fr-FR" sz="1800" b="1" dirty="0">
                <a:solidFill>
                  <a:srgbClr val="00B0F0"/>
                </a:solidFill>
                <a:effectLst/>
                <a:latin typeface="Times New Roman" panose="02020603050405020304" pitchFamily="18" charset="0"/>
                <a:ea typeface="Times New Roman" panose="02020603050405020304" pitchFamily="18" charset="0"/>
              </a:rPr>
              <a:t>a.</a:t>
            </a:r>
            <a:r>
              <a:rPr lang="fr-FR" sz="1800" dirty="0">
                <a:effectLst/>
                <a:latin typeface="Times New Roman" panose="02020603050405020304" pitchFamily="18" charset="0"/>
                <a:ea typeface="Times New Roman" panose="02020603050405020304" pitchFamily="18" charset="0"/>
              </a:rPr>
              <a:t> Tu danses plusieurs danses.</a:t>
            </a:r>
          </a:p>
          <a:p>
            <a:r>
              <a:rPr lang="fr-FR" sz="1800" b="1" dirty="0">
                <a:solidFill>
                  <a:srgbClr val="00B0F0"/>
                </a:solidFill>
                <a:effectLst/>
                <a:latin typeface="Times New Roman" panose="02020603050405020304" pitchFamily="18" charset="0"/>
                <a:ea typeface="Times New Roman" panose="02020603050405020304" pitchFamily="18" charset="0"/>
              </a:rPr>
              <a:t>b.</a:t>
            </a:r>
            <a:r>
              <a:rPr lang="fr-FR" sz="1800" b="1" dirty="0">
                <a:effectLst/>
                <a:latin typeface="Times New Roman" panose="02020603050405020304" pitchFamily="18" charset="0"/>
                <a:ea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rPr>
              <a:t>Les hommes portent sur le dos des portes.</a:t>
            </a:r>
          </a:p>
          <a:p>
            <a:endParaRPr lang="fr-FR" sz="1800" i="1" dirty="0">
              <a:solidFill>
                <a:srgbClr val="000000"/>
              </a:solidFill>
              <a:effectLst/>
              <a:latin typeface="Times New Roman" panose="02020603050405020304" pitchFamily="18" charset="0"/>
              <a:ea typeface="Times New Roman" panose="02020603050405020304" pitchFamily="18" charset="0"/>
            </a:endParaRPr>
          </a:p>
          <a:p>
            <a:r>
              <a:rPr lang="fr-FR" sz="1800" i="1" dirty="0">
                <a:solidFill>
                  <a:srgbClr val="000000"/>
                </a:solidFill>
                <a:effectLst/>
                <a:latin typeface="Times New Roman" panose="02020603050405020304" pitchFamily="18" charset="0"/>
                <a:ea typeface="Times New Roman" panose="02020603050405020304" pitchFamily="18" charset="0"/>
              </a:rPr>
              <a:t>Choisir une modalité de la dictée parmi celles proposées dans l’introduction du </a:t>
            </a:r>
            <a:r>
              <a:rPr lang="fr-FR" sz="1800" i="0" dirty="0">
                <a:solidFill>
                  <a:srgbClr val="000000"/>
                </a:solidFill>
                <a:effectLst/>
                <a:latin typeface="Times New Roman" panose="02020603050405020304" pitchFamily="18" charset="0"/>
                <a:ea typeface="Times New Roman" panose="02020603050405020304" pitchFamily="18" charset="0"/>
              </a:rPr>
              <a:t>Guide</a:t>
            </a:r>
            <a:r>
              <a:rPr lang="fr-FR" sz="1800" i="1" dirty="0">
                <a:solidFill>
                  <a:srgbClr val="000000"/>
                </a:solidFill>
                <a:effectLst/>
                <a:latin typeface="Times New Roman" panose="02020603050405020304" pitchFamily="18" charset="0"/>
                <a:ea typeface="Times New Roman" panose="02020603050405020304" pitchFamily="18" charset="0"/>
              </a:rPr>
              <a:t>.</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F63574E-6ED3-4F84-80EF-FDC35B1AE978}" type="slidenum">
              <a:rPr lang="fr-FR" smtClean="0"/>
              <a:t>24</a:t>
            </a:fld>
            <a:endParaRPr lang="fr-FR"/>
          </a:p>
        </p:txBody>
      </p:sp>
    </p:spTree>
    <p:extLst>
      <p:ext uri="{BB962C8B-B14F-4D97-AF65-F5344CB8AC3E}">
        <p14:creationId xmlns:p14="http://schemas.microsoft.com/office/powerpoint/2010/main" val="1196598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tx1"/>
                </a:solidFill>
                <a:latin typeface="+mn-lt"/>
              </a:rPr>
              <a:t>Activités d’entrainement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effectLst/>
                <a:latin typeface="+mn-lt"/>
                <a:ea typeface="Calibri" panose="020F0502020204030204" pitchFamily="34" charset="0"/>
                <a:cs typeface="Times New Roman" panose="02020603050405020304" pitchFamily="18" charset="0"/>
              </a:rPr>
              <a:t>Livret 8, page 5</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effectLst/>
                <a:latin typeface="+mn-lt"/>
                <a:ea typeface="Calibri" panose="020F0502020204030204" pitchFamily="34" charset="0"/>
                <a:cs typeface="Times New Roman" panose="02020603050405020304" pitchFamily="18" charset="0"/>
              </a:rPr>
              <a:t>Exercice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tx1"/>
              </a:solidFill>
              <a:effectLst/>
              <a:latin typeface="+mn-lt"/>
              <a:ea typeface="Calibri" panose="020F0502020204030204" pitchFamily="34" charset="0"/>
              <a:cs typeface="Times New Roman" panose="02020603050405020304" pitchFamily="18" charset="0"/>
            </a:endParaRPr>
          </a:p>
          <a:p>
            <a:r>
              <a:rPr lang="fr-FR" sz="1200" b="1" i="1" u="none" dirty="0">
                <a:solidFill>
                  <a:schemeClr val="tx1"/>
                </a:solidFill>
                <a:effectLst/>
                <a:latin typeface="+mn-lt"/>
                <a:ea typeface="Calibri" panose="020F0502020204030204" pitchFamily="34" charset="0"/>
              </a:rPr>
              <a:t>Connaissances </a:t>
            </a:r>
            <a:r>
              <a:rPr lang="fr-FR" sz="1200" b="1" i="1" u="none" dirty="0" err="1">
                <a:solidFill>
                  <a:schemeClr val="tx1"/>
                </a:solidFill>
                <a:effectLst/>
                <a:latin typeface="+mn-lt"/>
                <a:ea typeface="Calibri" panose="020F0502020204030204" pitchFamily="34" charset="0"/>
              </a:rPr>
              <a:t>rebrassées</a:t>
            </a:r>
            <a:r>
              <a:rPr lang="fr-FR" sz="1200" b="1" i="1" u="none" dirty="0">
                <a:solidFill>
                  <a:schemeClr val="tx1"/>
                </a:solidFill>
                <a:effectLst/>
                <a:latin typeface="+mn-lt"/>
                <a:ea typeface="Calibri" panose="020F0502020204030204" pitchFamily="34" charset="0"/>
              </a:rPr>
              <a:t> :</a:t>
            </a:r>
          </a:p>
          <a:p>
            <a:r>
              <a:rPr lang="fr-FR" sz="1200" cap="small" dirty="0">
                <a:solidFill>
                  <a:schemeClr val="tx1"/>
                </a:solidFill>
                <a:effectLst/>
                <a:latin typeface="+mn-lt"/>
                <a:ea typeface="Times New Roman" panose="02020603050405020304" pitchFamily="18" charset="0"/>
              </a:rPr>
              <a:t>Les marques de la personne  •  Les accords dans le groupe du nom</a:t>
            </a:r>
            <a:endParaRPr lang="fr-FR" sz="1200" dirty="0">
              <a:solidFill>
                <a:schemeClr val="tx1"/>
              </a:solidFill>
              <a:effectLst/>
              <a:latin typeface="+mn-lt"/>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F63574E-6ED3-4F84-80EF-FDC35B1AE978}" type="slidenum">
              <a:rPr lang="fr-FR" smtClean="0"/>
              <a:t>25</a:t>
            </a:fld>
            <a:endParaRPr lang="fr-FR"/>
          </a:p>
        </p:txBody>
      </p:sp>
    </p:spTree>
    <p:extLst>
      <p:ext uri="{BB962C8B-B14F-4D97-AF65-F5344CB8AC3E}">
        <p14:creationId xmlns:p14="http://schemas.microsoft.com/office/powerpoint/2010/main" val="2905662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effectLst/>
                <a:latin typeface="Times New Roman" panose="02020603050405020304" pitchFamily="18" charset="0"/>
                <a:ea typeface="Times New Roman" panose="02020603050405020304" pitchFamily="18" charset="0"/>
                <a:sym typeface="Wingdings" panose="05000000000000000000" pitchFamily="2" charset="2"/>
              </a:rPr>
              <a:t></a:t>
            </a:r>
            <a:r>
              <a:rPr lang="fr-FR" sz="1800" dirty="0">
                <a:solidFill>
                  <a:srgbClr val="000000"/>
                </a:solidFill>
                <a:effectLst/>
                <a:latin typeface="Times New Roman" panose="02020603050405020304" pitchFamily="18" charset="0"/>
                <a:ea typeface="Times New Roman" panose="02020603050405020304" pitchFamily="18" charset="0"/>
              </a:rPr>
              <a:t> Oui.</a:t>
            </a:r>
            <a:endParaRPr lang="fr-FR" sz="1800" dirty="0">
              <a:solidFill>
                <a:schemeClr val="tx1"/>
              </a:solidFill>
              <a:effectLst/>
              <a:latin typeface="Times New Roman" panose="02020603050405020304" pitchFamily="18" charset="0"/>
              <a:ea typeface="Times New Roman" panose="02020603050405020304" pitchFamily="18" charset="0"/>
            </a:endParaRPr>
          </a:p>
          <a:p>
            <a:r>
              <a:rPr lang="fr-FR" sz="1800" dirty="0">
                <a:solidFill>
                  <a:srgbClr val="000000"/>
                </a:solidFill>
                <a:effectLst/>
                <a:latin typeface="Times New Roman" panose="02020603050405020304" pitchFamily="18" charset="0"/>
                <a:ea typeface="Times New Roman" panose="02020603050405020304" pitchFamily="18" charset="0"/>
                <a:sym typeface="Wingdings" panose="05000000000000000000" pitchFamily="2" charset="2"/>
              </a:rPr>
              <a:t></a:t>
            </a:r>
            <a:r>
              <a:rPr lang="fr-FR" sz="1800" dirty="0">
                <a:solidFill>
                  <a:srgbClr val="000000"/>
                </a:solidFill>
                <a:effectLst/>
                <a:latin typeface="Times New Roman" panose="02020603050405020304" pitchFamily="18" charset="0"/>
                <a:ea typeface="Times New Roman" panose="02020603050405020304" pitchFamily="18" charset="0"/>
              </a:rPr>
              <a:t> Non.</a:t>
            </a:r>
            <a:endParaRPr lang="fr-FR" sz="1800" dirty="0">
              <a:solidFill>
                <a:schemeClr val="tx1"/>
              </a:solidFill>
              <a:effectLst/>
              <a:latin typeface="Times New Roman" panose="02020603050405020304" pitchFamily="18" charset="0"/>
              <a:ea typeface="Times New Roman" panose="02020603050405020304" pitchFamily="18" charset="0"/>
            </a:endParaRPr>
          </a:p>
          <a:p>
            <a:r>
              <a:rPr lang="fr-FR" sz="1800" dirty="0">
                <a:solidFill>
                  <a:srgbClr val="000000"/>
                </a:solidFill>
                <a:effectLst/>
                <a:latin typeface="Times New Roman" panose="02020603050405020304" pitchFamily="18" charset="0"/>
                <a:ea typeface="Times New Roman" panose="02020603050405020304" pitchFamily="18" charset="0"/>
                <a:sym typeface="Wingdings" panose="05000000000000000000" pitchFamily="2" charset="2"/>
              </a:rPr>
              <a:t></a:t>
            </a:r>
            <a:r>
              <a:rPr lang="fr-FR" sz="1800" dirty="0">
                <a:solidFill>
                  <a:srgbClr val="000000"/>
                </a:solidFill>
                <a:effectLst/>
                <a:latin typeface="Times New Roman" panose="02020603050405020304" pitchFamily="18" charset="0"/>
                <a:ea typeface="Times New Roman" panose="02020603050405020304" pitchFamily="18" charset="0"/>
              </a:rPr>
              <a:t> « Aristobule fait comme si le verbe </a:t>
            </a:r>
            <a:r>
              <a:rPr lang="fr-FR" sz="1800" b="1" dirty="0">
                <a:solidFill>
                  <a:srgbClr val="000000"/>
                </a:solidFill>
                <a:effectLst/>
                <a:latin typeface="Times New Roman" panose="02020603050405020304" pitchFamily="18" charset="0"/>
                <a:ea typeface="Times New Roman" panose="02020603050405020304" pitchFamily="18" charset="0"/>
              </a:rPr>
              <a:t>montons</a:t>
            </a:r>
            <a:r>
              <a:rPr lang="fr-FR" sz="1800" dirty="0">
                <a:solidFill>
                  <a:srgbClr val="000000"/>
                </a:solidFill>
                <a:effectLst/>
                <a:latin typeface="Times New Roman" panose="02020603050405020304" pitchFamily="18" charset="0"/>
                <a:ea typeface="Times New Roman" panose="02020603050405020304" pitchFamily="18" charset="0"/>
              </a:rPr>
              <a:t> était un </a:t>
            </a:r>
            <a:r>
              <a:rPr lang="fr-FR" sz="1800" i="1" dirty="0">
                <a:solidFill>
                  <a:srgbClr val="000000"/>
                </a:solidFill>
                <a:effectLst/>
                <a:latin typeface="Times New Roman" panose="02020603050405020304" pitchFamily="18" charset="0"/>
                <a:ea typeface="Times New Roman" panose="02020603050405020304" pitchFamily="18" charset="0"/>
              </a:rPr>
              <a:t>nom</a:t>
            </a:r>
            <a:r>
              <a:rPr lang="fr-FR" sz="1800" dirty="0">
                <a:solidFill>
                  <a:srgbClr val="000000"/>
                </a:solidFill>
                <a:effectLst/>
                <a:latin typeface="Times New Roman" panose="02020603050405020304" pitchFamily="18" charset="0"/>
                <a:ea typeface="Times New Roman" panose="02020603050405020304" pitchFamily="18" charset="0"/>
              </a:rPr>
              <a:t>. »</a:t>
            </a:r>
            <a:endParaRPr lang="fr-FR" sz="1800" b="0" i="0" dirty="0">
              <a:solidFill>
                <a:srgbClr val="000000"/>
              </a:solidFill>
              <a:effectLst/>
              <a:latin typeface="Times New Roman" panose="02020603050405020304" pitchFamily="18" charset="0"/>
              <a:ea typeface="Times New Roman" panose="02020603050405020304" pitchFamily="18" charset="0"/>
            </a:endParaRPr>
          </a:p>
          <a:p>
            <a:endParaRPr lang="fr-FR" sz="1800" b="1" i="1" dirty="0">
              <a:effectLst/>
              <a:latin typeface="Times New Roman" panose="02020603050405020304" pitchFamily="18" charset="0"/>
              <a:ea typeface="Times New Roman" panose="02020603050405020304" pitchFamily="18" charset="0"/>
            </a:endParaRPr>
          </a:p>
          <a:p>
            <a:r>
              <a:rPr lang="fr-FR" sz="1800" b="1" i="0" u="none" strike="noStrike" baseline="0" dirty="0">
                <a:solidFill>
                  <a:srgbClr val="211D1E"/>
                </a:solidFill>
                <a:latin typeface="FSAlbert"/>
              </a:rPr>
              <a:t>Pour lancer l’activité</a:t>
            </a:r>
            <a:r>
              <a:rPr lang="fr-FR" sz="1800" b="0" i="1" u="none" strike="noStrike" baseline="0" dirty="0">
                <a:solidFill>
                  <a:srgbClr val="211D1E"/>
                </a:solidFill>
                <a:latin typeface="FSAlbert"/>
              </a:rPr>
              <a:t>, demander sur quoi il faut réfléchir (réponse : sur la justification du </a:t>
            </a:r>
            <a:r>
              <a:rPr lang="fr-FR" sz="1800" b="1" i="0" u="none" strike="noStrike" baseline="0" dirty="0">
                <a:solidFill>
                  <a:srgbClr val="211D1E"/>
                </a:solidFill>
                <a:latin typeface="FSAlbert"/>
              </a:rPr>
              <a:t>-s</a:t>
            </a:r>
            <a:r>
              <a:rPr lang="fr-FR" sz="1800" b="0" i="1" u="none" strike="noStrike" baseline="0" dirty="0">
                <a:solidFill>
                  <a:srgbClr val="211D1E"/>
                </a:solidFill>
                <a:latin typeface="FSAlbert"/>
              </a:rPr>
              <a:t>).</a:t>
            </a:r>
            <a:endParaRPr lang="fr-FR" sz="1800" b="0" i="0" u="none" strike="noStrike" baseline="0" dirty="0">
              <a:solidFill>
                <a:srgbClr val="211D1E"/>
              </a:solidFill>
              <a:latin typeface="FSAlbert"/>
            </a:endParaRPr>
          </a:p>
          <a:p>
            <a:r>
              <a:rPr lang="fr-FR" sz="1800" b="1" i="0" u="none" strike="noStrike" baseline="0" dirty="0">
                <a:solidFill>
                  <a:srgbClr val="211D1E"/>
                </a:solidFill>
                <a:latin typeface="FSAlbert"/>
              </a:rPr>
              <a:t>Lors de la phase collective</a:t>
            </a:r>
            <a:r>
              <a:rPr lang="fr-FR" sz="1800" b="0" i="1" u="none" strike="noStrike" baseline="0" dirty="0">
                <a:solidFill>
                  <a:srgbClr val="211D1E"/>
                </a:solidFill>
                <a:latin typeface="FSAlbert"/>
              </a:rPr>
              <a:t>, laisser les élèves débattre. Puis, valider le bon raisonnement et faire ressortir :</a:t>
            </a:r>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 Aristobule a raison : il veut accorder le verbe avec le sujet ;</a:t>
            </a:r>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 il a tort : le sujet </a:t>
            </a:r>
            <a:r>
              <a:rPr lang="fr-FR" sz="1800" b="1" i="0" u="none" strike="noStrike" baseline="0" dirty="0">
                <a:solidFill>
                  <a:srgbClr val="211D1E"/>
                </a:solidFill>
                <a:latin typeface="FSAlbert"/>
              </a:rPr>
              <a:t>nous </a:t>
            </a:r>
            <a:r>
              <a:rPr lang="fr-FR" sz="1800" b="0" i="1" u="none" strike="noStrike" baseline="0" dirty="0">
                <a:solidFill>
                  <a:srgbClr val="211D1E"/>
                </a:solidFill>
                <a:latin typeface="FSAlbert"/>
              </a:rPr>
              <a:t>désigne bien plusieurs personnes, mais Aristobule confond l’accord du verbe avec le sujet et le pluriel des noms. </a:t>
            </a:r>
            <a:r>
              <a:rPr lang="fr-FR" sz="1800" b="1" i="0" u="none" strike="noStrike" baseline="0" dirty="0">
                <a:solidFill>
                  <a:srgbClr val="211D1E"/>
                </a:solidFill>
                <a:latin typeface="FSAlbert"/>
              </a:rPr>
              <a:t>Montons </a:t>
            </a:r>
            <a:r>
              <a:rPr lang="fr-FR" sz="1800" b="0" i="1" u="none" strike="noStrike" baseline="0" dirty="0">
                <a:solidFill>
                  <a:srgbClr val="211D1E"/>
                </a:solidFill>
                <a:latin typeface="FSAlbert"/>
              </a:rPr>
              <a:t>est un verbe. Avec le pronom </a:t>
            </a:r>
            <a:r>
              <a:rPr lang="fr-FR" sz="1800" b="1" i="0" u="none" strike="noStrike" baseline="0" dirty="0">
                <a:solidFill>
                  <a:srgbClr val="211D1E"/>
                </a:solidFill>
                <a:latin typeface="FSAlbert"/>
              </a:rPr>
              <a:t>nous</a:t>
            </a:r>
            <a:r>
              <a:rPr lang="fr-FR" sz="1800" b="0" i="1" u="none" strike="noStrike" baseline="0" dirty="0">
                <a:solidFill>
                  <a:srgbClr val="211D1E"/>
                </a:solidFill>
                <a:latin typeface="FSAlbert"/>
              </a:rPr>
              <a:t>, la marque de la personne est </a:t>
            </a:r>
            <a:r>
              <a:rPr lang="fr-FR" sz="1800" b="1" i="0" u="none" strike="noStrike" baseline="0" dirty="0">
                <a:solidFill>
                  <a:srgbClr val="211D1E"/>
                </a:solidFill>
                <a:latin typeface="FSAlbert"/>
              </a:rPr>
              <a:t>-</a:t>
            </a:r>
            <a:r>
              <a:rPr lang="fr-FR" sz="1800" b="1" i="0" u="none" strike="noStrike" baseline="0" dirty="0" err="1">
                <a:solidFill>
                  <a:srgbClr val="211D1E"/>
                </a:solidFill>
                <a:latin typeface="FSAlbert"/>
              </a:rPr>
              <a:t>ons</a:t>
            </a:r>
            <a:r>
              <a:rPr lang="fr-FR" sz="1800" b="0" i="1" u="none" strike="noStrike" baseline="0" dirty="0">
                <a:solidFill>
                  <a:srgbClr val="211D1E"/>
                </a:solidFill>
                <a:latin typeface="FSAlbert"/>
              </a:rPr>
              <a:t>. </a:t>
            </a:r>
            <a:endParaRPr lang="fr-FR" sz="1800" b="1" i="1"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F63574E-6ED3-4F84-80EF-FDC35B1AE978}" type="slidenum">
              <a:rPr lang="fr-FR" smtClean="0"/>
              <a:t>26</a:t>
            </a:fld>
            <a:endParaRPr lang="fr-FR"/>
          </a:p>
        </p:txBody>
      </p:sp>
    </p:spTree>
    <p:extLst>
      <p:ext uri="{BB962C8B-B14F-4D97-AF65-F5344CB8AC3E}">
        <p14:creationId xmlns:p14="http://schemas.microsoft.com/office/powerpoint/2010/main" val="39947523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u="none" dirty="0"/>
              <a:t>(Affichage avec le mémo)</a:t>
            </a:r>
          </a:p>
          <a:p>
            <a:endParaRPr lang="fr-FR" sz="1200" dirty="0">
              <a:effectLst/>
              <a:latin typeface="Times New Roman" panose="02020603050405020304" pitchFamily="18" charset="0"/>
              <a:ea typeface="Times New Roman" panose="02020603050405020304" pitchFamily="18" charset="0"/>
              <a:sym typeface="Wingdings" panose="05000000000000000000" pitchFamily="2" charset="2"/>
            </a:endParaRPr>
          </a:p>
          <a:p>
            <a:r>
              <a:rPr lang="fr-FR" sz="1200" dirty="0">
                <a:effectLst/>
                <a:latin typeface="Times New Roman" panose="02020603050405020304" pitchFamily="18" charset="0"/>
                <a:ea typeface="Times New Roman" panose="02020603050405020304" pitchFamily="18" charset="0"/>
                <a:sym typeface="Wingdings" panose="05000000000000000000" pitchFamily="2" charset="2"/>
              </a:rPr>
              <a:t></a:t>
            </a:r>
            <a:r>
              <a:rPr lang="fr-FR" sz="1200" dirty="0">
                <a:solidFill>
                  <a:srgbClr val="000000"/>
                </a:solidFill>
                <a:effectLst/>
                <a:latin typeface="Times New Roman" panose="02020603050405020304" pitchFamily="18" charset="0"/>
                <a:ea typeface="Times New Roman" panose="02020603050405020304" pitchFamily="18" charset="0"/>
              </a:rPr>
              <a:t> Oui.</a:t>
            </a:r>
            <a:endParaRPr lang="fr-FR" sz="1200" dirty="0">
              <a:solidFill>
                <a:schemeClr val="tx1"/>
              </a:solidFill>
              <a:effectLst/>
              <a:latin typeface="Times New Roman" panose="02020603050405020304" pitchFamily="18" charset="0"/>
              <a:ea typeface="Times New Roman" panose="02020603050405020304" pitchFamily="18" charset="0"/>
            </a:endParaRPr>
          </a:p>
          <a:p>
            <a:r>
              <a:rPr lang="fr-FR" sz="1200" dirty="0">
                <a:solidFill>
                  <a:srgbClr val="000000"/>
                </a:solidFill>
                <a:effectLst/>
                <a:latin typeface="Times New Roman" panose="02020603050405020304" pitchFamily="18" charset="0"/>
                <a:ea typeface="Times New Roman" panose="02020603050405020304" pitchFamily="18" charset="0"/>
                <a:sym typeface="Wingdings" panose="05000000000000000000" pitchFamily="2" charset="2"/>
              </a:rPr>
              <a:t></a:t>
            </a:r>
            <a:r>
              <a:rPr lang="fr-FR" sz="1200" dirty="0">
                <a:solidFill>
                  <a:srgbClr val="000000"/>
                </a:solidFill>
                <a:effectLst/>
                <a:latin typeface="Times New Roman" panose="02020603050405020304" pitchFamily="18" charset="0"/>
                <a:ea typeface="Times New Roman" panose="02020603050405020304" pitchFamily="18" charset="0"/>
              </a:rPr>
              <a:t> Non.</a:t>
            </a:r>
            <a:endParaRPr lang="fr-FR" sz="1200" dirty="0">
              <a:solidFill>
                <a:schemeClr val="tx1"/>
              </a:solidFill>
              <a:effectLst/>
              <a:latin typeface="Times New Roman" panose="02020603050405020304" pitchFamily="18" charset="0"/>
              <a:ea typeface="Times New Roman" panose="02020603050405020304" pitchFamily="18" charset="0"/>
            </a:endParaRPr>
          </a:p>
          <a:p>
            <a:r>
              <a:rPr lang="fr-FR" sz="1200" dirty="0">
                <a:solidFill>
                  <a:srgbClr val="000000"/>
                </a:solidFill>
                <a:effectLst/>
                <a:latin typeface="Times New Roman" panose="02020603050405020304" pitchFamily="18" charset="0"/>
                <a:ea typeface="Times New Roman" panose="02020603050405020304" pitchFamily="18" charset="0"/>
                <a:sym typeface="Wingdings" panose="05000000000000000000" pitchFamily="2" charset="2"/>
              </a:rPr>
              <a:t></a:t>
            </a:r>
            <a:r>
              <a:rPr lang="fr-FR" sz="1200" dirty="0">
                <a:solidFill>
                  <a:srgbClr val="000000"/>
                </a:solidFill>
                <a:effectLst/>
                <a:latin typeface="Times New Roman" panose="02020603050405020304" pitchFamily="18" charset="0"/>
                <a:ea typeface="Times New Roman" panose="02020603050405020304" pitchFamily="18" charset="0"/>
              </a:rPr>
              <a:t> « Aristobule fait comme si le verbe </a:t>
            </a:r>
            <a:r>
              <a:rPr lang="fr-FR" sz="1200" b="1" dirty="0">
                <a:solidFill>
                  <a:srgbClr val="000000"/>
                </a:solidFill>
                <a:effectLst/>
                <a:latin typeface="Times New Roman" panose="02020603050405020304" pitchFamily="18" charset="0"/>
                <a:ea typeface="Times New Roman" panose="02020603050405020304" pitchFamily="18" charset="0"/>
              </a:rPr>
              <a:t>montons</a:t>
            </a:r>
            <a:r>
              <a:rPr lang="fr-FR" sz="1200" dirty="0">
                <a:solidFill>
                  <a:srgbClr val="000000"/>
                </a:solidFill>
                <a:effectLst/>
                <a:latin typeface="Times New Roman" panose="02020603050405020304" pitchFamily="18" charset="0"/>
                <a:ea typeface="Times New Roman" panose="02020603050405020304" pitchFamily="18" charset="0"/>
              </a:rPr>
              <a:t> était un </a:t>
            </a:r>
            <a:r>
              <a:rPr lang="fr-FR" sz="1200" i="1" dirty="0">
                <a:solidFill>
                  <a:srgbClr val="000000"/>
                </a:solidFill>
                <a:effectLst/>
                <a:latin typeface="Times New Roman" panose="02020603050405020304" pitchFamily="18" charset="0"/>
                <a:ea typeface="Times New Roman" panose="02020603050405020304" pitchFamily="18" charset="0"/>
              </a:rPr>
              <a:t>nom</a:t>
            </a:r>
            <a:r>
              <a:rPr lang="fr-FR" sz="1200" dirty="0">
                <a:solidFill>
                  <a:srgbClr val="000000"/>
                </a:solidFill>
                <a:effectLst/>
                <a:latin typeface="Times New Roman" panose="02020603050405020304" pitchFamily="18" charset="0"/>
                <a:ea typeface="Times New Roman" panose="02020603050405020304" pitchFamily="18" charset="0"/>
              </a:rPr>
              <a:t>. »</a:t>
            </a:r>
            <a:endParaRPr lang="fr-FR" sz="1200" b="0" i="0" dirty="0">
              <a:solidFill>
                <a:srgbClr val="000000"/>
              </a:solidFill>
              <a:effectLst/>
              <a:latin typeface="Times New Roman" panose="02020603050405020304" pitchFamily="18" charset="0"/>
              <a:ea typeface="Times New Roman" panose="02020603050405020304" pitchFamily="18" charset="0"/>
            </a:endParaRPr>
          </a:p>
          <a:p>
            <a:endParaRPr lang="fr-FR" sz="1200" b="1" i="1" dirty="0">
              <a:effectLst/>
              <a:latin typeface="Times New Roman" panose="02020603050405020304" pitchFamily="18" charset="0"/>
              <a:ea typeface="Times New Roman" panose="02020603050405020304" pitchFamily="18" charset="0"/>
            </a:endParaRPr>
          </a:p>
          <a:p>
            <a:r>
              <a:rPr lang="fr-FR" sz="1200" b="1" i="0" u="none" strike="noStrike" baseline="0" dirty="0">
                <a:solidFill>
                  <a:srgbClr val="211D1E"/>
                </a:solidFill>
                <a:latin typeface="FSAlbert"/>
              </a:rPr>
              <a:t>Pour lancer l’activité</a:t>
            </a:r>
            <a:r>
              <a:rPr lang="fr-FR" sz="1200" b="0" i="1" u="none" strike="noStrike" baseline="0" dirty="0">
                <a:solidFill>
                  <a:srgbClr val="211D1E"/>
                </a:solidFill>
                <a:latin typeface="FSAlbert"/>
              </a:rPr>
              <a:t>, demander sur quoi il faut réfléchir (réponse : sur la justification du </a:t>
            </a:r>
            <a:r>
              <a:rPr lang="fr-FR" sz="1200" b="1" i="0" u="none" strike="noStrike" baseline="0" dirty="0">
                <a:solidFill>
                  <a:srgbClr val="211D1E"/>
                </a:solidFill>
                <a:latin typeface="FSAlbert"/>
              </a:rPr>
              <a:t>-s</a:t>
            </a:r>
            <a:r>
              <a:rPr lang="fr-FR" sz="1200" b="0" i="1" u="none" strike="noStrike" baseline="0" dirty="0">
                <a:solidFill>
                  <a:srgbClr val="211D1E"/>
                </a:solidFill>
                <a:latin typeface="FSAlbert"/>
              </a:rPr>
              <a:t>).</a:t>
            </a:r>
            <a:endParaRPr lang="fr-FR" sz="1200" b="0" i="0" u="none" strike="noStrike" baseline="0" dirty="0">
              <a:solidFill>
                <a:srgbClr val="211D1E"/>
              </a:solidFill>
              <a:latin typeface="FSAlbert"/>
            </a:endParaRPr>
          </a:p>
          <a:p>
            <a:r>
              <a:rPr lang="fr-FR" sz="1200" b="1" i="0" u="none" strike="noStrike" baseline="0" dirty="0">
                <a:solidFill>
                  <a:srgbClr val="211D1E"/>
                </a:solidFill>
                <a:latin typeface="FSAlbert"/>
              </a:rPr>
              <a:t>Lors de la phase collective</a:t>
            </a:r>
            <a:r>
              <a:rPr lang="fr-FR" sz="1200" b="0" i="1" u="none" strike="noStrike" baseline="0" dirty="0">
                <a:solidFill>
                  <a:srgbClr val="211D1E"/>
                </a:solidFill>
                <a:latin typeface="FSAlbert"/>
              </a:rPr>
              <a:t>, laisser les élèves débattre. Puis, valider le bon raisonnement et faire ressortir :</a:t>
            </a:r>
            <a:endParaRPr lang="fr-FR" sz="1200" b="0" i="0" u="none" strike="noStrike" baseline="0" dirty="0">
              <a:solidFill>
                <a:srgbClr val="211D1E"/>
              </a:solidFill>
              <a:latin typeface="FSAlbert"/>
            </a:endParaRPr>
          </a:p>
          <a:p>
            <a:r>
              <a:rPr lang="fr-FR" sz="1200" b="0" i="1" u="none" strike="noStrike" baseline="0" dirty="0">
                <a:solidFill>
                  <a:srgbClr val="211D1E"/>
                </a:solidFill>
                <a:latin typeface="FSAlbert"/>
              </a:rPr>
              <a:t>- Aristobule a raison : il veut accorder le verbe avec le sujet ;</a:t>
            </a:r>
            <a:endParaRPr lang="fr-FR" sz="1200" b="0" i="0" u="none" strike="noStrike" baseline="0" dirty="0">
              <a:solidFill>
                <a:srgbClr val="211D1E"/>
              </a:solidFill>
              <a:latin typeface="FSAlbert"/>
            </a:endParaRPr>
          </a:p>
          <a:p>
            <a:r>
              <a:rPr lang="fr-FR" sz="1200" b="0" i="1" u="none" strike="noStrike" baseline="0" dirty="0">
                <a:solidFill>
                  <a:srgbClr val="211D1E"/>
                </a:solidFill>
                <a:latin typeface="FSAlbert"/>
              </a:rPr>
              <a:t>- il a tort : le sujet </a:t>
            </a:r>
            <a:r>
              <a:rPr lang="fr-FR" sz="1200" b="1" i="0" u="none" strike="noStrike" baseline="0" dirty="0">
                <a:solidFill>
                  <a:srgbClr val="211D1E"/>
                </a:solidFill>
                <a:latin typeface="FSAlbert"/>
              </a:rPr>
              <a:t>nous </a:t>
            </a:r>
            <a:r>
              <a:rPr lang="fr-FR" sz="1200" b="0" i="1" u="none" strike="noStrike" baseline="0" dirty="0">
                <a:solidFill>
                  <a:srgbClr val="211D1E"/>
                </a:solidFill>
                <a:latin typeface="FSAlbert"/>
              </a:rPr>
              <a:t>désigne bien plusieurs personnes, mais Aristobule confond l’accord du verbe avec le sujet et le pluriel des noms. </a:t>
            </a:r>
            <a:r>
              <a:rPr lang="fr-FR" sz="1200" b="1" i="0" u="none" strike="noStrike" baseline="0" dirty="0">
                <a:solidFill>
                  <a:srgbClr val="211D1E"/>
                </a:solidFill>
                <a:latin typeface="FSAlbert"/>
              </a:rPr>
              <a:t>Montons </a:t>
            </a:r>
            <a:r>
              <a:rPr lang="fr-FR" sz="1200" b="0" i="1" u="none" strike="noStrike" baseline="0" dirty="0">
                <a:solidFill>
                  <a:srgbClr val="211D1E"/>
                </a:solidFill>
                <a:latin typeface="FSAlbert"/>
              </a:rPr>
              <a:t>est un verbe. Avec le pronom </a:t>
            </a:r>
            <a:r>
              <a:rPr lang="fr-FR" sz="1200" b="1" i="0" u="none" strike="noStrike" baseline="0" dirty="0">
                <a:solidFill>
                  <a:srgbClr val="211D1E"/>
                </a:solidFill>
                <a:latin typeface="FSAlbert"/>
              </a:rPr>
              <a:t>nous</a:t>
            </a:r>
            <a:r>
              <a:rPr lang="fr-FR" sz="1200" b="0" i="1" u="none" strike="noStrike" baseline="0" dirty="0">
                <a:solidFill>
                  <a:srgbClr val="211D1E"/>
                </a:solidFill>
                <a:latin typeface="FSAlbert"/>
              </a:rPr>
              <a:t>, la marque de la personne est </a:t>
            </a:r>
            <a:r>
              <a:rPr lang="fr-FR" sz="1200" b="1" i="0" u="none" strike="noStrike" baseline="0" dirty="0">
                <a:solidFill>
                  <a:srgbClr val="211D1E"/>
                </a:solidFill>
                <a:latin typeface="FSAlbert"/>
              </a:rPr>
              <a:t>-</a:t>
            </a:r>
            <a:r>
              <a:rPr lang="fr-FR" sz="1200" b="1" i="0" u="none" strike="noStrike" baseline="0" dirty="0" err="1">
                <a:solidFill>
                  <a:srgbClr val="211D1E"/>
                </a:solidFill>
                <a:latin typeface="FSAlbert"/>
              </a:rPr>
              <a:t>ons</a:t>
            </a:r>
            <a:r>
              <a:rPr lang="fr-FR" sz="1200" b="0" i="1" u="none" strike="noStrike" baseline="0">
                <a:solidFill>
                  <a:srgbClr val="211D1E"/>
                </a:solidFill>
                <a:latin typeface="FSAlbert"/>
              </a:rPr>
              <a:t>. </a:t>
            </a:r>
            <a:endParaRPr lang="fr-FR" sz="1200" b="1" i="1">
              <a:effectLst/>
              <a:latin typeface="Times New Roman" panose="02020603050405020304" pitchFamily="18" charset="0"/>
              <a:ea typeface="Times New Roman" panose="02020603050405020304" pitchFamily="18" charset="0"/>
            </a:endParaRPr>
          </a:p>
          <a:p>
            <a:endParaRPr lang="fr-FR" sz="1200" b="1" i="1"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F63574E-6ED3-4F84-80EF-FDC35B1AE978}" type="slidenum">
              <a:rPr lang="fr-FR" smtClean="0"/>
              <a:t>27</a:t>
            </a:fld>
            <a:endParaRPr lang="fr-FR"/>
          </a:p>
        </p:txBody>
      </p:sp>
    </p:spTree>
    <p:extLst>
      <p:ext uri="{BB962C8B-B14F-4D97-AF65-F5344CB8AC3E}">
        <p14:creationId xmlns:p14="http://schemas.microsoft.com/office/powerpoint/2010/main" val="12982044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latin typeface="+mn-lt"/>
              </a:rPr>
              <a:t>Activités de révision </a:t>
            </a:r>
            <a:r>
              <a:rPr lang="fr-FR" sz="1200" b="1" dirty="0">
                <a:solidFill>
                  <a:schemeClr val="tx1"/>
                </a:solidFill>
                <a:latin typeface="+mn-lt"/>
              </a:rPr>
              <a:t>de cette leçon </a:t>
            </a:r>
            <a:r>
              <a:rPr lang="fr-FR" sz="1200" b="0" u="sng" dirty="0">
                <a:solidFill>
                  <a:schemeClr val="tx1"/>
                </a:solidFill>
                <a:latin typeface="+mn-lt"/>
              </a:rPr>
              <a:t>à</a:t>
            </a:r>
            <a:r>
              <a:rPr lang="fr-FR" sz="1200" b="0" i="1" u="sng" dirty="0">
                <a:effectLst/>
                <a:latin typeface="+mn-lt"/>
                <a:ea typeface="Calibri" panose="020F0502020204030204" pitchFamily="34" charset="0"/>
                <a:cs typeface="Times New Roman" panose="02020603050405020304" pitchFamily="18" charset="0"/>
              </a:rPr>
              <a:t> proposer après la leçon 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effectLst/>
                <a:latin typeface="+mn-lt"/>
                <a:ea typeface="Calibri" panose="020F0502020204030204" pitchFamily="34" charset="0"/>
                <a:cs typeface="Times New Roman" panose="02020603050405020304" pitchFamily="18" charset="0"/>
              </a:rPr>
              <a:t>L</a:t>
            </a:r>
            <a:r>
              <a:rPr lang="fr-FR" sz="1200" dirty="0">
                <a:effectLst/>
                <a:latin typeface="+mn-lt"/>
                <a:ea typeface="Calibri" panose="020F0502020204030204" pitchFamily="34" charset="0"/>
                <a:cs typeface="Times New Roman" panose="02020603050405020304" pitchFamily="18" charset="0"/>
              </a:rPr>
              <a:t>ivret 3, page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effectLst/>
              <a:latin typeface="+mn-l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F63574E-6ED3-4F84-80EF-FDC35B1AE978}" type="slidenum">
              <a:rPr lang="fr-FR" smtClean="0"/>
              <a:t>28</a:t>
            </a:fld>
            <a:endParaRPr lang="fr-FR"/>
          </a:p>
        </p:txBody>
      </p:sp>
    </p:spTree>
    <p:extLst>
      <p:ext uri="{BB962C8B-B14F-4D97-AF65-F5344CB8AC3E}">
        <p14:creationId xmlns:p14="http://schemas.microsoft.com/office/powerpoint/2010/main" val="15123006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Exercice 1</a:t>
            </a:r>
          </a:p>
          <a:p>
            <a:pPr marL="0" lvl="0" indent="0">
              <a:buClr>
                <a:srgbClr val="EE3A80"/>
              </a:buClr>
              <a:buFont typeface="+mj-lt"/>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Non.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E3A80"/>
              </a:buClr>
              <a:buFont typeface="+mj-lt"/>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Course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est un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nom</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parce qu’</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il y a le déterminant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la</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devant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E3A80"/>
              </a:buClr>
              <a:buFont typeface="+mj-lt"/>
              <a:buNone/>
            </a:pPr>
            <a:endParaRPr lang="fr-FR" sz="1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buClr>
                <a:srgbClr val="EE3A80"/>
              </a:buClr>
              <a:buFont typeface="+mj-lt"/>
              <a:buNone/>
            </a:pP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Les élèves peuvent aussi expliquer que ça dit une chose que l’on voit.</a:t>
            </a:r>
            <a:endParaRPr lang="fr-FR" sz="1800" b="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E3A80"/>
              </a:buClr>
              <a:buFont typeface="+mj-lt"/>
              <a:buNone/>
            </a:pP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Lors de la phase collective</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laisser les élèves débattre. Puis, valider le bon raisonnement et faire ressortir :</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E3A80"/>
              </a:buClr>
              <a:buFont typeface="+mj-lt"/>
              <a:buNone/>
            </a:pP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en quoi Aristobule a raison :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course</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dit bien ce qui se passe ;</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E3A80"/>
              </a:buClr>
              <a:buFont typeface="+mj-lt"/>
              <a:buNone/>
            </a:pP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en quoi il a tort : ce n’est pas un verbe parce qu’il y a un déterminant devant.</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i="1"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On peut vérifier en cherchant les briques de la phrase : </a:t>
            </a:r>
            <a:r>
              <a:rPr lang="fr-FR" sz="1800" b="1"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On // fait la course</a:t>
            </a:r>
            <a:r>
              <a:rPr lang="fr-FR" sz="1800" i="1"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Le verbe, c’est :</a:t>
            </a:r>
            <a:r>
              <a:rPr lang="fr-FR" sz="18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fait</a:t>
            </a:r>
            <a:r>
              <a:rPr lang="fr-FR" sz="1800" i="1"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i="0" dirty="0">
              <a:solidFill>
                <a:srgbClr val="212529"/>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E3A80"/>
              </a:buClr>
              <a:buFont typeface="+mj-lt"/>
              <a:buNone/>
            </a:pP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En profiter pour pointer le fait que certains noms disent aussi ce qui se passe et qu’il est donc nécessaire de mobiliser plusieurs critères.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F63574E-6ED3-4F84-80EF-FDC35B1AE978}" type="slidenum">
              <a:rPr lang="fr-FR" smtClean="0"/>
              <a:t>29</a:t>
            </a:fld>
            <a:endParaRPr lang="fr-FR"/>
          </a:p>
        </p:txBody>
      </p:sp>
    </p:spTree>
    <p:extLst>
      <p:ext uri="{BB962C8B-B14F-4D97-AF65-F5344CB8AC3E}">
        <p14:creationId xmlns:p14="http://schemas.microsoft.com/office/powerpoint/2010/main" val="2788555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Réponses possibles</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Certains élèves disent que c’est un nom, d’autres disent que c’est un verbe. </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D’autres peuvent dire que c’est l’un ou l’autre.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Aujourd’hui, nous allons voir comment on peut faire pour être sûr de sa réponse.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F63574E-6ED3-4F84-80EF-FDC35B1AE978}" type="slidenum">
              <a:rPr lang="fr-FR" smtClean="0"/>
              <a:t>3</a:t>
            </a:fld>
            <a:endParaRPr lang="fr-FR"/>
          </a:p>
        </p:txBody>
      </p:sp>
    </p:spTree>
    <p:extLst>
      <p:ext uri="{BB962C8B-B14F-4D97-AF65-F5344CB8AC3E}">
        <p14:creationId xmlns:p14="http://schemas.microsoft.com/office/powerpoint/2010/main" val="2018130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u="none" dirty="0"/>
              <a:t>(Affichage avec le mémo)</a:t>
            </a:r>
          </a:p>
          <a:p>
            <a:r>
              <a:rPr lang="fr-FR" sz="1800" b="1" dirty="0"/>
              <a:t>Exercice 1</a:t>
            </a:r>
          </a:p>
          <a:p>
            <a:pPr marL="0" lvl="0" indent="0">
              <a:buClr>
                <a:srgbClr val="EE3A80"/>
              </a:buClr>
              <a:buFont typeface="+mj-lt"/>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Non.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E3A80"/>
              </a:buClr>
              <a:buFont typeface="+mj-lt"/>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Course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est un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nom</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parce qu’</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il y a le déterminant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la</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devant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E3A80"/>
              </a:buClr>
              <a:buFont typeface="+mj-lt"/>
              <a:buNone/>
            </a:pPr>
            <a:endParaRPr lang="fr-FR" sz="1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buClr>
                <a:srgbClr val="EE3A80"/>
              </a:buClr>
              <a:buFont typeface="+mj-lt"/>
              <a:buNone/>
            </a:pP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Les élèves peuvent aussi expliquer que ça dit une chose que l’on voit.</a:t>
            </a:r>
            <a:endParaRPr lang="fr-FR" sz="1800" b="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E3A80"/>
              </a:buClr>
              <a:buFont typeface="+mj-lt"/>
              <a:buNone/>
            </a:pP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Lors de la phase collective</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laisser les élèves débattre. Puis, valider le bon raisonnement et faire ressortir :</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E3A80"/>
              </a:buClr>
              <a:buFont typeface="+mj-lt"/>
              <a:buNone/>
            </a:pP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en quoi Aristobule a raison :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course</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dit bien ce qui se passe ;</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E3A80"/>
              </a:buClr>
              <a:buFont typeface="+mj-lt"/>
              <a:buNone/>
            </a:pP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en quoi il a tort : ce n’est pas un verbe parce qu’il y a un déterminant devant.</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800" i="1"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On peut vérifier en cherchant les briques de la phrase : </a:t>
            </a:r>
            <a:r>
              <a:rPr lang="fr-FR" sz="1800" b="1"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On // fait la course</a:t>
            </a:r>
            <a:r>
              <a:rPr lang="fr-FR" sz="1800" i="1"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Le verbe, c’est :</a:t>
            </a:r>
            <a:r>
              <a:rPr lang="fr-FR" sz="18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fait</a:t>
            </a:r>
            <a:r>
              <a:rPr lang="fr-FR" sz="1800" i="1"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i="0" dirty="0">
              <a:solidFill>
                <a:srgbClr val="212529"/>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E3A80"/>
              </a:buClr>
              <a:buFont typeface="+mj-lt"/>
              <a:buNone/>
            </a:pP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En profiter pour pointer le fait que certains noms disent aussi ce qui se passe et qu’il est donc nécessaire de mobiliser plusieurs critères.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F63574E-6ED3-4F84-80EF-FDC35B1AE978}" type="slidenum">
              <a:rPr lang="fr-FR" smtClean="0"/>
              <a:t>30</a:t>
            </a:fld>
            <a:endParaRPr lang="fr-FR"/>
          </a:p>
        </p:txBody>
      </p:sp>
    </p:spTree>
    <p:extLst>
      <p:ext uri="{BB962C8B-B14F-4D97-AF65-F5344CB8AC3E}">
        <p14:creationId xmlns:p14="http://schemas.microsoft.com/office/powerpoint/2010/main" val="736212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Exercice 2</a:t>
            </a:r>
          </a:p>
          <a:p>
            <a:pPr marL="0" lvl="0" indent="0">
              <a:buClr>
                <a:srgbClr val="EE3A80"/>
              </a:buClr>
              <a:buFont typeface="+mj-lt"/>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Non.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E3A80"/>
              </a:buClr>
              <a:buFont typeface="+mj-lt"/>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Déménagement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est un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nom</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parce qu’</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il y a le déterminant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le</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devant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lvl="0" indent="0">
              <a:buClr>
                <a:srgbClr val="EE3A80"/>
              </a:buClr>
              <a:buFont typeface="+mj-lt"/>
              <a:buNone/>
            </a:pPr>
            <a:endParaRPr lang="fr-FR" sz="1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buClr>
                <a:srgbClr val="EE3A80"/>
              </a:buClr>
              <a:buFont typeface="+mj-lt"/>
              <a:buNone/>
            </a:pP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On peut pointer le fait que dans un verbe, le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-ent</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ne sonne pas </a:t>
            </a:r>
            <a:r>
              <a:rPr lang="fr-FR" sz="18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[ɑ̃].</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F63574E-6ED3-4F84-80EF-FDC35B1AE978}" type="slidenum">
              <a:rPr lang="fr-FR" smtClean="0"/>
              <a:t>31</a:t>
            </a:fld>
            <a:endParaRPr lang="fr-FR"/>
          </a:p>
        </p:txBody>
      </p:sp>
    </p:spTree>
    <p:extLst>
      <p:ext uri="{BB962C8B-B14F-4D97-AF65-F5344CB8AC3E}">
        <p14:creationId xmlns:p14="http://schemas.microsoft.com/office/powerpoint/2010/main" val="9154017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u="none" dirty="0"/>
              <a:t>(Affichage avec le mémo)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Exercice 2</a:t>
            </a:r>
          </a:p>
          <a:p>
            <a:pPr marL="0" lvl="0" indent="0">
              <a:buClr>
                <a:srgbClr val="EE3A80"/>
              </a:buClr>
              <a:buFont typeface="+mj-lt"/>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Non.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E3A80"/>
              </a:buClr>
              <a:buFont typeface="+mj-lt"/>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Déménagement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est un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nom</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parce qu’</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il y a le déterminant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le</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devant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lvl="0" indent="0">
              <a:buClr>
                <a:srgbClr val="EE3A80"/>
              </a:buClr>
              <a:buFont typeface="+mj-lt"/>
              <a:buNone/>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EE3A80"/>
              </a:buClr>
              <a:buSzTx/>
              <a:buFont typeface="+mj-lt"/>
              <a:buNone/>
              <a:tabLst/>
              <a:defRPr/>
            </a:pP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On peut pointer le fait que dans un verbe, le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-ent</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ne sonne pas </a:t>
            </a:r>
            <a:r>
              <a:rPr lang="fr-FR" sz="18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[ɑ̃].</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F63574E-6ED3-4F84-80EF-FDC35B1AE978}" type="slidenum">
              <a:rPr lang="fr-FR" smtClean="0"/>
              <a:t>32</a:t>
            </a:fld>
            <a:endParaRPr lang="fr-FR"/>
          </a:p>
        </p:txBody>
      </p:sp>
    </p:spTree>
    <p:extLst>
      <p:ext uri="{BB962C8B-B14F-4D97-AF65-F5344CB8AC3E}">
        <p14:creationId xmlns:p14="http://schemas.microsoft.com/office/powerpoint/2010/main" val="881410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Exercice 3</a:t>
            </a:r>
          </a:p>
          <a:p>
            <a:pPr marL="0" lvl="0" indent="0">
              <a:buClr>
                <a:srgbClr val="EE3A80"/>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fr-FR" sz="1800" b="0" dirty="0">
                <a:effectLst/>
                <a:latin typeface="Times New Roman" panose="02020603050405020304" pitchFamily="18" charset="0"/>
                <a:ea typeface="Calibri" panose="020F0502020204030204" pitchFamily="34" charset="0"/>
                <a:cs typeface="Times New Roman" panose="02020603050405020304" pitchFamily="18" charset="0"/>
              </a:rPr>
              <a:t>combat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est un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nom</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E3A80"/>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fr-FR" sz="1800" b="0" dirty="0">
                <a:effectLst/>
                <a:latin typeface="Times New Roman" panose="02020603050405020304" pitchFamily="18" charset="0"/>
                <a:ea typeface="Calibri" panose="020F0502020204030204" pitchFamily="34" charset="0"/>
                <a:cs typeface="Times New Roman" panose="02020603050405020304" pitchFamily="18" charset="0"/>
              </a:rPr>
              <a:t>combat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est un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verbe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lvl="0" indent="0">
              <a:buClr>
                <a:srgbClr val="EE3A80"/>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effectLst/>
                <a:latin typeface="Times New Roman" panose="02020603050405020304" pitchFamily="18" charset="0"/>
                <a:ea typeface="Calibri" panose="020F0502020204030204" pitchFamily="34" charset="0"/>
                <a:cs typeface="Times New Roman" panose="02020603050405020304" pitchFamily="18" charset="0"/>
              </a:rPr>
              <a:t>rangent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est un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verbe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E3A80"/>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effectLst/>
                <a:latin typeface="Times New Roman" panose="02020603050405020304" pitchFamily="18" charset="0"/>
                <a:ea typeface="Calibri" panose="020F0502020204030204" pitchFamily="34" charset="0"/>
                <a:cs typeface="Times New Roman" panose="02020603050405020304" pitchFamily="18" charset="0"/>
              </a:rPr>
              <a:t>rangement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est un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nom</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E3A80"/>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effectLst/>
                <a:latin typeface="Times New Roman" panose="02020603050405020304" pitchFamily="18" charset="0"/>
                <a:ea typeface="Calibri" panose="020F0502020204030204" pitchFamily="34" charset="0"/>
                <a:cs typeface="Times New Roman" panose="02020603050405020304" pitchFamily="18" charset="0"/>
              </a:rPr>
              <a:t>arrivée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est un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nom</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E3A80"/>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effectLst/>
                <a:latin typeface="Times New Roman" panose="02020603050405020304" pitchFamily="18" charset="0"/>
                <a:ea typeface="Calibri" panose="020F0502020204030204" pitchFamily="34" charset="0"/>
                <a:cs typeface="Times New Roman" panose="02020603050405020304" pitchFamily="18" charset="0"/>
              </a:rPr>
              <a:t>arrive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est un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verbe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b="1" dirty="0"/>
          </a:p>
        </p:txBody>
      </p:sp>
      <p:sp>
        <p:nvSpPr>
          <p:cNvPr id="4" name="Espace réservé du numéro de diapositive 3"/>
          <p:cNvSpPr>
            <a:spLocks noGrp="1"/>
          </p:cNvSpPr>
          <p:nvPr>
            <p:ph type="sldNum" sz="quarter" idx="5"/>
          </p:nvPr>
        </p:nvSpPr>
        <p:spPr/>
        <p:txBody>
          <a:bodyPr/>
          <a:lstStyle/>
          <a:p>
            <a:fld id="{3F63574E-6ED3-4F84-80EF-FDC35B1AE978}" type="slidenum">
              <a:rPr lang="fr-FR" smtClean="0"/>
              <a:t>33</a:t>
            </a:fld>
            <a:endParaRPr lang="fr-FR"/>
          </a:p>
        </p:txBody>
      </p:sp>
    </p:spTree>
    <p:extLst>
      <p:ext uri="{BB962C8B-B14F-4D97-AF65-F5344CB8AC3E}">
        <p14:creationId xmlns:p14="http://schemas.microsoft.com/office/powerpoint/2010/main" val="32442911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u="none" dirty="0"/>
              <a:t>(Affichage avec le mémo)</a:t>
            </a:r>
          </a:p>
          <a:p>
            <a:r>
              <a:rPr lang="fr-FR" sz="1800" b="1" dirty="0"/>
              <a:t>Exercice 3</a:t>
            </a:r>
          </a:p>
          <a:p>
            <a:pPr marL="0" lvl="0" indent="0">
              <a:buClr>
                <a:srgbClr val="EE3A80"/>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fr-FR" sz="1800" b="0" dirty="0">
                <a:effectLst/>
                <a:latin typeface="Times New Roman" panose="02020603050405020304" pitchFamily="18" charset="0"/>
                <a:ea typeface="Calibri" panose="020F0502020204030204" pitchFamily="34" charset="0"/>
                <a:cs typeface="Times New Roman" panose="02020603050405020304" pitchFamily="18" charset="0"/>
              </a:rPr>
              <a:t>combat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est un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nom</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E3A80"/>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fr-FR" sz="1800" b="0" dirty="0">
                <a:effectLst/>
                <a:latin typeface="Times New Roman" panose="02020603050405020304" pitchFamily="18" charset="0"/>
                <a:ea typeface="Calibri" panose="020F0502020204030204" pitchFamily="34" charset="0"/>
                <a:cs typeface="Times New Roman" panose="02020603050405020304" pitchFamily="18" charset="0"/>
              </a:rPr>
              <a:t>combat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est un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verbe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lvl="0" indent="0">
              <a:buClr>
                <a:srgbClr val="EE3A80"/>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effectLst/>
                <a:latin typeface="Times New Roman" panose="02020603050405020304" pitchFamily="18" charset="0"/>
                <a:ea typeface="Calibri" panose="020F0502020204030204" pitchFamily="34" charset="0"/>
                <a:cs typeface="Times New Roman" panose="02020603050405020304" pitchFamily="18" charset="0"/>
              </a:rPr>
              <a:t>rangent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est un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verbe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E3A80"/>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effectLst/>
                <a:latin typeface="Times New Roman" panose="02020603050405020304" pitchFamily="18" charset="0"/>
                <a:ea typeface="Calibri" panose="020F0502020204030204" pitchFamily="34" charset="0"/>
                <a:cs typeface="Times New Roman" panose="02020603050405020304" pitchFamily="18" charset="0"/>
              </a:rPr>
              <a:t>rangement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est un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nom</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E3A80"/>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effectLst/>
                <a:latin typeface="Times New Roman" panose="02020603050405020304" pitchFamily="18" charset="0"/>
                <a:ea typeface="Calibri" panose="020F0502020204030204" pitchFamily="34" charset="0"/>
                <a:cs typeface="Times New Roman" panose="02020603050405020304" pitchFamily="18" charset="0"/>
              </a:rPr>
              <a:t>arrivée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est un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nom</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EE3A80"/>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effectLst/>
                <a:latin typeface="Times New Roman" panose="02020603050405020304" pitchFamily="18" charset="0"/>
                <a:ea typeface="Calibri" panose="020F0502020204030204" pitchFamily="34" charset="0"/>
                <a:cs typeface="Times New Roman" panose="02020603050405020304" pitchFamily="18" charset="0"/>
              </a:rPr>
              <a:t>arrive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est un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verbe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b="1" dirty="0"/>
          </a:p>
        </p:txBody>
      </p:sp>
      <p:sp>
        <p:nvSpPr>
          <p:cNvPr id="4" name="Espace réservé du numéro de diapositive 3"/>
          <p:cNvSpPr>
            <a:spLocks noGrp="1"/>
          </p:cNvSpPr>
          <p:nvPr>
            <p:ph type="sldNum" sz="quarter" idx="5"/>
          </p:nvPr>
        </p:nvSpPr>
        <p:spPr/>
        <p:txBody>
          <a:bodyPr/>
          <a:lstStyle/>
          <a:p>
            <a:fld id="{3F63574E-6ED3-4F84-80EF-FDC35B1AE978}" type="slidenum">
              <a:rPr lang="fr-FR" smtClean="0"/>
              <a:t>34</a:t>
            </a:fld>
            <a:endParaRPr lang="fr-FR"/>
          </a:p>
        </p:txBody>
      </p:sp>
    </p:spTree>
    <p:extLst>
      <p:ext uri="{BB962C8B-B14F-4D97-AF65-F5344CB8AC3E}">
        <p14:creationId xmlns:p14="http://schemas.microsoft.com/office/powerpoint/2010/main" val="14277392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a:latin typeface="+mn-lt"/>
              </a:rPr>
              <a:t>Activités de révision </a:t>
            </a:r>
            <a:r>
              <a:rPr lang="fr-FR" sz="1200" b="1">
                <a:solidFill>
                  <a:schemeClr val="tx1"/>
                </a:solidFill>
                <a:latin typeface="+mn-lt"/>
              </a:rPr>
              <a:t>de cette leçon </a:t>
            </a:r>
            <a:r>
              <a:rPr lang="fr-FR" sz="1200" b="0" u="sng">
                <a:solidFill>
                  <a:schemeClr val="tx1"/>
                </a:solidFill>
                <a:latin typeface="+mn-lt"/>
              </a:rPr>
              <a:t>à</a:t>
            </a:r>
            <a:r>
              <a:rPr lang="fr-FR" sz="1200" b="0" i="1" u="sng">
                <a:effectLst/>
                <a:latin typeface="+mn-lt"/>
                <a:ea typeface="Calibri" panose="020F0502020204030204" pitchFamily="34" charset="0"/>
                <a:cs typeface="Times New Roman" panose="02020603050405020304" pitchFamily="18" charset="0"/>
              </a:rPr>
              <a:t> proposer après la leçon 57</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mn-lt"/>
              <a:ea typeface="Calibri" panose="020F0502020204030204" pitchFamily="34" charset="0"/>
              <a:cs typeface="Times New Roman" panose="02020603050405020304" pitchFamily="18" charset="0"/>
              <a:sym typeface="Wingdings 3"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solidFill>
                  <a:srgbClr val="FF0000"/>
                </a:solidFill>
                <a:effectLst/>
                <a:latin typeface="+mn-lt"/>
                <a:ea typeface="Calibri" panose="020F0502020204030204" pitchFamily="34" charset="0"/>
                <a:cs typeface="Times New Roman" panose="02020603050405020304" pitchFamily="18" charset="0"/>
                <a:sym typeface="Wingdings 3" pitchFamily="2" charset="2"/>
              </a:rPr>
              <a:t>L</a:t>
            </a:r>
            <a:r>
              <a:rPr lang="fr-FR" sz="1200" b="0" dirty="0">
                <a:solidFill>
                  <a:srgbClr val="FF0000"/>
                </a:solidFill>
                <a:effectLst/>
                <a:latin typeface="+mn-lt"/>
                <a:ea typeface="Calibri" panose="020F0502020204030204" pitchFamily="34" charset="0"/>
                <a:cs typeface="Calibri" panose="020F0502020204030204" pitchFamily="34" charset="0"/>
                <a:sym typeface="Wingdings 3" pitchFamily="2" charset="2"/>
              </a:rPr>
              <a:t>ivret 3, page 8</a:t>
            </a:r>
            <a:endParaRPr lang="fr-FR" sz="1200" dirty="0">
              <a:latin typeface="+mn-lt"/>
            </a:endParaRPr>
          </a:p>
        </p:txBody>
      </p:sp>
      <p:sp>
        <p:nvSpPr>
          <p:cNvPr id="4" name="Espace réservé du numéro de diapositive 3"/>
          <p:cNvSpPr>
            <a:spLocks noGrp="1"/>
          </p:cNvSpPr>
          <p:nvPr>
            <p:ph type="sldNum" sz="quarter" idx="5"/>
          </p:nvPr>
        </p:nvSpPr>
        <p:spPr/>
        <p:txBody>
          <a:bodyPr/>
          <a:lstStyle/>
          <a:p>
            <a:fld id="{3F63574E-6ED3-4F84-80EF-FDC35B1AE978}" type="slidenum">
              <a:rPr lang="fr-FR" smtClean="0"/>
              <a:t>35</a:t>
            </a:fld>
            <a:endParaRPr lang="fr-FR"/>
          </a:p>
        </p:txBody>
      </p:sp>
    </p:spTree>
    <p:extLst>
      <p:ext uri="{BB962C8B-B14F-4D97-AF65-F5344CB8AC3E}">
        <p14:creationId xmlns:p14="http://schemas.microsoft.com/office/powerpoint/2010/main" val="25682686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Exercice 1</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baseline="0" dirty="0">
                <a:solidFill>
                  <a:srgbClr val="211D1E"/>
                </a:solidFill>
                <a:latin typeface="FSAlbert"/>
              </a:rPr>
              <a:t>De nombreuses justifications peuvent être proposées. </a:t>
            </a:r>
            <a:endParaRPr lang="fr-FR" sz="1800" b="1" i="0" u="none" strike="noStrike" baseline="0" dirty="0">
              <a:solidFill>
                <a:srgbClr val="211D1E"/>
              </a:solidFill>
              <a:latin typeface="FSAlber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p>
          <a:p>
            <a:r>
              <a:rPr lang="fr-FR" sz="1800" b="1" dirty="0"/>
              <a:t>Pour chaque nom à souligner</a:t>
            </a:r>
            <a:r>
              <a:rPr lang="fr-FR" sz="1800" b="0" dirty="0"/>
              <a:t> : ça dit des choses, des personnes ou des animaux que l’on voit. Il y a un déterminant avant. </a:t>
            </a:r>
          </a:p>
          <a:p>
            <a:r>
              <a:rPr lang="fr-FR" sz="1800" b="1" dirty="0"/>
              <a:t>Pour chaque verbe à entourer : </a:t>
            </a:r>
            <a:r>
              <a:rPr lang="fr-FR" sz="1800" b="0" dirty="0"/>
              <a:t>ça dit ce qui se passe. Il y a un pronom personnel avant et on reconnait le verbe. </a:t>
            </a:r>
          </a:p>
          <a:p>
            <a:endParaRPr lang="fr-FR" sz="1800" b="0" dirty="0"/>
          </a:p>
          <a:p>
            <a:r>
              <a:rPr lang="fr-FR" sz="1800" b="0" i="1" dirty="0"/>
              <a:t>Demander aux élèves de repérer la brique-sujet et la brique du verbe.</a:t>
            </a:r>
          </a:p>
          <a:p>
            <a:endParaRPr lang="fr-FR" sz="1800" b="0" i="1" dirty="0"/>
          </a:p>
          <a:p>
            <a:r>
              <a:rPr lang="fr-FR" sz="1800" b="0" i="1" dirty="0"/>
              <a:t>À noter : une coquille est imprimée dans le livret : il faut lire « </a:t>
            </a:r>
            <a:r>
              <a:rPr lang="fr-FR" sz="1800" b="1" i="1" dirty="0"/>
              <a:t>sorcière</a:t>
            </a:r>
            <a:r>
              <a:rPr lang="fr-FR" sz="1800" b="0" i="1" dirty="0"/>
              <a:t> » et non pas « </a:t>
            </a:r>
            <a:r>
              <a:rPr lang="fr-FR" sz="1800" b="1" i="1" dirty="0" err="1"/>
              <a:t>socière</a:t>
            </a:r>
            <a:r>
              <a:rPr lang="fr-FR" sz="1800" b="0" i="1" dirty="0"/>
              <a:t> ».</a:t>
            </a:r>
            <a:endParaRPr lang="fr-FR" sz="1800" b="1" i="1" dirty="0"/>
          </a:p>
        </p:txBody>
      </p:sp>
      <p:sp>
        <p:nvSpPr>
          <p:cNvPr id="4" name="Espace réservé du numéro de diapositive 3"/>
          <p:cNvSpPr>
            <a:spLocks noGrp="1"/>
          </p:cNvSpPr>
          <p:nvPr>
            <p:ph type="sldNum" sz="quarter" idx="5"/>
          </p:nvPr>
        </p:nvSpPr>
        <p:spPr/>
        <p:txBody>
          <a:bodyPr/>
          <a:lstStyle/>
          <a:p>
            <a:fld id="{3F63574E-6ED3-4F84-80EF-FDC35B1AE978}" type="slidenum">
              <a:rPr lang="fr-FR" smtClean="0"/>
              <a:t>36</a:t>
            </a:fld>
            <a:endParaRPr lang="fr-FR"/>
          </a:p>
        </p:txBody>
      </p:sp>
    </p:spTree>
    <p:extLst>
      <p:ext uri="{BB962C8B-B14F-4D97-AF65-F5344CB8AC3E}">
        <p14:creationId xmlns:p14="http://schemas.microsoft.com/office/powerpoint/2010/main" val="28823211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u="none" dirty="0"/>
              <a:t>(Affichage avec le mémo)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Exercice 1</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baseline="0" dirty="0">
                <a:solidFill>
                  <a:srgbClr val="211D1E"/>
                </a:solidFill>
                <a:latin typeface="FSAlbert"/>
              </a:rPr>
              <a:t>De nombreuses justifications peuvent être proposées. </a:t>
            </a:r>
            <a:endParaRPr lang="fr-FR" sz="1800" b="1" i="0" u="none" strike="noStrike" baseline="0" dirty="0">
              <a:solidFill>
                <a:srgbClr val="211D1E"/>
              </a:solidFill>
              <a:latin typeface="FSAlber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p>
          <a:p>
            <a:r>
              <a:rPr lang="fr-FR" sz="1800" b="1" dirty="0"/>
              <a:t>Pour chaque nom à souligner</a:t>
            </a:r>
            <a:r>
              <a:rPr lang="fr-FR" sz="1800" b="0" dirty="0"/>
              <a:t> : ça dit des choses, des personnes ou des animaux que l’on voit. Il y a un déterminant avant. </a:t>
            </a:r>
          </a:p>
          <a:p>
            <a:r>
              <a:rPr lang="fr-FR" sz="1800" b="1" dirty="0"/>
              <a:t>Pour chaque verbe à entourer : </a:t>
            </a:r>
            <a:r>
              <a:rPr lang="fr-FR" sz="1800" b="0" dirty="0"/>
              <a:t>ça dit ce qui se passe. Il y a un pronom personnel avant et on reconnait le verbe. </a:t>
            </a:r>
          </a:p>
          <a:p>
            <a:endParaRPr lang="fr-FR" sz="1800" b="0" dirty="0"/>
          </a:p>
          <a:p>
            <a:r>
              <a:rPr lang="fr-FR" sz="1800" b="0" i="1" dirty="0"/>
              <a:t>Demander aux élèves de repérer la brique-sujet et la brique du verbe.</a:t>
            </a:r>
          </a:p>
          <a:p>
            <a:endParaRPr lang="fr-FR" sz="1800" b="0" i="1" dirty="0"/>
          </a:p>
          <a:p>
            <a:r>
              <a:rPr lang="fr-FR" sz="1800" b="0" i="1" dirty="0"/>
              <a:t>À noter : une coquille est imprimée dans le livret : il faut lire « </a:t>
            </a:r>
            <a:r>
              <a:rPr lang="fr-FR" sz="1800" b="1" i="1" dirty="0"/>
              <a:t>sorcière</a:t>
            </a:r>
            <a:r>
              <a:rPr lang="fr-FR" sz="1800" b="0" i="1" dirty="0"/>
              <a:t> » et non pas « </a:t>
            </a:r>
            <a:r>
              <a:rPr lang="fr-FR" sz="1800" b="1" i="1" dirty="0" err="1"/>
              <a:t>socière</a:t>
            </a:r>
            <a:r>
              <a:rPr lang="fr-FR" sz="1800" b="0" i="1" dirty="0"/>
              <a:t> ».</a:t>
            </a:r>
            <a:endParaRPr lang="fr-FR" sz="1800" b="1"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p>
        </p:txBody>
      </p:sp>
      <p:sp>
        <p:nvSpPr>
          <p:cNvPr id="4" name="Espace réservé du numéro de diapositive 3"/>
          <p:cNvSpPr>
            <a:spLocks noGrp="1"/>
          </p:cNvSpPr>
          <p:nvPr>
            <p:ph type="sldNum" sz="quarter" idx="5"/>
          </p:nvPr>
        </p:nvSpPr>
        <p:spPr/>
        <p:txBody>
          <a:bodyPr/>
          <a:lstStyle/>
          <a:p>
            <a:fld id="{3F63574E-6ED3-4F84-80EF-FDC35B1AE978}" type="slidenum">
              <a:rPr lang="fr-FR" smtClean="0"/>
              <a:t>37</a:t>
            </a:fld>
            <a:endParaRPr lang="fr-FR"/>
          </a:p>
        </p:txBody>
      </p:sp>
    </p:spTree>
    <p:extLst>
      <p:ext uri="{BB962C8B-B14F-4D97-AF65-F5344CB8AC3E}">
        <p14:creationId xmlns:p14="http://schemas.microsoft.com/office/powerpoint/2010/main" val="24989753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500" b="1" dirty="0"/>
              <a:t>Exercice 2</a:t>
            </a:r>
          </a:p>
          <a:p>
            <a:r>
              <a:rPr lang="fr-FR" sz="1800" b="0" i="0" u="none" strike="noStrike" baseline="0" dirty="0">
                <a:solidFill>
                  <a:srgbClr val="211D1E"/>
                </a:solidFill>
                <a:latin typeface="FSAlbert"/>
              </a:rPr>
              <a:t>Pour les phrases 1, 3 et 4, l’analyse en termes de brique-sujet et de brique du verbe doit permettre d’identifier le verbe. </a:t>
            </a:r>
          </a:p>
          <a:p>
            <a:endParaRPr lang="fr-FR" sz="18500" b="1" dirty="0"/>
          </a:p>
          <a:p>
            <a:r>
              <a:rPr lang="fr-FR" sz="18500" b="0" dirty="0"/>
              <a:t>Chez moi, une jolie fleur fragile </a:t>
            </a:r>
            <a:r>
              <a:rPr lang="fr-FR" sz="18500" b="1" dirty="0"/>
              <a:t>(V)</a:t>
            </a:r>
            <a:r>
              <a:rPr lang="fr-FR" sz="18500" b="0" dirty="0"/>
              <a:t> mon </a:t>
            </a:r>
            <a:r>
              <a:rPr lang="fr-FR" sz="18500" b="1" dirty="0"/>
              <a:t>(N)</a:t>
            </a:r>
            <a:r>
              <a:rPr lang="fr-FR" sz="18500" b="0" dirty="0"/>
              <a:t>.</a:t>
            </a:r>
          </a:p>
          <a:p>
            <a:r>
              <a:rPr lang="fr-FR" sz="18500" b="0" dirty="0"/>
              <a:t>C’était la </a:t>
            </a:r>
            <a:r>
              <a:rPr lang="fr-FR" sz="18500" b="1" dirty="0"/>
              <a:t>(N)</a:t>
            </a:r>
            <a:r>
              <a:rPr lang="fr-FR" sz="18500" b="0" dirty="0"/>
              <a:t> de la </a:t>
            </a:r>
            <a:r>
              <a:rPr lang="fr-FR" sz="18500" b="1" dirty="0"/>
              <a:t>(N)</a:t>
            </a:r>
            <a:r>
              <a:rPr lang="fr-FR" sz="18500" b="0" dirty="0"/>
              <a:t>.</a:t>
            </a:r>
          </a:p>
          <a:p>
            <a:r>
              <a:rPr lang="fr-FR" sz="18500" b="0" dirty="0"/>
              <a:t>Elle </a:t>
            </a:r>
            <a:r>
              <a:rPr lang="fr-FR" sz="18500" b="1" dirty="0"/>
              <a:t>(V)</a:t>
            </a:r>
            <a:r>
              <a:rPr lang="fr-FR" sz="18500" b="0" dirty="0"/>
              <a:t> tous ses </a:t>
            </a:r>
            <a:r>
              <a:rPr lang="fr-FR" sz="18500" b="1" dirty="0"/>
              <a:t>(N)</a:t>
            </a:r>
            <a:r>
              <a:rPr lang="fr-FR" sz="18500" b="0" dirty="0"/>
              <a:t>. Je n’</a:t>
            </a:r>
            <a:r>
              <a:rPr lang="fr-FR" sz="18500" b="1" dirty="0"/>
              <a:t>(V)</a:t>
            </a:r>
            <a:r>
              <a:rPr lang="fr-FR" sz="18500" b="0" dirty="0"/>
              <a:t> pas très contente.</a:t>
            </a:r>
          </a:p>
          <a:p>
            <a:endParaRPr lang="fr-FR" sz="18500" b="0" dirty="0"/>
          </a:p>
          <a:p>
            <a:r>
              <a:rPr lang="fr-FR" sz="1800" b="0" i="1" u="none" strike="noStrike" baseline="0" dirty="0">
                <a:solidFill>
                  <a:srgbClr val="211D1E"/>
                </a:solidFill>
                <a:latin typeface="FSAlbert"/>
              </a:rPr>
              <a:t>Ce texte a déjà été rencontré (leçon 41 </a:t>
            </a:r>
            <a:r>
              <a:rPr lang="fr-FR" sz="1800" b="0" i="0" u="none" strike="noStrike" baseline="0" dirty="0">
                <a:solidFill>
                  <a:srgbClr val="211D1E"/>
                </a:solidFill>
                <a:latin typeface="FSAlbert"/>
              </a:rPr>
              <a:t>Collecte du </a:t>
            </a:r>
            <a:r>
              <a:rPr lang="fr-FR" sz="1800" b="0" i="1" u="none" strike="noStrike" baseline="0" dirty="0">
                <a:solidFill>
                  <a:srgbClr val="211D1E"/>
                </a:solidFill>
                <a:latin typeface="FSAlbert"/>
              </a:rPr>
              <a:t>-e). </a:t>
            </a:r>
          </a:p>
          <a:p>
            <a:r>
              <a:rPr lang="fr-FR" sz="1800" b="0" i="1" u="none" strike="noStrike" baseline="0" dirty="0">
                <a:solidFill>
                  <a:srgbClr val="211D1E"/>
                </a:solidFill>
                <a:latin typeface="FSAlbert"/>
              </a:rPr>
              <a:t>Cela devrait faciliter l’activité. On peut aussi s’appuyer sur la présence des pronoms personnels </a:t>
            </a:r>
            <a:r>
              <a:rPr lang="fr-FR" sz="1800" b="1" i="0" u="none" strike="noStrike" baseline="0" dirty="0">
                <a:solidFill>
                  <a:srgbClr val="211D1E"/>
                </a:solidFill>
                <a:latin typeface="FSAlbert"/>
              </a:rPr>
              <a:t>elle </a:t>
            </a:r>
            <a:r>
              <a:rPr lang="fr-FR" sz="1800" b="0" i="1" u="none" strike="noStrike" baseline="0" dirty="0">
                <a:solidFill>
                  <a:srgbClr val="211D1E"/>
                </a:solidFill>
                <a:latin typeface="FSAlbert"/>
              </a:rPr>
              <a:t>et </a:t>
            </a:r>
            <a:r>
              <a:rPr lang="fr-FR" sz="1800" b="1" i="0" u="none" strike="noStrike" baseline="0" dirty="0">
                <a:solidFill>
                  <a:srgbClr val="211D1E"/>
                </a:solidFill>
                <a:latin typeface="FSAlbert"/>
              </a:rPr>
              <a:t>je </a:t>
            </a:r>
            <a:r>
              <a:rPr lang="fr-FR" sz="1800" b="0" i="1" u="none" strike="noStrike" baseline="0" dirty="0">
                <a:solidFill>
                  <a:srgbClr val="211D1E"/>
                </a:solidFill>
                <a:latin typeface="FSAlbert"/>
              </a:rPr>
              <a:t>et sur celle de la négation </a:t>
            </a:r>
            <a:r>
              <a:rPr lang="fr-FR" sz="1800" b="1" i="0" u="none" strike="noStrike" baseline="0" dirty="0">
                <a:solidFill>
                  <a:srgbClr val="211D1E"/>
                </a:solidFill>
                <a:latin typeface="FSAlbert"/>
              </a:rPr>
              <a:t>n’ / pas</a:t>
            </a:r>
            <a:r>
              <a:rPr lang="fr-FR" sz="1800" b="0" i="1" u="none" strike="noStrike" baseline="0" dirty="0">
                <a:solidFill>
                  <a:srgbClr val="211D1E"/>
                </a:solidFill>
                <a:latin typeface="FSAlbert"/>
              </a:rPr>
              <a:t>. </a:t>
            </a:r>
            <a:endParaRPr lang="fr-FR" sz="18500" b="0" dirty="0"/>
          </a:p>
        </p:txBody>
      </p:sp>
      <p:sp>
        <p:nvSpPr>
          <p:cNvPr id="4" name="Espace réservé du numéro de diapositive 3"/>
          <p:cNvSpPr>
            <a:spLocks noGrp="1"/>
          </p:cNvSpPr>
          <p:nvPr>
            <p:ph type="sldNum" sz="quarter" idx="5"/>
          </p:nvPr>
        </p:nvSpPr>
        <p:spPr/>
        <p:txBody>
          <a:bodyPr/>
          <a:lstStyle/>
          <a:p>
            <a:fld id="{3F63574E-6ED3-4F84-80EF-FDC35B1AE978}" type="slidenum">
              <a:rPr lang="fr-FR" smtClean="0"/>
              <a:t>38</a:t>
            </a:fld>
            <a:endParaRPr lang="fr-FR"/>
          </a:p>
        </p:txBody>
      </p:sp>
    </p:spTree>
    <p:extLst>
      <p:ext uri="{BB962C8B-B14F-4D97-AF65-F5344CB8AC3E}">
        <p14:creationId xmlns:p14="http://schemas.microsoft.com/office/powerpoint/2010/main" val="31258929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u="none" dirty="0"/>
              <a:t>(Affichage avec le mémo)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Exercice 2</a:t>
            </a:r>
          </a:p>
          <a:p>
            <a:r>
              <a:rPr lang="fr-FR" sz="9600" b="0" dirty="0"/>
              <a:t>Chez moi, une jolie fleur fragile </a:t>
            </a:r>
            <a:r>
              <a:rPr lang="fr-FR" sz="9600" b="1" dirty="0"/>
              <a:t>(V)</a:t>
            </a:r>
            <a:r>
              <a:rPr lang="fr-FR" sz="9600" b="0" dirty="0"/>
              <a:t> mon </a:t>
            </a:r>
            <a:r>
              <a:rPr lang="fr-FR" sz="9600" b="1" dirty="0"/>
              <a:t>(N)</a:t>
            </a:r>
            <a:r>
              <a:rPr lang="fr-FR" sz="9600" b="0" dirty="0"/>
              <a:t>.</a:t>
            </a:r>
          </a:p>
          <a:p>
            <a:r>
              <a:rPr lang="fr-FR" sz="9600" b="0" dirty="0"/>
              <a:t>C’était la </a:t>
            </a:r>
            <a:r>
              <a:rPr lang="fr-FR" sz="9600" b="1" dirty="0"/>
              <a:t>(N)</a:t>
            </a:r>
            <a:r>
              <a:rPr lang="fr-FR" sz="9600" b="0" dirty="0"/>
              <a:t> de la </a:t>
            </a:r>
            <a:r>
              <a:rPr lang="fr-FR" sz="9600" b="1" dirty="0"/>
              <a:t>(N)</a:t>
            </a:r>
            <a:r>
              <a:rPr lang="fr-FR" sz="9600" b="0" dirty="0"/>
              <a:t>.</a:t>
            </a:r>
          </a:p>
          <a:p>
            <a:r>
              <a:rPr lang="fr-FR" sz="9600" b="0" dirty="0"/>
              <a:t>Elle </a:t>
            </a:r>
            <a:r>
              <a:rPr lang="fr-FR" sz="9600" b="1" dirty="0"/>
              <a:t>(V)</a:t>
            </a:r>
            <a:r>
              <a:rPr lang="fr-FR" sz="9600" b="0" dirty="0"/>
              <a:t> tous ses </a:t>
            </a:r>
            <a:r>
              <a:rPr lang="fr-FR" sz="9600" b="1" dirty="0"/>
              <a:t>(N)</a:t>
            </a:r>
            <a:r>
              <a:rPr lang="fr-FR" sz="9600" b="0" dirty="0"/>
              <a:t>. Je n’</a:t>
            </a:r>
            <a:r>
              <a:rPr lang="fr-FR" sz="9600" b="1" dirty="0"/>
              <a:t>(V)</a:t>
            </a:r>
            <a:r>
              <a:rPr lang="fr-FR" sz="9600" b="0" dirty="0"/>
              <a:t> pas très contente.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u="none" strike="noStrike" baseline="0" dirty="0">
                <a:solidFill>
                  <a:srgbClr val="211D1E"/>
                </a:solidFill>
                <a:latin typeface="FSAlbert"/>
              </a:rPr>
              <a:t>Ce texte a déjà été rencontré (leçon 41 </a:t>
            </a:r>
            <a:r>
              <a:rPr lang="fr-FR" sz="1800" b="0" i="0" u="none" strike="noStrike" baseline="0" dirty="0">
                <a:solidFill>
                  <a:srgbClr val="211D1E"/>
                </a:solidFill>
                <a:latin typeface="FSAlbert"/>
              </a:rPr>
              <a:t>Collecte du </a:t>
            </a:r>
            <a:r>
              <a:rPr lang="fr-FR" sz="1800" b="0" i="1" u="none" strike="noStrike" baseline="0" dirty="0">
                <a:solidFill>
                  <a:srgbClr val="211D1E"/>
                </a:solidFill>
                <a:latin typeface="FSAlbert"/>
              </a:rPr>
              <a:t>-e).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u="none" strike="noStrike" baseline="0" dirty="0">
                <a:solidFill>
                  <a:srgbClr val="211D1E"/>
                </a:solidFill>
                <a:latin typeface="FSAlbert"/>
              </a:rPr>
              <a:t>Cela devrait faciliter l’activité. On peut aussi s’appuyer sur la présence des pronoms personnels </a:t>
            </a:r>
            <a:r>
              <a:rPr lang="fr-FR" sz="1800" b="1" i="0" u="none" strike="noStrike" baseline="0" dirty="0">
                <a:solidFill>
                  <a:srgbClr val="211D1E"/>
                </a:solidFill>
                <a:latin typeface="FSAlbert"/>
              </a:rPr>
              <a:t>elle </a:t>
            </a:r>
            <a:r>
              <a:rPr lang="fr-FR" sz="1800" b="0" i="1" u="none" strike="noStrike" baseline="0" dirty="0">
                <a:solidFill>
                  <a:srgbClr val="211D1E"/>
                </a:solidFill>
                <a:latin typeface="FSAlbert"/>
              </a:rPr>
              <a:t>et </a:t>
            </a:r>
            <a:r>
              <a:rPr lang="fr-FR" sz="1800" b="1" i="0" u="none" strike="noStrike" baseline="0" dirty="0">
                <a:solidFill>
                  <a:srgbClr val="211D1E"/>
                </a:solidFill>
                <a:latin typeface="FSAlbert"/>
              </a:rPr>
              <a:t>je </a:t>
            </a:r>
            <a:r>
              <a:rPr lang="fr-FR" sz="1800" b="0" i="1" u="none" strike="noStrike" baseline="0" dirty="0">
                <a:solidFill>
                  <a:srgbClr val="211D1E"/>
                </a:solidFill>
                <a:latin typeface="FSAlbert"/>
              </a:rPr>
              <a:t>et sur celle de la négation </a:t>
            </a:r>
            <a:r>
              <a:rPr lang="fr-FR" sz="1800" b="1" i="0" u="none" strike="noStrike" baseline="0" dirty="0">
                <a:solidFill>
                  <a:srgbClr val="211D1E"/>
                </a:solidFill>
                <a:latin typeface="FSAlbert"/>
              </a:rPr>
              <a:t>n’ / pas</a:t>
            </a:r>
            <a:r>
              <a:rPr lang="fr-FR" sz="1800" b="0" i="1" u="none" strike="noStrike" baseline="0" dirty="0">
                <a:solidFill>
                  <a:srgbClr val="211D1E"/>
                </a:solidFill>
                <a:latin typeface="FSAlbert"/>
              </a:rPr>
              <a:t>. </a:t>
            </a:r>
            <a:endParaRPr lang="fr-FR" sz="1800" b="1" dirty="0"/>
          </a:p>
        </p:txBody>
      </p:sp>
      <p:sp>
        <p:nvSpPr>
          <p:cNvPr id="4" name="Espace réservé du numéro de diapositive 3"/>
          <p:cNvSpPr>
            <a:spLocks noGrp="1"/>
          </p:cNvSpPr>
          <p:nvPr>
            <p:ph type="sldNum" sz="quarter" idx="5"/>
          </p:nvPr>
        </p:nvSpPr>
        <p:spPr/>
        <p:txBody>
          <a:bodyPr/>
          <a:lstStyle/>
          <a:p>
            <a:fld id="{3F63574E-6ED3-4F84-80EF-FDC35B1AE978}" type="slidenum">
              <a:rPr lang="fr-FR" smtClean="0"/>
              <a:t>39</a:t>
            </a:fld>
            <a:endParaRPr lang="fr-FR"/>
          </a:p>
        </p:txBody>
      </p:sp>
    </p:spTree>
    <p:extLst>
      <p:ext uri="{BB962C8B-B14F-4D97-AF65-F5344CB8AC3E}">
        <p14:creationId xmlns:p14="http://schemas.microsoft.com/office/powerpoint/2010/main" val="3158156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2 : </a:t>
            </a:r>
            <a:r>
              <a:rPr lang="fr-FR" b="1" i="1" dirty="0"/>
              <a:t>Appariement</a:t>
            </a:r>
            <a:r>
              <a:rPr lang="fr-FR" b="1" dirty="0"/>
              <a:t>. Associer un déterminant à un nom et un pronom personnel à un verbe</a:t>
            </a:r>
          </a:p>
          <a:p>
            <a:endParaRPr lang="fr-FR" b="1" dirty="0"/>
          </a:p>
          <a:p>
            <a:r>
              <a:rPr lang="fr-FR" sz="12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b="0" dirty="0"/>
              <a:t>« Pour y arriver, nous allons chercher des mots qui vont bien ensemble, qui sont </a:t>
            </a:r>
            <a:r>
              <a:rPr lang="fr-FR" sz="1800" dirty="0">
                <a:effectLst/>
                <a:latin typeface="Calibri" panose="020F0502020204030204" pitchFamily="34" charset="0"/>
                <a:ea typeface="MS Mincho" panose="02020609040205080304" pitchFamily="49" charset="-128"/>
                <a:cs typeface="Times New Roman" panose="02020603050405020304" pitchFamily="18" charset="0"/>
              </a:rPr>
              <a:t>"</a:t>
            </a:r>
            <a:r>
              <a:rPr lang="fr-FR" b="0" dirty="0"/>
              <a:t> bons copains </a:t>
            </a:r>
            <a:r>
              <a:rPr lang="fr-FR" sz="1800" dirty="0">
                <a:effectLst/>
                <a:latin typeface="Calibri" panose="020F0502020204030204" pitchFamily="34" charset="0"/>
                <a:ea typeface="MS Mincho" panose="02020609040205080304" pitchFamily="49" charset="-128"/>
                <a:cs typeface="Times New Roman" panose="02020603050405020304" pitchFamily="18" charset="0"/>
              </a:rPr>
              <a:t>"</a:t>
            </a:r>
            <a:r>
              <a:rPr lang="fr-FR" b="0" dirty="0"/>
              <a:t> ».</a:t>
            </a:r>
          </a:p>
        </p:txBody>
      </p:sp>
      <p:sp>
        <p:nvSpPr>
          <p:cNvPr id="4" name="Espace réservé du numéro de diapositive 3"/>
          <p:cNvSpPr>
            <a:spLocks noGrp="1"/>
          </p:cNvSpPr>
          <p:nvPr>
            <p:ph type="sldNum" sz="quarter" idx="5"/>
          </p:nvPr>
        </p:nvSpPr>
        <p:spPr/>
        <p:txBody>
          <a:bodyPr/>
          <a:lstStyle/>
          <a:p>
            <a:fld id="{3F63574E-6ED3-4F84-80EF-FDC35B1AE978}" type="slidenum">
              <a:rPr lang="fr-FR" smtClean="0"/>
              <a:t>4</a:t>
            </a:fld>
            <a:endParaRPr lang="fr-FR"/>
          </a:p>
        </p:txBody>
      </p:sp>
    </p:spTree>
    <p:extLst>
      <p:ext uri="{BB962C8B-B14F-4D97-AF65-F5344CB8AC3E}">
        <p14:creationId xmlns:p14="http://schemas.microsoft.com/office/powerpoint/2010/main" val="10193612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À l’issue des débats collectifs</a:t>
            </a:r>
            <a:r>
              <a:rPr lang="fr-FR" dirty="0"/>
              <a:t>, proposer le texte de la diapositive afin de valider.</a:t>
            </a:r>
          </a:p>
        </p:txBody>
      </p:sp>
      <p:sp>
        <p:nvSpPr>
          <p:cNvPr id="4" name="Espace réservé du numéro de diapositive 3"/>
          <p:cNvSpPr>
            <a:spLocks noGrp="1"/>
          </p:cNvSpPr>
          <p:nvPr>
            <p:ph type="sldNum" sz="quarter" idx="5"/>
          </p:nvPr>
        </p:nvSpPr>
        <p:spPr/>
        <p:txBody>
          <a:bodyPr/>
          <a:lstStyle/>
          <a:p>
            <a:fld id="{3F63574E-6ED3-4F84-80EF-FDC35B1AE978}" type="slidenum">
              <a:rPr lang="fr-FR" smtClean="0"/>
              <a:t>40</a:t>
            </a:fld>
            <a:endParaRPr lang="fr-FR"/>
          </a:p>
        </p:txBody>
      </p:sp>
    </p:spTree>
    <p:extLst>
      <p:ext uri="{BB962C8B-B14F-4D97-AF65-F5344CB8AC3E}">
        <p14:creationId xmlns:p14="http://schemas.microsoft.com/office/powerpoint/2010/main" val="2567516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Times New Roman" panose="02020603050405020304" pitchFamily="18" charset="0"/>
              </a:rPr>
              <a:t>« Qu’est-ce que j’ai affiché ? »</a:t>
            </a:r>
          </a:p>
          <a:p>
            <a:endPar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Times New Roman" panose="02020603050405020304" pitchFamily="18" charset="0"/>
                <a:ea typeface="Calibri" panose="020F0502020204030204" pitchFamily="34" charset="0"/>
                <a:cs typeface="Times New Roman" panose="02020603050405020304" pitchFamily="18" charset="0"/>
              </a:rPr>
              <a:t>Les déterminants sur la première ligne.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Times New Roman" panose="02020603050405020304" pitchFamily="18" charset="0"/>
                <a:ea typeface="Calibri" panose="020F0502020204030204" pitchFamily="34" charset="0"/>
                <a:cs typeface="Times New Roman" panose="02020603050405020304" pitchFamily="18" charset="0"/>
              </a:rPr>
              <a:t>Les pronoms personnels sur la seconde.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F63574E-6ED3-4F84-80EF-FDC35B1AE978}" type="slidenum">
              <a:rPr lang="fr-FR" smtClean="0"/>
              <a:t>5</a:t>
            </a:fld>
            <a:endParaRPr lang="fr-FR"/>
          </a:p>
        </p:txBody>
      </p:sp>
    </p:spTree>
    <p:extLst>
      <p:ext uri="{BB962C8B-B14F-4D97-AF65-F5344CB8AC3E}">
        <p14:creationId xmlns:p14="http://schemas.microsoft.com/office/powerpoint/2010/main" val="382390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lvl="0" indent="-285750">
              <a:lnSpc>
                <a:spcPct val="107000"/>
              </a:lnSpc>
              <a:buClr>
                <a:srgbClr val="00B050"/>
              </a:buClr>
              <a:buFont typeface="Wingdings 3" panose="05040102010807070707" pitchFamily="18" charset="2"/>
              <a:buChar char="u"/>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Distribuer</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à chacun le tableau à compléter </a:t>
            </a:r>
            <a:r>
              <a:rPr lang="fr-FR" sz="1800" i="1" dirty="0">
                <a:effectLst/>
                <a:latin typeface="Times New Roman" panose="02020603050405020304" pitchFamily="18" charset="0"/>
                <a:ea typeface="Calibri" panose="020F0502020204030204" pitchFamily="34" charset="0"/>
              </a:rPr>
              <a:t>(cf. Fichier photocopiable)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lvl="0" indent="0">
              <a:lnSpc>
                <a:spcPct val="107000"/>
              </a:lnSpc>
              <a:buClr>
                <a:srgbClr val="00B050"/>
              </a:buClr>
              <a:buFont typeface="Wingdings 3" panose="05040102010807070707" pitchFamily="18" charset="2"/>
              <a:buNone/>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Écrivez devant chaque mot un petit mot, soit un déterminant, soit un pronom personnel. Il faut que le petit mot que vous choisissez aille bien avec le mot devant lequel vous le mettez. »</a:t>
            </a:r>
            <a:endParaRPr lang="fr-FR" sz="18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Wingdings 3" panose="05040102010807070707" pitchFamily="18" charset="2"/>
              <a:buNone/>
            </a:pPr>
            <a:endParaRPr lang="fr-FR" sz="18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F63574E-6ED3-4F84-80EF-FDC35B1AE978}" type="slidenum">
              <a:rPr lang="fr-FR" smtClean="0"/>
              <a:t>6</a:t>
            </a:fld>
            <a:endParaRPr lang="fr-FR"/>
          </a:p>
        </p:txBody>
      </p:sp>
    </p:spTree>
    <p:extLst>
      <p:ext uri="{BB962C8B-B14F-4D97-AF65-F5344CB8AC3E}">
        <p14:creationId xmlns:p14="http://schemas.microsoft.com/office/powerpoint/2010/main" val="3464937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00B050"/>
              </a:buClr>
              <a:buFont typeface="Wingdings 3" panose="05040102010807070707" pitchFamily="18" charset="2"/>
              <a:buNone/>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À votre avis, qu’est-ce que ça va nous apprendre ? »</a:t>
            </a:r>
          </a:p>
          <a:p>
            <a:pPr marL="0" lvl="0" indent="0">
              <a:lnSpc>
                <a:spcPct val="107000"/>
              </a:lnSpc>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Ça va nous apprendre si le mot est un nom ou si c’est un verbe.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Si on met un déterminant devant, c’est un nom.</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Si on met un pronom devant, c’est un verbe.</a:t>
            </a:r>
          </a:p>
          <a:p>
            <a:pPr marL="0" lvl="0" indent="0">
              <a:lnSpc>
                <a:spcPct val="107000"/>
              </a:lnSpc>
              <a:buClr>
                <a:srgbClr val="00B050"/>
              </a:buClr>
              <a:buFont typeface="Symbol" panose="05050102010706020507" pitchFamily="18" charset="2"/>
              <a:buNone/>
            </a:pP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
                <a:srgbClr val="00B050"/>
              </a:buClr>
              <a:buSzTx/>
              <a:buFont typeface="Symbol" panose="05050102010706020507" pitchFamily="18" charset="2"/>
              <a:buNone/>
              <a:tabLst/>
              <a:defRPr/>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On va vérifier cela.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F63574E-6ED3-4F84-80EF-FDC35B1AE978}" type="slidenum">
              <a:rPr lang="fr-FR" smtClean="0"/>
              <a:t>7</a:t>
            </a:fld>
            <a:endParaRPr lang="fr-FR"/>
          </a:p>
        </p:txBody>
      </p:sp>
    </p:spTree>
    <p:extLst>
      <p:ext uri="{BB962C8B-B14F-4D97-AF65-F5344CB8AC3E}">
        <p14:creationId xmlns:p14="http://schemas.microsoft.com/office/powerpoint/2010/main" val="1515351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3 : </a:t>
            </a:r>
            <a:r>
              <a:rPr lang="fr-FR" b="1" i="1" dirty="0"/>
              <a:t>Classement</a:t>
            </a:r>
          </a:p>
          <a:p>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Maintenant, découpez les cases du tableau que vous avez rempli et trouvez une façon de classer les étiquettes.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probable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Les élèves font un classement à deux colonnes : Nom et Verbe.</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Certains hésitent mais ne songent pas à une troisième colonne.</a:t>
            </a:r>
            <a:endParaRPr lang="fr-FR" sz="18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F63574E-6ED3-4F84-80EF-FDC35B1AE978}" type="slidenum">
              <a:rPr lang="fr-FR" smtClean="0"/>
              <a:t>8</a:t>
            </a:fld>
            <a:endParaRPr lang="fr-FR"/>
          </a:p>
        </p:txBody>
      </p:sp>
    </p:spTree>
    <p:extLst>
      <p:ext uri="{BB962C8B-B14F-4D97-AF65-F5344CB8AC3E}">
        <p14:creationId xmlns:p14="http://schemas.microsoft.com/office/powerpoint/2010/main" val="2952786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Alors, le mot </a:t>
            </a:r>
            <a:r>
              <a:rPr lang="fr-FR"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marche</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vous l’avez mis dans quelle colonne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Certains élèves l’ont placé dans la colonne Nom, d’autres dans la colonne Verbe – conformément au moment de la phase d’enrôlement.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F63574E-6ED3-4F84-80EF-FDC35B1AE978}" type="slidenum">
              <a:rPr lang="fr-FR" smtClean="0"/>
              <a:t>9</a:t>
            </a:fld>
            <a:endParaRPr lang="fr-FR"/>
          </a:p>
        </p:txBody>
      </p:sp>
    </p:spTree>
    <p:extLst>
      <p:ext uri="{BB962C8B-B14F-4D97-AF65-F5344CB8AC3E}">
        <p14:creationId xmlns:p14="http://schemas.microsoft.com/office/powerpoint/2010/main" val="1156450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27B43CDB-F054-20EF-E190-137B37C6EA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51432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4D390-B674-4577-9674-910D5C48EA55}" type="datetimeFigureOut">
              <a:rPr lang="fr-FR" smtClean="0"/>
              <a:t>05/09/2023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C65C0FA-E9F7-4AD3-B043-1ED16588E7AE}" type="slidenum">
              <a:rPr lang="fr-FR" smtClean="0"/>
              <a:t>‹N°›</a:t>
            </a:fld>
            <a:endParaRPr lang="fr-FR"/>
          </a:p>
        </p:txBody>
      </p:sp>
    </p:spTree>
    <p:extLst>
      <p:ext uri="{BB962C8B-B14F-4D97-AF65-F5344CB8AC3E}">
        <p14:creationId xmlns:p14="http://schemas.microsoft.com/office/powerpoint/2010/main" val="1498360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14D390-B674-4577-9674-910D5C48EA55}" type="datetimeFigureOut">
              <a:rPr lang="fr-FR" smtClean="0"/>
              <a:t>05/09/2023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C65C0FA-E9F7-4AD3-B043-1ED16588E7AE}" type="slidenum">
              <a:rPr lang="fr-FR" smtClean="0"/>
              <a:t>‹N°›</a:t>
            </a:fld>
            <a:endParaRPr lang="fr-FR"/>
          </a:p>
        </p:txBody>
      </p:sp>
    </p:spTree>
    <p:extLst>
      <p:ext uri="{BB962C8B-B14F-4D97-AF65-F5344CB8AC3E}">
        <p14:creationId xmlns:p14="http://schemas.microsoft.com/office/powerpoint/2010/main" val="3685180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14D390-B674-4577-9674-910D5C48EA55}" type="datetimeFigureOut">
              <a:rPr lang="fr-FR" smtClean="0"/>
              <a:t>05/09/2023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C65C0FA-E9F7-4AD3-B043-1ED16588E7AE}" type="slidenum">
              <a:rPr lang="fr-FR" smtClean="0"/>
              <a:t>‹N°›</a:t>
            </a:fld>
            <a:endParaRPr lang="fr-FR"/>
          </a:p>
        </p:txBody>
      </p:sp>
    </p:spTree>
    <p:extLst>
      <p:ext uri="{BB962C8B-B14F-4D97-AF65-F5344CB8AC3E}">
        <p14:creationId xmlns:p14="http://schemas.microsoft.com/office/powerpoint/2010/main" val="501967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14D390-B674-4577-9674-910D5C48EA55}" type="datetimeFigureOut">
              <a:rPr lang="fr-FR" smtClean="0"/>
              <a:t>05/09/2023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C65C0FA-E9F7-4AD3-B043-1ED16588E7AE}" type="slidenum">
              <a:rPr lang="fr-FR" smtClean="0"/>
              <a:t>‹N°›</a:t>
            </a:fld>
            <a:endParaRPr lang="fr-FR"/>
          </a:p>
        </p:txBody>
      </p:sp>
    </p:spTree>
    <p:extLst>
      <p:ext uri="{BB962C8B-B14F-4D97-AF65-F5344CB8AC3E}">
        <p14:creationId xmlns:p14="http://schemas.microsoft.com/office/powerpoint/2010/main" val="401871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14D390-B674-4577-9674-910D5C48EA55}" type="datetimeFigureOut">
              <a:rPr lang="fr-FR" smtClean="0"/>
              <a:t>05/09/2023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C65C0FA-E9F7-4AD3-B043-1ED16588E7AE}" type="slidenum">
              <a:rPr lang="fr-FR" smtClean="0"/>
              <a:t>‹N°›</a:t>
            </a:fld>
            <a:endParaRPr lang="fr-FR"/>
          </a:p>
        </p:txBody>
      </p:sp>
    </p:spTree>
    <p:extLst>
      <p:ext uri="{BB962C8B-B14F-4D97-AF65-F5344CB8AC3E}">
        <p14:creationId xmlns:p14="http://schemas.microsoft.com/office/powerpoint/2010/main" val="540011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465DA297-64D4-EF59-0987-72B577BC19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105294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D77F6C2-6BD0-37FC-A8B4-BAD5CE6B80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2" name="Image 1">
            <a:extLst>
              <a:ext uri="{FF2B5EF4-FFF2-40B4-BE49-F238E27FC236}">
                <a16:creationId xmlns:a16="http://schemas.microsoft.com/office/drawing/2014/main" id="{8F2EC138-7BA7-9A02-9615-F9897657A987}"/>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3185232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014D390-B674-4577-9674-910D5C48EA55}" type="datetimeFigureOut">
              <a:rPr lang="fr-FR" smtClean="0"/>
              <a:t>05/09/2023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C65C0FA-E9F7-4AD3-B043-1ED16588E7AE}" type="slidenum">
              <a:rPr lang="fr-FR" smtClean="0"/>
              <a:t>‹N°›</a:t>
            </a:fld>
            <a:endParaRPr lang="fr-FR"/>
          </a:p>
        </p:txBody>
      </p:sp>
    </p:spTree>
    <p:extLst>
      <p:ext uri="{BB962C8B-B14F-4D97-AF65-F5344CB8AC3E}">
        <p14:creationId xmlns:p14="http://schemas.microsoft.com/office/powerpoint/2010/main" val="3752517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14D390-B674-4577-9674-910D5C48EA55}" type="datetimeFigureOut">
              <a:rPr lang="fr-FR" smtClean="0"/>
              <a:t>05/09/2023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C65C0FA-E9F7-4AD3-B043-1ED16588E7AE}" type="slidenum">
              <a:rPr lang="fr-FR" smtClean="0"/>
              <a:t>‹N°›</a:t>
            </a:fld>
            <a:endParaRPr lang="fr-FR"/>
          </a:p>
        </p:txBody>
      </p:sp>
    </p:spTree>
    <p:extLst>
      <p:ext uri="{BB962C8B-B14F-4D97-AF65-F5344CB8AC3E}">
        <p14:creationId xmlns:p14="http://schemas.microsoft.com/office/powerpoint/2010/main" val="399572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014D390-B674-4577-9674-910D5C48EA55}" type="datetimeFigureOut">
              <a:rPr lang="fr-FR" smtClean="0"/>
              <a:t>05/09/2023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C65C0FA-E9F7-4AD3-B043-1ED16588E7AE}" type="slidenum">
              <a:rPr lang="fr-FR" smtClean="0"/>
              <a:t>‹N°›</a:t>
            </a:fld>
            <a:endParaRPr lang="fr-FR"/>
          </a:p>
        </p:txBody>
      </p:sp>
    </p:spTree>
    <p:extLst>
      <p:ext uri="{BB962C8B-B14F-4D97-AF65-F5344CB8AC3E}">
        <p14:creationId xmlns:p14="http://schemas.microsoft.com/office/powerpoint/2010/main" val="2339353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014D390-B674-4577-9674-910D5C48EA55}" type="datetimeFigureOut">
              <a:rPr lang="fr-FR" smtClean="0"/>
              <a:t>05/09/2023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C65C0FA-E9F7-4AD3-B043-1ED16588E7AE}" type="slidenum">
              <a:rPr lang="fr-FR" smtClean="0"/>
              <a:t>‹N°›</a:t>
            </a:fld>
            <a:endParaRPr lang="fr-FR"/>
          </a:p>
        </p:txBody>
      </p:sp>
    </p:spTree>
    <p:extLst>
      <p:ext uri="{BB962C8B-B14F-4D97-AF65-F5344CB8AC3E}">
        <p14:creationId xmlns:p14="http://schemas.microsoft.com/office/powerpoint/2010/main" val="1547041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014D390-B674-4577-9674-910D5C48EA55}" type="datetimeFigureOut">
              <a:rPr lang="fr-FR" smtClean="0"/>
              <a:t>05/09/2023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C65C0FA-E9F7-4AD3-B043-1ED16588E7AE}" type="slidenum">
              <a:rPr lang="fr-FR" smtClean="0"/>
              <a:t>‹N°›</a:t>
            </a:fld>
            <a:endParaRPr lang="fr-FR"/>
          </a:p>
        </p:txBody>
      </p:sp>
    </p:spTree>
    <p:extLst>
      <p:ext uri="{BB962C8B-B14F-4D97-AF65-F5344CB8AC3E}">
        <p14:creationId xmlns:p14="http://schemas.microsoft.com/office/powerpoint/2010/main" val="2237782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014D390-B674-4577-9674-910D5C48EA55}" type="datetimeFigureOut">
              <a:rPr lang="fr-FR" smtClean="0"/>
              <a:t>05/09/2023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C65C0FA-E9F7-4AD3-B043-1ED16588E7AE}" type="slidenum">
              <a:rPr lang="fr-FR" smtClean="0"/>
              <a:t>‹N°›</a:t>
            </a:fld>
            <a:endParaRPr lang="fr-FR"/>
          </a:p>
        </p:txBody>
      </p:sp>
    </p:spTree>
    <p:extLst>
      <p:ext uri="{BB962C8B-B14F-4D97-AF65-F5344CB8AC3E}">
        <p14:creationId xmlns:p14="http://schemas.microsoft.com/office/powerpoint/2010/main" val="734737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14D390-B674-4577-9674-910D5C48EA55}" type="datetimeFigureOut">
              <a:rPr lang="fr-FR" smtClean="0"/>
              <a:t>05/09/2023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65C0FA-E9F7-4AD3-B043-1ED16588E7AE}" type="slidenum">
              <a:rPr lang="fr-FR" smtClean="0"/>
              <a:t>‹N°›</a:t>
            </a:fld>
            <a:endParaRPr lang="fr-FR"/>
          </a:p>
        </p:txBody>
      </p:sp>
    </p:spTree>
    <p:extLst>
      <p:ext uri="{BB962C8B-B14F-4D97-AF65-F5344CB8AC3E}">
        <p14:creationId xmlns:p14="http://schemas.microsoft.com/office/powerpoint/2010/main" val="323298452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hyperlink" Target="https://view.genial.ly/64ec4e53a09ea0001a1f5173" TargetMode="External"/><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0.xml"/><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Visage humain, personne&#10;&#10;Description générée automatiquement">
            <a:extLst>
              <a:ext uri="{FF2B5EF4-FFF2-40B4-BE49-F238E27FC236}">
                <a16:creationId xmlns:a16="http://schemas.microsoft.com/office/drawing/2014/main" id="{4AB3798E-1D11-3CDB-3C53-35C9949FC1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75510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 coins arrondis 40">
            <a:extLst>
              <a:ext uri="{FF2B5EF4-FFF2-40B4-BE49-F238E27FC236}">
                <a16:creationId xmlns:a16="http://schemas.microsoft.com/office/drawing/2014/main" id="{97B559DB-613F-D254-708C-1D0C92212C1D}"/>
              </a:ext>
            </a:extLst>
          </p:cNvPr>
          <p:cNvSpPr/>
          <p:nvPr/>
        </p:nvSpPr>
        <p:spPr>
          <a:xfrm>
            <a:off x="6280952" y="464024"/>
            <a:ext cx="2261812" cy="439803"/>
          </a:xfrm>
          <a:prstGeom prst="roundRect">
            <a:avLst/>
          </a:prstGeom>
          <a:solidFill>
            <a:srgbClr val="F49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hlinkClick r:id="rId3">
                  <a:extLst>
                    <a:ext uri="{A12FA001-AC4F-418D-AE19-62706E023703}">
                      <ahyp:hlinkClr xmlns:ahyp="http://schemas.microsoft.com/office/drawing/2018/hyperlinkcolor" val="tx"/>
                    </a:ext>
                  </a:extLst>
                </a:hlinkClick>
              </a:rPr>
              <a:t>Activité en ligne</a:t>
            </a:r>
            <a:endParaRPr lang="fr-FR" sz="2000" b="1" dirty="0">
              <a:solidFill>
                <a:schemeClr val="bg1"/>
              </a:solidFill>
            </a:endParaRPr>
          </a:p>
        </p:txBody>
      </p:sp>
      <p:pic>
        <p:nvPicPr>
          <p:cNvPr id="4" name="Image 3">
            <a:extLst>
              <a:ext uri="{FF2B5EF4-FFF2-40B4-BE49-F238E27FC236}">
                <a16:creationId xmlns:a16="http://schemas.microsoft.com/office/drawing/2014/main" id="{7C47B875-6C39-B97C-2272-89F47D75FC3E}"/>
              </a:ext>
            </a:extLst>
          </p:cNvPr>
          <p:cNvPicPr>
            <a:picLocks noChangeAspect="1"/>
          </p:cNvPicPr>
          <p:nvPr/>
        </p:nvPicPr>
        <p:blipFill>
          <a:blip r:embed="rId4"/>
          <a:stretch>
            <a:fillRect/>
          </a:stretch>
        </p:blipFill>
        <p:spPr>
          <a:xfrm>
            <a:off x="601236" y="3526969"/>
            <a:ext cx="7968163" cy="2688569"/>
          </a:xfrm>
          <a:prstGeom prst="rect">
            <a:avLst/>
          </a:prstGeom>
        </p:spPr>
      </p:pic>
      <p:pic>
        <p:nvPicPr>
          <p:cNvPr id="6" name="Image 5">
            <a:extLst>
              <a:ext uri="{FF2B5EF4-FFF2-40B4-BE49-F238E27FC236}">
                <a16:creationId xmlns:a16="http://schemas.microsoft.com/office/drawing/2014/main" id="{587BD063-93E5-56A5-6701-EA020D77B4D9}"/>
              </a:ext>
            </a:extLst>
          </p:cNvPr>
          <p:cNvPicPr>
            <a:picLocks noChangeAspect="1"/>
          </p:cNvPicPr>
          <p:nvPr/>
        </p:nvPicPr>
        <p:blipFill>
          <a:blip r:embed="rId5"/>
          <a:stretch>
            <a:fillRect/>
          </a:stretch>
        </p:blipFill>
        <p:spPr>
          <a:xfrm>
            <a:off x="601236" y="1267197"/>
            <a:ext cx="1286367" cy="646232"/>
          </a:xfrm>
          <a:prstGeom prst="rect">
            <a:avLst/>
          </a:prstGeom>
        </p:spPr>
      </p:pic>
      <p:pic>
        <p:nvPicPr>
          <p:cNvPr id="8" name="Image 7">
            <a:extLst>
              <a:ext uri="{FF2B5EF4-FFF2-40B4-BE49-F238E27FC236}">
                <a16:creationId xmlns:a16="http://schemas.microsoft.com/office/drawing/2014/main" id="{8926A970-5DC4-E2CD-51AE-BF3983FEE64B}"/>
              </a:ext>
            </a:extLst>
          </p:cNvPr>
          <p:cNvPicPr>
            <a:picLocks noChangeAspect="1"/>
          </p:cNvPicPr>
          <p:nvPr/>
        </p:nvPicPr>
        <p:blipFill>
          <a:blip r:embed="rId6"/>
          <a:stretch>
            <a:fillRect/>
          </a:stretch>
        </p:blipFill>
        <p:spPr>
          <a:xfrm>
            <a:off x="601236" y="1735226"/>
            <a:ext cx="2042337" cy="646232"/>
          </a:xfrm>
          <a:prstGeom prst="rect">
            <a:avLst/>
          </a:prstGeom>
        </p:spPr>
      </p:pic>
      <p:pic>
        <p:nvPicPr>
          <p:cNvPr id="10" name="Image 9">
            <a:extLst>
              <a:ext uri="{FF2B5EF4-FFF2-40B4-BE49-F238E27FC236}">
                <a16:creationId xmlns:a16="http://schemas.microsoft.com/office/drawing/2014/main" id="{5E38A3B1-0F38-9E09-E5AD-7432E82560C0}"/>
              </a:ext>
            </a:extLst>
          </p:cNvPr>
          <p:cNvPicPr>
            <a:picLocks noChangeAspect="1"/>
          </p:cNvPicPr>
          <p:nvPr/>
        </p:nvPicPr>
        <p:blipFill>
          <a:blip r:embed="rId7"/>
          <a:stretch>
            <a:fillRect/>
          </a:stretch>
        </p:blipFill>
        <p:spPr>
          <a:xfrm>
            <a:off x="612626" y="2198200"/>
            <a:ext cx="1816765" cy="646232"/>
          </a:xfrm>
          <a:prstGeom prst="rect">
            <a:avLst/>
          </a:prstGeom>
        </p:spPr>
      </p:pic>
      <p:pic>
        <p:nvPicPr>
          <p:cNvPr id="12" name="Image 11">
            <a:extLst>
              <a:ext uri="{FF2B5EF4-FFF2-40B4-BE49-F238E27FC236}">
                <a16:creationId xmlns:a16="http://schemas.microsoft.com/office/drawing/2014/main" id="{F5A27573-F63F-059A-70E0-440024523313}"/>
              </a:ext>
            </a:extLst>
          </p:cNvPr>
          <p:cNvPicPr>
            <a:picLocks noChangeAspect="1"/>
          </p:cNvPicPr>
          <p:nvPr/>
        </p:nvPicPr>
        <p:blipFill>
          <a:blip r:embed="rId8"/>
          <a:stretch>
            <a:fillRect/>
          </a:stretch>
        </p:blipFill>
        <p:spPr>
          <a:xfrm>
            <a:off x="547747" y="2717866"/>
            <a:ext cx="1493649" cy="646232"/>
          </a:xfrm>
          <a:prstGeom prst="rect">
            <a:avLst/>
          </a:prstGeom>
        </p:spPr>
      </p:pic>
      <p:pic>
        <p:nvPicPr>
          <p:cNvPr id="14" name="Image 13">
            <a:extLst>
              <a:ext uri="{FF2B5EF4-FFF2-40B4-BE49-F238E27FC236}">
                <a16:creationId xmlns:a16="http://schemas.microsoft.com/office/drawing/2014/main" id="{D45B64DF-14DF-FBDE-98A1-6A711CCACF1D}"/>
              </a:ext>
            </a:extLst>
          </p:cNvPr>
          <p:cNvPicPr>
            <a:picLocks noChangeAspect="1"/>
          </p:cNvPicPr>
          <p:nvPr/>
        </p:nvPicPr>
        <p:blipFill>
          <a:blip r:embed="rId9"/>
          <a:stretch>
            <a:fillRect/>
          </a:stretch>
        </p:blipFill>
        <p:spPr>
          <a:xfrm>
            <a:off x="3309389" y="1242164"/>
            <a:ext cx="1963082" cy="646232"/>
          </a:xfrm>
          <a:prstGeom prst="rect">
            <a:avLst/>
          </a:prstGeom>
        </p:spPr>
      </p:pic>
      <p:pic>
        <p:nvPicPr>
          <p:cNvPr id="17" name="Image 16">
            <a:extLst>
              <a:ext uri="{FF2B5EF4-FFF2-40B4-BE49-F238E27FC236}">
                <a16:creationId xmlns:a16="http://schemas.microsoft.com/office/drawing/2014/main" id="{E487024E-A6AA-DA0C-D74A-ABE47CE55274}"/>
              </a:ext>
            </a:extLst>
          </p:cNvPr>
          <p:cNvPicPr>
            <a:picLocks noChangeAspect="1"/>
          </p:cNvPicPr>
          <p:nvPr/>
        </p:nvPicPr>
        <p:blipFill>
          <a:blip r:embed="rId10"/>
          <a:stretch>
            <a:fillRect/>
          </a:stretch>
        </p:blipFill>
        <p:spPr>
          <a:xfrm>
            <a:off x="3289432" y="1642281"/>
            <a:ext cx="1188823" cy="646232"/>
          </a:xfrm>
          <a:prstGeom prst="rect">
            <a:avLst/>
          </a:prstGeom>
        </p:spPr>
      </p:pic>
      <p:pic>
        <p:nvPicPr>
          <p:cNvPr id="21" name="Image 20">
            <a:extLst>
              <a:ext uri="{FF2B5EF4-FFF2-40B4-BE49-F238E27FC236}">
                <a16:creationId xmlns:a16="http://schemas.microsoft.com/office/drawing/2014/main" id="{91378444-5AF2-06BC-A2D1-9667DF9D35B1}"/>
              </a:ext>
            </a:extLst>
          </p:cNvPr>
          <p:cNvPicPr>
            <a:picLocks noChangeAspect="1"/>
          </p:cNvPicPr>
          <p:nvPr/>
        </p:nvPicPr>
        <p:blipFill>
          <a:blip r:embed="rId11"/>
          <a:stretch>
            <a:fillRect/>
          </a:stretch>
        </p:blipFill>
        <p:spPr>
          <a:xfrm>
            <a:off x="3289432" y="2136031"/>
            <a:ext cx="1371719" cy="646232"/>
          </a:xfrm>
          <a:prstGeom prst="rect">
            <a:avLst/>
          </a:prstGeom>
        </p:spPr>
      </p:pic>
      <p:pic>
        <p:nvPicPr>
          <p:cNvPr id="25" name="Image 24">
            <a:extLst>
              <a:ext uri="{FF2B5EF4-FFF2-40B4-BE49-F238E27FC236}">
                <a16:creationId xmlns:a16="http://schemas.microsoft.com/office/drawing/2014/main" id="{9B425E04-50CE-FACE-183B-ECB335FF0BE6}"/>
              </a:ext>
            </a:extLst>
          </p:cNvPr>
          <p:cNvPicPr>
            <a:picLocks noChangeAspect="1"/>
          </p:cNvPicPr>
          <p:nvPr/>
        </p:nvPicPr>
        <p:blipFill>
          <a:blip r:embed="rId12"/>
          <a:stretch>
            <a:fillRect/>
          </a:stretch>
        </p:blipFill>
        <p:spPr>
          <a:xfrm>
            <a:off x="3288737" y="2607238"/>
            <a:ext cx="1828959" cy="646232"/>
          </a:xfrm>
          <a:prstGeom prst="rect">
            <a:avLst/>
          </a:prstGeom>
        </p:spPr>
      </p:pic>
      <p:pic>
        <p:nvPicPr>
          <p:cNvPr id="28" name="Image 27">
            <a:extLst>
              <a:ext uri="{FF2B5EF4-FFF2-40B4-BE49-F238E27FC236}">
                <a16:creationId xmlns:a16="http://schemas.microsoft.com/office/drawing/2014/main" id="{2C9FB8BA-3795-5C0A-DC2D-F9CBB6D94A5C}"/>
              </a:ext>
            </a:extLst>
          </p:cNvPr>
          <p:cNvPicPr>
            <a:picLocks noChangeAspect="1"/>
          </p:cNvPicPr>
          <p:nvPr/>
        </p:nvPicPr>
        <p:blipFill>
          <a:blip r:embed="rId13"/>
          <a:stretch>
            <a:fillRect/>
          </a:stretch>
        </p:blipFill>
        <p:spPr>
          <a:xfrm>
            <a:off x="5545006" y="1230343"/>
            <a:ext cx="1999661" cy="646232"/>
          </a:xfrm>
          <a:prstGeom prst="rect">
            <a:avLst/>
          </a:prstGeom>
        </p:spPr>
      </p:pic>
      <p:pic>
        <p:nvPicPr>
          <p:cNvPr id="32" name="Image 31">
            <a:extLst>
              <a:ext uri="{FF2B5EF4-FFF2-40B4-BE49-F238E27FC236}">
                <a16:creationId xmlns:a16="http://schemas.microsoft.com/office/drawing/2014/main" id="{42A2941C-36B6-11D0-BA31-21669691A067}"/>
              </a:ext>
            </a:extLst>
          </p:cNvPr>
          <p:cNvPicPr>
            <a:picLocks noChangeAspect="1"/>
          </p:cNvPicPr>
          <p:nvPr/>
        </p:nvPicPr>
        <p:blipFill>
          <a:blip r:embed="rId14"/>
          <a:stretch>
            <a:fillRect/>
          </a:stretch>
        </p:blipFill>
        <p:spPr>
          <a:xfrm>
            <a:off x="5592107" y="1696119"/>
            <a:ext cx="1530229" cy="646232"/>
          </a:xfrm>
          <a:prstGeom prst="rect">
            <a:avLst/>
          </a:prstGeom>
        </p:spPr>
      </p:pic>
      <p:pic>
        <p:nvPicPr>
          <p:cNvPr id="36" name="Image 35">
            <a:extLst>
              <a:ext uri="{FF2B5EF4-FFF2-40B4-BE49-F238E27FC236}">
                <a16:creationId xmlns:a16="http://schemas.microsoft.com/office/drawing/2014/main" id="{EC1E9BDE-315F-8B2F-9678-704735C30887}"/>
              </a:ext>
            </a:extLst>
          </p:cNvPr>
          <p:cNvPicPr>
            <a:picLocks noChangeAspect="1"/>
          </p:cNvPicPr>
          <p:nvPr/>
        </p:nvPicPr>
        <p:blipFill>
          <a:blip r:embed="rId15"/>
          <a:stretch>
            <a:fillRect/>
          </a:stretch>
        </p:blipFill>
        <p:spPr>
          <a:xfrm>
            <a:off x="5592107" y="2136031"/>
            <a:ext cx="2261812" cy="646232"/>
          </a:xfrm>
          <a:prstGeom prst="rect">
            <a:avLst/>
          </a:prstGeom>
        </p:spPr>
      </p:pic>
      <p:pic>
        <p:nvPicPr>
          <p:cNvPr id="39" name="Image 38">
            <a:extLst>
              <a:ext uri="{FF2B5EF4-FFF2-40B4-BE49-F238E27FC236}">
                <a16:creationId xmlns:a16="http://schemas.microsoft.com/office/drawing/2014/main" id="{47016B30-FF9F-4A16-7D54-31D49883ACC6}"/>
              </a:ext>
            </a:extLst>
          </p:cNvPr>
          <p:cNvPicPr>
            <a:picLocks noChangeAspect="1"/>
          </p:cNvPicPr>
          <p:nvPr/>
        </p:nvPicPr>
        <p:blipFill>
          <a:blip r:embed="rId16"/>
          <a:stretch>
            <a:fillRect/>
          </a:stretch>
        </p:blipFill>
        <p:spPr>
          <a:xfrm>
            <a:off x="5616493" y="2601060"/>
            <a:ext cx="1505843" cy="646232"/>
          </a:xfrm>
          <a:prstGeom prst="rect">
            <a:avLst/>
          </a:prstGeom>
        </p:spPr>
      </p:pic>
    </p:spTree>
    <p:extLst>
      <p:ext uri="{BB962C8B-B14F-4D97-AF65-F5344CB8AC3E}">
        <p14:creationId xmlns:p14="http://schemas.microsoft.com/office/powerpoint/2010/main" val="3102748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affichage&#10;&#10;Description générée automatiquement">
            <a:extLst>
              <a:ext uri="{FF2B5EF4-FFF2-40B4-BE49-F238E27FC236}">
                <a16:creationId xmlns:a16="http://schemas.microsoft.com/office/drawing/2014/main" id="{5CE2E479-04CE-BAF0-4E09-7CAA9DC16C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06043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DDE3774D-8BA0-2D0F-937C-9B136FBA69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26585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age web, logiciel&#10;&#10;Description générée automatiquement">
            <a:extLst>
              <a:ext uri="{FF2B5EF4-FFF2-40B4-BE49-F238E27FC236}">
                <a16:creationId xmlns:a16="http://schemas.microsoft.com/office/drawing/2014/main" id="{F50561B6-B6B5-BBCE-F4FE-1CF2703763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53316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logo&#10;&#10;Description générée automatiquement">
            <a:extLst>
              <a:ext uri="{FF2B5EF4-FFF2-40B4-BE49-F238E27FC236}">
                <a16:creationId xmlns:a16="http://schemas.microsoft.com/office/drawing/2014/main" id="{FDC015C9-C3E4-3392-87F5-88AE9B8C22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62555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lipart, capture d’écran, diagramme&#10;&#10;Description générée automatiquement">
            <a:extLst>
              <a:ext uri="{FF2B5EF4-FFF2-40B4-BE49-F238E27FC236}">
                <a16:creationId xmlns:a16="http://schemas.microsoft.com/office/drawing/2014/main" id="{8E5752CD-D6F4-2A0F-E8EF-159904D0BE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0344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Page web&#10;&#10;Description générée automatiquement">
            <a:extLst>
              <a:ext uri="{FF2B5EF4-FFF2-40B4-BE49-F238E27FC236}">
                <a16:creationId xmlns:a16="http://schemas.microsoft.com/office/drawing/2014/main" id="{FDDACADB-3960-7B3D-5F5D-8C157EEF23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7053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nombre&#10;&#10;Description générée automatiquement">
            <a:extLst>
              <a:ext uri="{FF2B5EF4-FFF2-40B4-BE49-F238E27FC236}">
                <a16:creationId xmlns:a16="http://schemas.microsoft.com/office/drawing/2014/main" id="{4C12F2C3-2BC5-A253-5F46-A8F322C06F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00133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clipart, graphisme&#10;&#10;Description générée automatiquement">
            <a:extLst>
              <a:ext uri="{FF2B5EF4-FFF2-40B4-BE49-F238E27FC236}">
                <a16:creationId xmlns:a16="http://schemas.microsoft.com/office/drawing/2014/main" id="{7546A27A-4BB4-8D9B-38EE-8012D4F54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16828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logiciel&#10;&#10;Description générée automatiquement">
            <a:extLst>
              <a:ext uri="{FF2B5EF4-FFF2-40B4-BE49-F238E27FC236}">
                <a16:creationId xmlns:a16="http://schemas.microsoft.com/office/drawing/2014/main" id="{2973C4FD-8CCC-543B-84C1-F14E080FD7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22250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dessin, illustration, croquis&#10;&#10;Description générée automatiquement">
            <a:extLst>
              <a:ext uri="{FF2B5EF4-FFF2-40B4-BE49-F238E27FC236}">
                <a16:creationId xmlns:a16="http://schemas.microsoft.com/office/drawing/2014/main" id="{914A5B64-9903-9FF1-97BF-3C937269E9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48441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Page web&#10;&#10;Description générée automatiquement">
            <a:extLst>
              <a:ext uri="{FF2B5EF4-FFF2-40B4-BE49-F238E27FC236}">
                <a16:creationId xmlns:a16="http://schemas.microsoft.com/office/drawing/2014/main" id="{F61383E4-287C-2445-3FB0-AA5156186B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99807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Site web&#10;&#10;Description générée automatiquement">
            <a:extLst>
              <a:ext uri="{FF2B5EF4-FFF2-40B4-BE49-F238E27FC236}">
                <a16:creationId xmlns:a16="http://schemas.microsoft.com/office/drawing/2014/main" id="{B979A253-D996-D041-B475-DCD6C0B8B3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00961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Police&#10;&#10;Description générée automatiquement">
            <a:extLst>
              <a:ext uri="{FF2B5EF4-FFF2-40B4-BE49-F238E27FC236}">
                <a16:creationId xmlns:a16="http://schemas.microsoft.com/office/drawing/2014/main" id="{1E998DBA-DB83-4A38-F5B2-9EA420013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723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10;&#10;Description générée automatiquement">
            <a:extLst>
              <a:ext uri="{FF2B5EF4-FFF2-40B4-BE49-F238E27FC236}">
                <a16:creationId xmlns:a16="http://schemas.microsoft.com/office/drawing/2014/main" id="{1993D622-3451-BF93-D3E2-D4FD60FEA1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25639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conception&#10;&#10;Description générée automatiquement">
            <a:extLst>
              <a:ext uri="{FF2B5EF4-FFF2-40B4-BE49-F238E27FC236}">
                <a16:creationId xmlns:a16="http://schemas.microsoft.com/office/drawing/2014/main" id="{69175034-5945-EDD6-1F41-25A1A6F8B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98313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graphisme, Visage humain&#10;&#10;Description générée automatiquement">
            <a:extLst>
              <a:ext uri="{FF2B5EF4-FFF2-40B4-BE49-F238E27FC236}">
                <a16:creationId xmlns:a16="http://schemas.microsoft.com/office/drawing/2014/main" id="{F1058E36-CA2C-04FA-0107-A7994336D0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14082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Site web&#10;&#10;Description générée automatiquement">
            <a:extLst>
              <a:ext uri="{FF2B5EF4-FFF2-40B4-BE49-F238E27FC236}">
                <a16:creationId xmlns:a16="http://schemas.microsoft.com/office/drawing/2014/main" id="{CC2E4430-54B3-764F-2749-8BB7A3110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14944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age web, Site web&#10;&#10;Description générée automatiquement">
            <a:extLst>
              <a:ext uri="{FF2B5EF4-FFF2-40B4-BE49-F238E27FC236}">
                <a16:creationId xmlns:a16="http://schemas.microsoft.com/office/drawing/2014/main" id="{85D36A84-1EED-1E5A-0D30-9C21AB8D6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37108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clipart, graphisme&#10;&#10;Description générée automatiquement">
            <a:extLst>
              <a:ext uri="{FF2B5EF4-FFF2-40B4-BE49-F238E27FC236}">
                <a16:creationId xmlns:a16="http://schemas.microsoft.com/office/drawing/2014/main" id="{DE8905AB-5CBC-2AC7-EC93-56C1842B6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47931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age web, Site web&#10;&#10;Description générée automatiquement">
            <a:extLst>
              <a:ext uri="{FF2B5EF4-FFF2-40B4-BE49-F238E27FC236}">
                <a16:creationId xmlns:a16="http://schemas.microsoft.com/office/drawing/2014/main" id="{9A3D5FD4-F814-8C40-C189-2F8BF49510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95179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conception&#10;&#10;Description générée automatiquement">
            <a:extLst>
              <a:ext uri="{FF2B5EF4-FFF2-40B4-BE49-F238E27FC236}">
                <a16:creationId xmlns:a16="http://schemas.microsoft.com/office/drawing/2014/main" id="{FBD29B9C-4E30-867B-8233-AA4E0C7588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60400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Site web&#10;&#10;Description générée automatiquement">
            <a:extLst>
              <a:ext uri="{FF2B5EF4-FFF2-40B4-BE49-F238E27FC236}">
                <a16:creationId xmlns:a16="http://schemas.microsoft.com/office/drawing/2014/main" id="{2B7F66F3-2B72-1AE0-EAC3-2542F9D57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9803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Site web&#10;&#10;Description générée automatiquement">
            <a:extLst>
              <a:ext uri="{FF2B5EF4-FFF2-40B4-BE49-F238E27FC236}">
                <a16:creationId xmlns:a16="http://schemas.microsoft.com/office/drawing/2014/main" id="{48DC2D90-143A-D586-D611-168C37A15C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90330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Site web&#10;&#10;Description générée automatiquement">
            <a:extLst>
              <a:ext uri="{FF2B5EF4-FFF2-40B4-BE49-F238E27FC236}">
                <a16:creationId xmlns:a16="http://schemas.microsoft.com/office/drawing/2014/main" id="{5291BB3F-7567-54E7-1FBD-674EF4BEF7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36274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Appareils électroniques, capture d’écran, Page web&#10;&#10;Description générée automatiquement">
            <a:extLst>
              <a:ext uri="{FF2B5EF4-FFF2-40B4-BE49-F238E27FC236}">
                <a16:creationId xmlns:a16="http://schemas.microsoft.com/office/drawing/2014/main" id="{C1F19DCA-CDDD-50F0-A542-3E8F9A57A5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626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Page web&#10;&#10;Description générée automatiquement">
            <a:extLst>
              <a:ext uri="{FF2B5EF4-FFF2-40B4-BE49-F238E27FC236}">
                <a16:creationId xmlns:a16="http://schemas.microsoft.com/office/drawing/2014/main" id="{2930AAB8-DE9F-4A05-2A3E-CD20C2F552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98689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clipart, graphisme&#10;&#10;Description générée automatiquement">
            <a:extLst>
              <a:ext uri="{FF2B5EF4-FFF2-40B4-BE49-F238E27FC236}">
                <a16:creationId xmlns:a16="http://schemas.microsoft.com/office/drawing/2014/main" id="{FC866DBE-BE29-3D8E-5E63-3DBFC31D9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441938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Appareils électroniques, capture d’écran, Page web&#10;&#10;Description générée automatiquement">
            <a:extLst>
              <a:ext uri="{FF2B5EF4-FFF2-40B4-BE49-F238E27FC236}">
                <a16:creationId xmlns:a16="http://schemas.microsoft.com/office/drawing/2014/main" id="{25FBDFD6-4388-7FE5-ABFB-95CA3546F2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29128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Page web&#10;&#10;Description générée automatiquement">
            <a:extLst>
              <a:ext uri="{FF2B5EF4-FFF2-40B4-BE49-F238E27FC236}">
                <a16:creationId xmlns:a16="http://schemas.microsoft.com/office/drawing/2014/main" id="{E1137674-B11F-CEC6-BFE3-9A224E0DC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18086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 Page web&#10;&#10;Description générée automatiquement">
            <a:extLst>
              <a:ext uri="{FF2B5EF4-FFF2-40B4-BE49-F238E27FC236}">
                <a16:creationId xmlns:a16="http://schemas.microsoft.com/office/drawing/2014/main" id="{F3EA8025-4B8D-4CA3-B95A-FBBCE97F38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68869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Page web&#10;&#10;Description générée automatiquement">
            <a:extLst>
              <a:ext uri="{FF2B5EF4-FFF2-40B4-BE49-F238E27FC236}">
                <a16:creationId xmlns:a16="http://schemas.microsoft.com/office/drawing/2014/main" id="{F82BDF37-74E0-78AA-FF12-ACC7E26A2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33635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ligne&#10;&#10;Description générée automatiquement">
            <a:extLst>
              <a:ext uri="{FF2B5EF4-FFF2-40B4-BE49-F238E27FC236}">
                <a16:creationId xmlns:a16="http://schemas.microsoft.com/office/drawing/2014/main" id="{32DBBA51-C6AF-7129-C5EA-D35902A50E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 y="0"/>
            <a:ext cx="9144000" cy="6858000"/>
          </a:xfrm>
          <a:prstGeom prst="rect">
            <a:avLst/>
          </a:prstGeom>
        </p:spPr>
      </p:pic>
    </p:spTree>
    <p:extLst>
      <p:ext uri="{BB962C8B-B14F-4D97-AF65-F5344CB8AC3E}">
        <p14:creationId xmlns:p14="http://schemas.microsoft.com/office/powerpoint/2010/main" val="9275127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D43C583D-0574-D590-603D-B06694EB8E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2897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A9C28772-FCE1-0C02-B6C7-5745F59C7C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29392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nombre&#10;&#10;Description générée automatiquement">
            <a:extLst>
              <a:ext uri="{FF2B5EF4-FFF2-40B4-BE49-F238E27FC236}">
                <a16:creationId xmlns:a16="http://schemas.microsoft.com/office/drawing/2014/main" id="{2F7A8161-FDDD-A342-CFE0-CCC176C715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22025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nombre&#10;&#10;Description générée automatiquement">
            <a:extLst>
              <a:ext uri="{FF2B5EF4-FFF2-40B4-BE49-F238E27FC236}">
                <a16:creationId xmlns:a16="http://schemas.microsoft.com/office/drawing/2014/main" id="{651DFC68-EE81-EE5B-F1B7-4F7A5CC96F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25611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Rectangle, diagramme&#10;&#10;Description générée automatiquement">
            <a:extLst>
              <a:ext uri="{FF2B5EF4-FFF2-40B4-BE49-F238E27FC236}">
                <a16:creationId xmlns:a16="http://schemas.microsoft.com/office/drawing/2014/main" id="{AEB28B0C-EAEA-CB8D-73CB-AF258812D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34529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Rectangle, diagramme&#10;&#10;Description générée automatiquement">
            <a:extLst>
              <a:ext uri="{FF2B5EF4-FFF2-40B4-BE49-F238E27FC236}">
                <a16:creationId xmlns:a16="http://schemas.microsoft.com/office/drawing/2014/main" id="{9DB88D86-E959-9589-F9A7-E0FA2923F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7119392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ée un document." ma:contentTypeScope="" ma:versionID="79965398089a9ed3dc0e1e27a4a0c699">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36194f758198d38e89fba16a2ce54d58"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940F52-2C11-4BF1-9282-A726C77E2EF9}">
  <ds:schemaRefs>
    <ds:schemaRef ds:uri="http://schemas.microsoft.com/sharepoint/v3/contenttype/forms"/>
  </ds:schemaRefs>
</ds:datastoreItem>
</file>

<file path=customXml/itemProps2.xml><?xml version="1.0" encoding="utf-8"?>
<ds:datastoreItem xmlns:ds="http://schemas.openxmlformats.org/officeDocument/2006/customXml" ds:itemID="{F6A44B6E-38FA-4BBA-B987-7338F2F9CD17}">
  <ds:schemaRefs>
    <ds:schemaRef ds:uri="http://schemas.microsoft.com/office/2006/metadata/properties"/>
    <ds:schemaRef ds:uri="http://purl.org/dc/terms/"/>
    <ds:schemaRef ds:uri="85c0154b-c1f1-454a-9cce-58d1a683144e"/>
    <ds:schemaRef ds:uri="http://schemas.microsoft.com/office/2006/documentManagement/types"/>
    <ds:schemaRef ds:uri="http://purl.org/dc/dcmitype/"/>
    <ds:schemaRef ds:uri="78930844-7ca7-4771-ad53-9658c2095a47"/>
    <ds:schemaRef ds:uri="http://schemas.openxmlformats.org/package/2006/metadata/core-properties"/>
    <ds:schemaRef ds:uri="http://purl.org/dc/elements/1.1/"/>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46FD8885-667D-4BD2-9C82-E4391951EE7C}"/>
</file>

<file path=docProps/app.xml><?xml version="1.0" encoding="utf-8"?>
<Properties xmlns="http://schemas.openxmlformats.org/officeDocument/2006/extended-properties" xmlns:vt="http://schemas.openxmlformats.org/officeDocument/2006/docPropsVTypes">
  <Template>Office Theme</Template>
  <TotalTime>714</TotalTime>
  <Words>2702</Words>
  <Application>Microsoft Office PowerPoint</Application>
  <PresentationFormat>Affichage à l'écran (4:3)</PresentationFormat>
  <Paragraphs>276</Paragraphs>
  <Slides>40</Slides>
  <Notes>40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40</vt:i4>
      </vt:variant>
    </vt:vector>
  </HeadingPairs>
  <TitlesOfParts>
    <vt:vector size="51" baseType="lpstr">
      <vt:lpstr>Arial</vt:lpstr>
      <vt:lpstr>Calibri</vt:lpstr>
      <vt:lpstr>Calibri Light</vt:lpstr>
      <vt:lpstr>FSAlbert</vt:lpstr>
      <vt:lpstr>Helvetica</vt:lpstr>
      <vt:lpstr>Segoe UI</vt:lpstr>
      <vt:lpstr>Source Sans Pro</vt:lpstr>
      <vt:lpstr>Symbol</vt:lpstr>
      <vt:lpstr>Times New Roman</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CORNUBERT CLAIRE</cp:lastModifiedBy>
  <cp:revision>8</cp:revision>
  <dcterms:created xsi:type="dcterms:W3CDTF">2023-02-21T16:51:26Z</dcterms:created>
  <dcterms:modified xsi:type="dcterms:W3CDTF">2023-09-05T09:38:36Z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ies>
</file>