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58" r:id="rId6"/>
    <p:sldId id="259" r:id="rId7"/>
    <p:sldId id="278" r:id="rId8"/>
    <p:sldId id="260" r:id="rId9"/>
    <p:sldId id="264" r:id="rId10"/>
    <p:sldId id="262" r:id="rId11"/>
    <p:sldId id="263" r:id="rId12"/>
    <p:sldId id="265" r:id="rId13"/>
    <p:sldId id="266" r:id="rId14"/>
    <p:sldId id="267" r:id="rId15"/>
    <p:sldId id="280" r:id="rId16"/>
    <p:sldId id="268" r:id="rId17"/>
    <p:sldId id="281" r:id="rId18"/>
    <p:sldId id="282" r:id="rId19"/>
    <p:sldId id="269" r:id="rId20"/>
    <p:sldId id="270" r:id="rId21"/>
    <p:sldId id="271" r:id="rId22"/>
    <p:sldId id="272" r:id="rId23"/>
    <p:sldId id="273" r:id="rId24"/>
    <p:sldId id="275" r:id="rId25"/>
    <p:sldId id="276" r:id="rId26"/>
    <p:sldId id="274"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88441-5001-4386-835E-66DD38049DCE}" v="11" dt="2023-08-31T16:13:40.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4" autoAdjust="0"/>
    <p:restoredTop sz="68169" autoAdjust="0"/>
  </p:normalViewPr>
  <p:slideViewPr>
    <p:cSldViewPr snapToGrid="0">
      <p:cViewPr varScale="1">
        <p:scale>
          <a:sx n="77" d="100"/>
          <a:sy n="77" d="100"/>
        </p:scale>
        <p:origin x="23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6C588441-5001-4386-835E-66DD38049DCE}"/>
    <pc:docChg chg="undo custSel addSld delSld modSld">
      <pc:chgData name="CORNUBERT CLAIRE" userId="463e7911-c62c-4422-9308-3a4a3529b03e" providerId="ADAL" clId="{6C588441-5001-4386-835E-66DD38049DCE}" dt="2023-09-05T09:53:49.031" v="579" actId="20577"/>
      <pc:docMkLst>
        <pc:docMk/>
      </pc:docMkLst>
      <pc:sldChg chg="addSp modSp mod delCm modNotesTx">
        <pc:chgData name="CORNUBERT CLAIRE" userId="463e7911-c62c-4422-9308-3a4a3529b03e" providerId="ADAL" clId="{6C588441-5001-4386-835E-66DD38049DCE}" dt="2023-08-31T15:23:43.045" v="375" actId="113"/>
        <pc:sldMkLst>
          <pc:docMk/>
          <pc:sldMk cId="4165441234" sldId="260"/>
        </pc:sldMkLst>
        <pc:spChg chg="add mod">
          <ac:chgData name="CORNUBERT CLAIRE" userId="463e7911-c62c-4422-9308-3a4a3529b03e" providerId="ADAL" clId="{6C588441-5001-4386-835E-66DD38049DCE}" dt="2023-08-31T15:14:26.056" v="11" actId="207"/>
          <ac:spMkLst>
            <pc:docMk/>
            <pc:sldMk cId="4165441234" sldId="260"/>
            <ac:spMk id="2" creationId="{1677C22A-239A-2B03-FD47-460CC6AE6B3E}"/>
          </ac:spMkLst>
        </pc:spChg>
        <pc:spChg chg="mod">
          <ac:chgData name="CORNUBERT CLAIRE" userId="463e7911-c62c-4422-9308-3a4a3529b03e" providerId="ADAL" clId="{6C588441-5001-4386-835E-66DD38049DCE}" dt="2023-08-31T15:14:39.388" v="12" actId="1076"/>
          <ac:spMkLst>
            <pc:docMk/>
            <pc:sldMk cId="4165441234" sldId="260"/>
            <ac:spMk id="6" creationId="{8979AF67-E308-847B-7FFB-2B3274B24115}"/>
          </ac:spMkLst>
        </pc:spChg>
        <pc:extLst>
          <p:ext xmlns:p="http://schemas.openxmlformats.org/presentationml/2006/main" uri="{D6D511B9-2390-475A-947B-AFAB55BFBCF1}">
            <pc226:cmChg xmlns:pc226="http://schemas.microsoft.com/office/powerpoint/2022/06/main/command" chg="del">
              <pc226:chgData name="CORNUBERT CLAIRE" userId="463e7911-c62c-4422-9308-3a4a3529b03e" providerId="ADAL" clId="{6C588441-5001-4386-835E-66DD38049DCE}" dt="2023-08-31T15:11:03.636" v="2"/>
              <pc2:cmMkLst xmlns:pc2="http://schemas.microsoft.com/office/powerpoint/2019/9/main/command">
                <pc:docMk/>
                <pc:sldMk cId="4165441234" sldId="260"/>
                <pc2:cmMk id="{5CA70C1F-1DAA-8F4D-B372-534DD787460E}"/>
              </pc2:cmMkLst>
            </pc226:cmChg>
          </p:ext>
        </pc:extLst>
      </pc:sldChg>
      <pc:sldChg chg="addSp delSp modSp mod modNotesTx">
        <pc:chgData name="CORNUBERT CLAIRE" userId="463e7911-c62c-4422-9308-3a4a3529b03e" providerId="ADAL" clId="{6C588441-5001-4386-835E-66DD38049DCE}" dt="2023-08-31T15:23:58.953" v="377" actId="113"/>
        <pc:sldMkLst>
          <pc:docMk/>
          <pc:sldMk cId="2787015844" sldId="262"/>
        </pc:sldMkLst>
        <pc:spChg chg="add mod">
          <ac:chgData name="CORNUBERT CLAIRE" userId="463e7911-c62c-4422-9308-3a4a3529b03e" providerId="ADAL" clId="{6C588441-5001-4386-835E-66DD38049DCE}" dt="2023-08-31T15:19:29.878" v="210"/>
          <ac:spMkLst>
            <pc:docMk/>
            <pc:sldMk cId="2787015844" sldId="262"/>
            <ac:spMk id="2" creationId="{44562E67-514C-E743-DA9A-1902946C59D0}"/>
          </ac:spMkLst>
        </pc:spChg>
        <pc:spChg chg="add del mod">
          <ac:chgData name="CORNUBERT CLAIRE" userId="463e7911-c62c-4422-9308-3a4a3529b03e" providerId="ADAL" clId="{6C588441-5001-4386-835E-66DD38049DCE}" dt="2023-08-31T15:19:59.463" v="296" actId="478"/>
          <ac:spMkLst>
            <pc:docMk/>
            <pc:sldMk cId="2787015844" sldId="262"/>
            <ac:spMk id="3" creationId="{3389B288-8DDC-881D-FE34-B6EFAA888D3F}"/>
          </ac:spMkLst>
        </pc:spChg>
        <pc:spChg chg="mod">
          <ac:chgData name="CORNUBERT CLAIRE" userId="463e7911-c62c-4422-9308-3a4a3529b03e" providerId="ADAL" clId="{6C588441-5001-4386-835E-66DD38049DCE}" dt="2023-08-31T15:20:09.399" v="313" actId="20577"/>
          <ac:spMkLst>
            <pc:docMk/>
            <pc:sldMk cId="2787015844" sldId="262"/>
            <ac:spMk id="4" creationId="{F1BEF50B-C895-5EF1-DF01-5B8A6891C5F9}"/>
          </ac:spMkLst>
        </pc:spChg>
      </pc:sldChg>
      <pc:sldChg chg="addSp delSp modSp mod modNotesTx">
        <pc:chgData name="CORNUBERT CLAIRE" userId="463e7911-c62c-4422-9308-3a4a3529b03e" providerId="ADAL" clId="{6C588441-5001-4386-835E-66DD38049DCE}" dt="2023-08-31T15:24:39.359" v="383" actId="20577"/>
        <pc:sldMkLst>
          <pc:docMk/>
          <pc:sldMk cId="492679091" sldId="263"/>
        </pc:sldMkLst>
        <pc:spChg chg="del mod">
          <ac:chgData name="CORNUBERT CLAIRE" userId="463e7911-c62c-4422-9308-3a4a3529b03e" providerId="ADAL" clId="{6C588441-5001-4386-835E-66DD38049DCE}" dt="2023-08-31T15:22:58.041" v="342" actId="478"/>
          <ac:spMkLst>
            <pc:docMk/>
            <pc:sldMk cId="492679091" sldId="263"/>
            <ac:spMk id="2" creationId="{E610DF7D-1F91-8BF7-C3A7-5136F8509E5B}"/>
          </ac:spMkLst>
        </pc:spChg>
        <pc:spChg chg="add mod">
          <ac:chgData name="CORNUBERT CLAIRE" userId="463e7911-c62c-4422-9308-3a4a3529b03e" providerId="ADAL" clId="{6C588441-5001-4386-835E-66DD38049DCE}" dt="2023-08-31T15:22:45.284" v="341"/>
          <ac:spMkLst>
            <pc:docMk/>
            <pc:sldMk cId="492679091" sldId="263"/>
            <ac:spMk id="3" creationId="{A2BF48A2-415D-E979-AE30-26140BBDFDAD}"/>
          </ac:spMkLst>
        </pc:spChg>
        <pc:spChg chg="add mod">
          <ac:chgData name="CORNUBERT CLAIRE" userId="463e7911-c62c-4422-9308-3a4a3529b03e" providerId="ADAL" clId="{6C588441-5001-4386-835E-66DD38049DCE}" dt="2023-08-31T15:24:26.368" v="379" actId="20577"/>
          <ac:spMkLst>
            <pc:docMk/>
            <pc:sldMk cId="492679091" sldId="263"/>
            <ac:spMk id="4" creationId="{BDE89EA8-5C89-98FC-EC04-2A54FC708A1F}"/>
          </ac:spMkLst>
        </pc:spChg>
      </pc:sldChg>
      <pc:sldChg chg="addSp delSp modSp mod modNotesTx">
        <pc:chgData name="CORNUBERT CLAIRE" userId="463e7911-c62c-4422-9308-3a4a3529b03e" providerId="ADAL" clId="{6C588441-5001-4386-835E-66DD38049DCE}" dt="2023-08-31T15:23:50.437" v="376" actId="113"/>
        <pc:sldMkLst>
          <pc:docMk/>
          <pc:sldMk cId="3493511332" sldId="264"/>
        </pc:sldMkLst>
        <pc:spChg chg="add mod">
          <ac:chgData name="CORNUBERT CLAIRE" userId="463e7911-c62c-4422-9308-3a4a3529b03e" providerId="ADAL" clId="{6C588441-5001-4386-835E-66DD38049DCE}" dt="2023-08-31T15:14:59.812" v="15" actId="1076"/>
          <ac:spMkLst>
            <pc:docMk/>
            <pc:sldMk cId="3493511332" sldId="264"/>
            <ac:spMk id="2" creationId="{00F50169-F4B0-1541-A444-09A2CCEDBD90}"/>
          </ac:spMkLst>
        </pc:spChg>
        <pc:spChg chg="mod">
          <ac:chgData name="CORNUBERT CLAIRE" userId="463e7911-c62c-4422-9308-3a4a3529b03e" providerId="ADAL" clId="{6C588441-5001-4386-835E-66DD38049DCE}" dt="2023-08-31T15:15:29.932" v="100" actId="1036"/>
          <ac:spMkLst>
            <pc:docMk/>
            <pc:sldMk cId="3493511332" sldId="264"/>
            <ac:spMk id="3" creationId="{D2793461-22B5-67D7-B426-AD9DF6FC6661}"/>
          </ac:spMkLst>
        </pc:spChg>
        <pc:spChg chg="add del mod">
          <ac:chgData name="CORNUBERT CLAIRE" userId="463e7911-c62c-4422-9308-3a4a3529b03e" providerId="ADAL" clId="{6C588441-5001-4386-835E-66DD38049DCE}" dt="2023-08-31T15:15:34.912" v="101" actId="478"/>
          <ac:spMkLst>
            <pc:docMk/>
            <pc:sldMk cId="3493511332" sldId="264"/>
            <ac:spMk id="4" creationId="{CDAD7B97-7123-73A4-AF52-7B7F3128A931}"/>
          </ac:spMkLst>
        </pc:spChg>
      </pc:sldChg>
      <pc:sldChg chg="modSp mod">
        <pc:chgData name="CORNUBERT CLAIRE" userId="463e7911-c62c-4422-9308-3a4a3529b03e" providerId="ADAL" clId="{6C588441-5001-4386-835E-66DD38049DCE}" dt="2023-08-31T15:27:25.180" v="398" actId="1076"/>
        <pc:sldMkLst>
          <pc:docMk/>
          <pc:sldMk cId="2651111192" sldId="266"/>
        </pc:sldMkLst>
        <pc:spChg chg="mod">
          <ac:chgData name="CORNUBERT CLAIRE" userId="463e7911-c62c-4422-9308-3a4a3529b03e" providerId="ADAL" clId="{6C588441-5001-4386-835E-66DD38049DCE}" dt="2023-08-31T15:27:25.180" v="398" actId="1076"/>
          <ac:spMkLst>
            <pc:docMk/>
            <pc:sldMk cId="2651111192" sldId="266"/>
            <ac:spMk id="2" creationId="{15C8E831-6C31-A456-004D-6C9C082FB92E}"/>
          </ac:spMkLst>
        </pc:spChg>
        <pc:spChg chg="mod">
          <ac:chgData name="CORNUBERT CLAIRE" userId="463e7911-c62c-4422-9308-3a4a3529b03e" providerId="ADAL" clId="{6C588441-5001-4386-835E-66DD38049DCE}" dt="2023-08-31T15:27:16.566" v="396" actId="1076"/>
          <ac:spMkLst>
            <pc:docMk/>
            <pc:sldMk cId="2651111192" sldId="266"/>
            <ac:spMk id="3" creationId="{337DF491-46B2-7577-50FB-9C04E28265C0}"/>
          </ac:spMkLst>
        </pc:spChg>
      </pc:sldChg>
      <pc:sldChg chg="modSp mod modNotesTx">
        <pc:chgData name="CORNUBERT CLAIRE" userId="463e7911-c62c-4422-9308-3a4a3529b03e" providerId="ADAL" clId="{6C588441-5001-4386-835E-66DD38049DCE}" dt="2023-08-31T15:29:47.095" v="405" actId="20577"/>
        <pc:sldMkLst>
          <pc:docMk/>
          <pc:sldMk cId="2006282315" sldId="267"/>
        </pc:sldMkLst>
        <pc:spChg chg="mod">
          <ac:chgData name="CORNUBERT CLAIRE" userId="463e7911-c62c-4422-9308-3a4a3529b03e" providerId="ADAL" clId="{6C588441-5001-4386-835E-66DD38049DCE}" dt="2023-08-31T15:29:47.095" v="405" actId="20577"/>
          <ac:spMkLst>
            <pc:docMk/>
            <pc:sldMk cId="2006282315" sldId="267"/>
            <ac:spMk id="12" creationId="{7440DDE2-93AA-D976-D75E-8EBCC0C744DD}"/>
          </ac:spMkLst>
        </pc:spChg>
      </pc:sldChg>
      <pc:sldChg chg="modSp mod modNotesTx">
        <pc:chgData name="CORNUBERT CLAIRE" userId="463e7911-c62c-4422-9308-3a4a3529b03e" providerId="ADAL" clId="{6C588441-5001-4386-835E-66DD38049DCE}" dt="2023-08-31T15:35:08.160" v="540" actId="113"/>
        <pc:sldMkLst>
          <pc:docMk/>
          <pc:sldMk cId="3082134402" sldId="268"/>
        </pc:sldMkLst>
        <pc:spChg chg="mod">
          <ac:chgData name="CORNUBERT CLAIRE" userId="463e7911-c62c-4422-9308-3a4a3529b03e" providerId="ADAL" clId="{6C588441-5001-4386-835E-66DD38049DCE}" dt="2023-08-31T15:30:23.145" v="409" actId="20577"/>
          <ac:spMkLst>
            <pc:docMk/>
            <pc:sldMk cId="3082134402" sldId="268"/>
            <ac:spMk id="18" creationId="{D16528EC-D499-9D78-0CDF-3DF74BBC2E53}"/>
          </ac:spMkLst>
        </pc:spChg>
      </pc:sldChg>
      <pc:sldChg chg="modNotesTx">
        <pc:chgData name="CORNUBERT CLAIRE" userId="463e7911-c62c-4422-9308-3a4a3529b03e" providerId="ADAL" clId="{6C588441-5001-4386-835E-66DD38049DCE}" dt="2023-08-31T15:37:30.473" v="551" actId="20577"/>
        <pc:sldMkLst>
          <pc:docMk/>
          <pc:sldMk cId="312292662" sldId="269"/>
        </pc:sldMkLst>
      </pc:sldChg>
      <pc:sldChg chg="modSp mod">
        <pc:chgData name="CORNUBERT CLAIRE" userId="463e7911-c62c-4422-9308-3a4a3529b03e" providerId="ADAL" clId="{6C588441-5001-4386-835E-66DD38049DCE}" dt="2023-08-31T15:38:17.374" v="552" actId="20577"/>
        <pc:sldMkLst>
          <pc:docMk/>
          <pc:sldMk cId="2270620351" sldId="270"/>
        </pc:sldMkLst>
        <pc:spChg chg="mod">
          <ac:chgData name="CORNUBERT CLAIRE" userId="463e7911-c62c-4422-9308-3a4a3529b03e" providerId="ADAL" clId="{6C588441-5001-4386-835E-66DD38049DCE}" dt="2023-08-31T15:38:17.374" v="552" actId="20577"/>
          <ac:spMkLst>
            <pc:docMk/>
            <pc:sldMk cId="2270620351" sldId="270"/>
            <ac:spMk id="2" creationId="{7B3B77C5-6E85-C2DB-9FB1-6E41907ED5C3}"/>
          </ac:spMkLst>
        </pc:spChg>
      </pc:sldChg>
      <pc:sldChg chg="modSp mod modNotesTx">
        <pc:chgData name="CORNUBERT CLAIRE" userId="463e7911-c62c-4422-9308-3a4a3529b03e" providerId="ADAL" clId="{6C588441-5001-4386-835E-66DD38049DCE}" dt="2023-08-31T15:40:49.722" v="555"/>
        <pc:sldMkLst>
          <pc:docMk/>
          <pc:sldMk cId="2440875012" sldId="271"/>
        </pc:sldMkLst>
        <pc:spChg chg="mod">
          <ac:chgData name="CORNUBERT CLAIRE" userId="463e7911-c62c-4422-9308-3a4a3529b03e" providerId="ADAL" clId="{6C588441-5001-4386-835E-66DD38049DCE}" dt="2023-08-31T15:38:22.800" v="553" actId="20577"/>
          <ac:spMkLst>
            <pc:docMk/>
            <pc:sldMk cId="2440875012" sldId="271"/>
            <ac:spMk id="3" creationId="{B1151441-7541-0F45-8BF7-46CEA1D82644}"/>
          </ac:spMkLst>
        </pc:spChg>
      </pc:sldChg>
      <pc:sldChg chg="addSp delSp modSp mod modNotesTx">
        <pc:chgData name="CORNUBERT CLAIRE" userId="463e7911-c62c-4422-9308-3a4a3529b03e" providerId="ADAL" clId="{6C588441-5001-4386-835E-66DD38049DCE}" dt="2023-09-05T09:53:49.031" v="579" actId="20577"/>
        <pc:sldMkLst>
          <pc:docMk/>
          <pc:sldMk cId="581733540" sldId="277"/>
        </pc:sldMkLst>
        <pc:spChg chg="add mod">
          <ac:chgData name="CORNUBERT CLAIRE" userId="463e7911-c62c-4422-9308-3a4a3529b03e" providerId="ADAL" clId="{6C588441-5001-4386-835E-66DD38049DCE}" dt="2023-08-31T16:19:27.401" v="568" actId="13926"/>
          <ac:spMkLst>
            <pc:docMk/>
            <pc:sldMk cId="581733540" sldId="277"/>
            <ac:spMk id="4" creationId="{FCE3A294-D164-24CF-13A5-7A4EA44D7181}"/>
          </ac:spMkLst>
        </pc:spChg>
        <pc:picChg chg="del">
          <ac:chgData name="CORNUBERT CLAIRE" userId="463e7911-c62c-4422-9308-3a4a3529b03e" providerId="ADAL" clId="{6C588441-5001-4386-835E-66DD38049DCE}" dt="2023-08-31T16:10:52.812" v="556" actId="478"/>
          <ac:picMkLst>
            <pc:docMk/>
            <pc:sldMk cId="581733540" sldId="277"/>
            <ac:picMk id="2" creationId="{56A8BABF-76C9-AC0D-2655-3293E32B6B29}"/>
          </ac:picMkLst>
        </pc:picChg>
        <pc:picChg chg="add mod">
          <ac:chgData name="CORNUBERT CLAIRE" userId="463e7911-c62c-4422-9308-3a4a3529b03e" providerId="ADAL" clId="{6C588441-5001-4386-835E-66DD38049DCE}" dt="2023-08-31T16:13:40.049" v="557"/>
          <ac:picMkLst>
            <pc:docMk/>
            <pc:sldMk cId="581733540" sldId="277"/>
            <ac:picMk id="3" creationId="{205CAF66-FDA8-0737-1F08-71A5F7A0E822}"/>
          </ac:picMkLst>
        </pc:picChg>
        <pc:picChg chg="add mod">
          <ac:chgData name="CORNUBERT CLAIRE" userId="463e7911-c62c-4422-9308-3a4a3529b03e" providerId="ADAL" clId="{6C588441-5001-4386-835E-66DD38049DCE}" dt="2023-08-31T16:13:40.049" v="557"/>
          <ac:picMkLst>
            <pc:docMk/>
            <pc:sldMk cId="581733540" sldId="277"/>
            <ac:picMk id="5" creationId="{BCB5F7B9-1EDF-3B8F-7477-6D06B054D949}"/>
          </ac:picMkLst>
        </pc:picChg>
      </pc:sldChg>
      <pc:sldChg chg="modNotesTx">
        <pc:chgData name="CORNUBERT CLAIRE" userId="463e7911-c62c-4422-9308-3a4a3529b03e" providerId="ADAL" clId="{6C588441-5001-4386-835E-66DD38049DCE}" dt="2023-08-31T15:16:39.330" v="107"/>
        <pc:sldMkLst>
          <pc:docMk/>
          <pc:sldMk cId="3361528919" sldId="278"/>
        </pc:sldMkLst>
      </pc:sldChg>
      <pc:sldChg chg="add del modNotesTx">
        <pc:chgData name="CORNUBERT CLAIRE" userId="463e7911-c62c-4422-9308-3a4a3529b03e" providerId="ADAL" clId="{6C588441-5001-4386-835E-66DD38049DCE}" dt="2023-08-31T15:17:08.246" v="110" actId="47"/>
        <pc:sldMkLst>
          <pc:docMk/>
          <pc:sldMk cId="3013413684" sldId="279"/>
        </pc:sldMkLst>
      </pc:sldChg>
      <pc:sldChg chg="modSp mod">
        <pc:chgData name="CORNUBERT CLAIRE" userId="463e7911-c62c-4422-9308-3a4a3529b03e" providerId="ADAL" clId="{6C588441-5001-4386-835E-66DD38049DCE}" dt="2023-08-31T15:30:14.977" v="407" actId="20577"/>
        <pc:sldMkLst>
          <pc:docMk/>
          <pc:sldMk cId="86784389" sldId="280"/>
        </pc:sldMkLst>
        <pc:spChg chg="mod">
          <ac:chgData name="CORNUBERT CLAIRE" userId="463e7911-c62c-4422-9308-3a4a3529b03e" providerId="ADAL" clId="{6C588441-5001-4386-835E-66DD38049DCE}" dt="2023-08-31T15:30:14.977" v="407" actId="20577"/>
          <ac:spMkLst>
            <pc:docMk/>
            <pc:sldMk cId="86784389" sldId="280"/>
            <ac:spMk id="12" creationId="{7440DDE2-93AA-D976-D75E-8EBCC0C744DD}"/>
          </ac:spMkLst>
        </pc:spChg>
      </pc:sldChg>
      <pc:sldChg chg="modSp mod">
        <pc:chgData name="CORNUBERT CLAIRE" userId="463e7911-c62c-4422-9308-3a4a3529b03e" providerId="ADAL" clId="{6C588441-5001-4386-835E-66DD38049DCE}" dt="2023-08-31T15:36:16.003" v="542" actId="20577"/>
        <pc:sldMkLst>
          <pc:docMk/>
          <pc:sldMk cId="3468429163" sldId="281"/>
        </pc:sldMkLst>
        <pc:spChg chg="mod">
          <ac:chgData name="CORNUBERT CLAIRE" userId="463e7911-c62c-4422-9308-3a4a3529b03e" providerId="ADAL" clId="{6C588441-5001-4386-835E-66DD38049DCE}" dt="2023-08-31T15:36:16.003" v="542" actId="20577"/>
          <ac:spMkLst>
            <pc:docMk/>
            <pc:sldMk cId="3468429163" sldId="281"/>
            <ac:spMk id="18" creationId="{D16528EC-D499-9D78-0CDF-3DF74BBC2E53}"/>
          </ac:spMkLst>
        </pc:spChg>
      </pc:sldChg>
      <pc:sldChg chg="modSp mod modNotesTx">
        <pc:chgData name="CORNUBERT CLAIRE" userId="463e7911-c62c-4422-9308-3a4a3529b03e" providerId="ADAL" clId="{6C588441-5001-4386-835E-66DD38049DCE}" dt="2023-08-31T15:36:38.715" v="547" actId="5793"/>
        <pc:sldMkLst>
          <pc:docMk/>
          <pc:sldMk cId="996491030" sldId="282"/>
        </pc:sldMkLst>
        <pc:spChg chg="mod">
          <ac:chgData name="CORNUBERT CLAIRE" userId="463e7911-c62c-4422-9308-3a4a3529b03e" providerId="ADAL" clId="{6C588441-5001-4386-835E-66DD38049DCE}" dt="2023-08-31T15:36:24.940" v="544" actId="20577"/>
          <ac:spMkLst>
            <pc:docMk/>
            <pc:sldMk cId="996491030" sldId="282"/>
            <ac:spMk id="18" creationId="{D16528EC-D499-9D78-0CDF-3DF74BBC2E53}"/>
          </ac:spMkLst>
        </pc:spChg>
      </pc:sldChg>
    </pc:docChg>
  </pc:docChgLst>
  <pc:docChgLst>
    <pc:chgData name="BELLEMIN SANDRA" userId="5fe4e071-d3f4-40df-970f-ee8fcf898346" providerId="ADAL" clId="{B5693FA9-4978-40BD-A6D8-6476B812EE44}"/>
    <pc:docChg chg="undo custSel addSld modSld">
      <pc:chgData name="BELLEMIN SANDRA" userId="5fe4e071-d3f4-40df-970f-ee8fcf898346" providerId="ADAL" clId="{B5693FA9-4978-40BD-A6D8-6476B812EE44}" dt="2023-08-23T14:53:50.080" v="226"/>
      <pc:docMkLst>
        <pc:docMk/>
      </pc:docMkLst>
      <pc:sldChg chg="modNotesTx">
        <pc:chgData name="BELLEMIN SANDRA" userId="5fe4e071-d3f4-40df-970f-ee8fcf898346" providerId="ADAL" clId="{B5693FA9-4978-40BD-A6D8-6476B812EE44}" dt="2023-08-23T14:53:50.080" v="226"/>
        <pc:sldMkLst>
          <pc:docMk/>
          <pc:sldMk cId="1518870342" sldId="257"/>
        </pc:sldMkLst>
      </pc:sldChg>
      <pc:sldChg chg="modNotesTx">
        <pc:chgData name="BELLEMIN SANDRA" userId="5fe4e071-d3f4-40df-970f-ee8fcf898346" providerId="ADAL" clId="{B5693FA9-4978-40BD-A6D8-6476B812EE44}" dt="2023-08-09T14:46:40.138" v="9" actId="113"/>
        <pc:sldMkLst>
          <pc:docMk/>
          <pc:sldMk cId="2728365544" sldId="258"/>
        </pc:sldMkLst>
      </pc:sldChg>
      <pc:sldChg chg="modNotesTx">
        <pc:chgData name="BELLEMIN SANDRA" userId="5fe4e071-d3f4-40df-970f-ee8fcf898346" providerId="ADAL" clId="{B5693FA9-4978-40BD-A6D8-6476B812EE44}" dt="2023-08-09T14:47:38.585" v="31" actId="20577"/>
        <pc:sldMkLst>
          <pc:docMk/>
          <pc:sldMk cId="3622220821" sldId="259"/>
        </pc:sldMkLst>
      </pc:sldChg>
      <pc:sldChg chg="modNotesTx">
        <pc:chgData name="BELLEMIN SANDRA" userId="5fe4e071-d3f4-40df-970f-ee8fcf898346" providerId="ADAL" clId="{B5693FA9-4978-40BD-A6D8-6476B812EE44}" dt="2023-08-09T14:49:16.550" v="50" actId="6549"/>
        <pc:sldMkLst>
          <pc:docMk/>
          <pc:sldMk cId="4165441234" sldId="260"/>
        </pc:sldMkLst>
      </pc:sldChg>
      <pc:sldChg chg="modSp mod">
        <pc:chgData name="BELLEMIN SANDRA" userId="5fe4e071-d3f4-40df-970f-ee8fcf898346" providerId="ADAL" clId="{B5693FA9-4978-40BD-A6D8-6476B812EE44}" dt="2023-08-09T14:53:38.837" v="53" actId="207"/>
        <pc:sldMkLst>
          <pc:docMk/>
          <pc:sldMk cId="2787015844" sldId="262"/>
        </pc:sldMkLst>
        <pc:spChg chg="mod">
          <ac:chgData name="BELLEMIN SANDRA" userId="5fe4e071-d3f4-40df-970f-ee8fcf898346" providerId="ADAL" clId="{B5693FA9-4978-40BD-A6D8-6476B812EE44}" dt="2023-08-09T14:53:38.837" v="53" actId="207"/>
          <ac:spMkLst>
            <pc:docMk/>
            <pc:sldMk cId="2787015844" sldId="262"/>
            <ac:spMk id="4" creationId="{F1BEF50B-C895-5EF1-DF01-5B8A6891C5F9}"/>
          </ac:spMkLst>
        </pc:spChg>
      </pc:sldChg>
      <pc:sldChg chg="modSp mod">
        <pc:chgData name="BELLEMIN SANDRA" userId="5fe4e071-d3f4-40df-970f-ee8fcf898346" providerId="ADAL" clId="{B5693FA9-4978-40BD-A6D8-6476B812EE44}" dt="2023-08-09T14:53:48.714" v="54" actId="207"/>
        <pc:sldMkLst>
          <pc:docMk/>
          <pc:sldMk cId="492679091" sldId="263"/>
        </pc:sldMkLst>
        <pc:spChg chg="mod">
          <ac:chgData name="BELLEMIN SANDRA" userId="5fe4e071-d3f4-40df-970f-ee8fcf898346" providerId="ADAL" clId="{B5693FA9-4978-40BD-A6D8-6476B812EE44}" dt="2023-08-09T14:53:48.714" v="54" actId="207"/>
          <ac:spMkLst>
            <pc:docMk/>
            <pc:sldMk cId="492679091" sldId="263"/>
            <ac:spMk id="2" creationId="{E610DF7D-1F91-8BF7-C3A7-5136F8509E5B}"/>
          </ac:spMkLst>
        </pc:spChg>
      </pc:sldChg>
      <pc:sldChg chg="modSp mod modNotesTx">
        <pc:chgData name="BELLEMIN SANDRA" userId="5fe4e071-d3f4-40df-970f-ee8fcf898346" providerId="ADAL" clId="{B5693FA9-4978-40BD-A6D8-6476B812EE44}" dt="2023-08-09T14:53:23.876" v="52" actId="207"/>
        <pc:sldMkLst>
          <pc:docMk/>
          <pc:sldMk cId="3493511332" sldId="264"/>
        </pc:sldMkLst>
        <pc:spChg chg="mod">
          <ac:chgData name="BELLEMIN SANDRA" userId="5fe4e071-d3f4-40df-970f-ee8fcf898346" providerId="ADAL" clId="{B5693FA9-4978-40BD-A6D8-6476B812EE44}" dt="2023-08-09T14:53:23.876" v="52" actId="207"/>
          <ac:spMkLst>
            <pc:docMk/>
            <pc:sldMk cId="3493511332" sldId="264"/>
            <ac:spMk id="3" creationId="{D2793461-22B5-67D7-B426-AD9DF6FC6661}"/>
          </ac:spMkLst>
        </pc:spChg>
      </pc:sldChg>
      <pc:sldChg chg="modNotesTx">
        <pc:chgData name="BELLEMIN SANDRA" userId="5fe4e071-d3f4-40df-970f-ee8fcf898346" providerId="ADAL" clId="{B5693FA9-4978-40BD-A6D8-6476B812EE44}" dt="2023-08-09T14:54:25.892" v="55" actId="20577"/>
        <pc:sldMkLst>
          <pc:docMk/>
          <pc:sldMk cId="2651111192" sldId="266"/>
        </pc:sldMkLst>
      </pc:sldChg>
      <pc:sldChg chg="addSp delSp modSp mod modNotesTx">
        <pc:chgData name="BELLEMIN SANDRA" userId="5fe4e071-d3f4-40df-970f-ee8fcf898346" providerId="ADAL" clId="{B5693FA9-4978-40BD-A6D8-6476B812EE44}" dt="2023-08-09T14:55:58.390" v="70" actId="6549"/>
        <pc:sldMkLst>
          <pc:docMk/>
          <pc:sldMk cId="2006282315" sldId="267"/>
        </pc:sldMkLst>
        <pc:spChg chg="add del mod">
          <ac:chgData name="BELLEMIN SANDRA" userId="5fe4e071-d3f4-40df-970f-ee8fcf898346" providerId="ADAL" clId="{B5693FA9-4978-40BD-A6D8-6476B812EE44}" dt="2023-08-09T14:55:23.508" v="62" actId="478"/>
          <ac:spMkLst>
            <pc:docMk/>
            <pc:sldMk cId="2006282315" sldId="267"/>
            <ac:spMk id="2" creationId="{3E974751-9526-594D-0025-71918CD79CB7}"/>
          </ac:spMkLst>
        </pc:spChg>
        <pc:spChg chg="mod">
          <ac:chgData name="BELLEMIN SANDRA" userId="5fe4e071-d3f4-40df-970f-ee8fcf898346" providerId="ADAL" clId="{B5693FA9-4978-40BD-A6D8-6476B812EE44}" dt="2023-08-09T14:55:01.129" v="58" actId="14100"/>
          <ac:spMkLst>
            <pc:docMk/>
            <pc:sldMk cId="2006282315" sldId="267"/>
            <ac:spMk id="12" creationId="{7440DDE2-93AA-D976-D75E-8EBCC0C744DD}"/>
          </ac:spMkLst>
        </pc:spChg>
        <pc:spChg chg="mod">
          <ac:chgData name="BELLEMIN SANDRA" userId="5fe4e071-d3f4-40df-970f-ee8fcf898346" providerId="ADAL" clId="{B5693FA9-4978-40BD-A6D8-6476B812EE44}" dt="2023-08-09T14:55:05.207" v="59" actId="14100"/>
          <ac:spMkLst>
            <pc:docMk/>
            <pc:sldMk cId="2006282315" sldId="267"/>
            <ac:spMk id="13" creationId="{233B6F48-C637-AEED-07AD-C8C0B6070E32}"/>
          </ac:spMkLst>
        </pc:spChg>
      </pc:sldChg>
      <pc:sldChg chg="delCm modNotesTx">
        <pc:chgData name="BELLEMIN SANDRA" userId="5fe4e071-d3f4-40df-970f-ee8fcf898346" providerId="ADAL" clId="{B5693FA9-4978-40BD-A6D8-6476B812EE44}" dt="2023-08-09T15:02:47.336" v="95" actId="6549"/>
        <pc:sldMkLst>
          <pc:docMk/>
          <pc:sldMk cId="3082134402" sldId="268"/>
        </pc:sldMkLst>
        <pc:extLst>
          <p:ext xmlns:p="http://schemas.openxmlformats.org/presentationml/2006/main" uri="{D6D511B9-2390-475A-947B-AFAB55BFBCF1}">
            <pc226:cmChg xmlns:pc226="http://schemas.microsoft.com/office/powerpoint/2022/06/main/command" chg="del">
              <pc226:chgData name="BELLEMIN SANDRA" userId="5fe4e071-d3f4-40df-970f-ee8fcf898346" providerId="ADAL" clId="{B5693FA9-4978-40BD-A6D8-6476B812EE44}" dt="2023-08-09T15:02:00.932" v="75"/>
              <pc2:cmMkLst xmlns:pc2="http://schemas.microsoft.com/office/powerpoint/2019/9/main/command">
                <pc:docMk/>
                <pc:sldMk cId="3082134402" sldId="268"/>
                <pc2:cmMk id="{7C28CA7B-B7EB-4393-9718-B038CC7F9F07}"/>
              </pc2:cmMkLst>
            </pc226:cmChg>
          </p:ext>
        </pc:extLst>
      </pc:sldChg>
      <pc:sldChg chg="modNotesTx">
        <pc:chgData name="BELLEMIN SANDRA" userId="5fe4e071-d3f4-40df-970f-ee8fcf898346" providerId="ADAL" clId="{B5693FA9-4978-40BD-A6D8-6476B812EE44}" dt="2023-08-11T15:41:58.515" v="224" actId="20577"/>
        <pc:sldMkLst>
          <pc:docMk/>
          <pc:sldMk cId="312292662" sldId="269"/>
        </pc:sldMkLst>
      </pc:sldChg>
      <pc:sldChg chg="modSp mod modNotesTx">
        <pc:chgData name="BELLEMIN SANDRA" userId="5fe4e071-d3f4-40df-970f-ee8fcf898346" providerId="ADAL" clId="{B5693FA9-4978-40BD-A6D8-6476B812EE44}" dt="2023-08-09T15:05:44.071" v="134" actId="1076"/>
        <pc:sldMkLst>
          <pc:docMk/>
          <pc:sldMk cId="2270620351" sldId="270"/>
        </pc:sldMkLst>
        <pc:spChg chg="mod">
          <ac:chgData name="BELLEMIN SANDRA" userId="5fe4e071-d3f4-40df-970f-ee8fcf898346" providerId="ADAL" clId="{B5693FA9-4978-40BD-A6D8-6476B812EE44}" dt="2023-08-09T15:05:44.071" v="134" actId="1076"/>
          <ac:spMkLst>
            <pc:docMk/>
            <pc:sldMk cId="2270620351" sldId="270"/>
            <ac:spMk id="3" creationId="{966EFC7A-D7DA-2EF6-7AAD-259094FE69E5}"/>
          </ac:spMkLst>
        </pc:spChg>
      </pc:sldChg>
      <pc:sldChg chg="modSp mod modNotesTx">
        <pc:chgData name="BELLEMIN SANDRA" userId="5fe4e071-d3f4-40df-970f-ee8fcf898346" providerId="ADAL" clId="{B5693FA9-4978-40BD-A6D8-6476B812EE44}" dt="2023-08-09T15:05:37.639" v="132" actId="1076"/>
        <pc:sldMkLst>
          <pc:docMk/>
          <pc:sldMk cId="2440875012" sldId="271"/>
        </pc:sldMkLst>
        <pc:spChg chg="mod">
          <ac:chgData name="BELLEMIN SANDRA" userId="5fe4e071-d3f4-40df-970f-ee8fcf898346" providerId="ADAL" clId="{B5693FA9-4978-40BD-A6D8-6476B812EE44}" dt="2023-08-09T15:05:37.639" v="132" actId="1076"/>
          <ac:spMkLst>
            <pc:docMk/>
            <pc:sldMk cId="2440875012" sldId="271"/>
            <ac:spMk id="2" creationId="{4770C7A6-3C1C-FB34-D296-7CACAB81B6CA}"/>
          </ac:spMkLst>
        </pc:spChg>
      </pc:sldChg>
      <pc:sldChg chg="modSp mod">
        <pc:chgData name="BELLEMIN SANDRA" userId="5fe4e071-d3f4-40df-970f-ee8fcf898346" providerId="ADAL" clId="{B5693FA9-4978-40BD-A6D8-6476B812EE44}" dt="2023-08-09T15:06:13.942" v="139" actId="1076"/>
        <pc:sldMkLst>
          <pc:docMk/>
          <pc:sldMk cId="3817678870" sldId="272"/>
        </pc:sldMkLst>
        <pc:picChg chg="mod">
          <ac:chgData name="BELLEMIN SANDRA" userId="5fe4e071-d3f4-40df-970f-ee8fcf898346" providerId="ADAL" clId="{B5693FA9-4978-40BD-A6D8-6476B812EE44}" dt="2023-08-09T15:06:06.568" v="137" actId="1076"/>
          <ac:picMkLst>
            <pc:docMk/>
            <pc:sldMk cId="3817678870" sldId="272"/>
            <ac:picMk id="2" creationId="{CEB8A226-958B-ABCE-99B5-B542229FBF1D}"/>
          </ac:picMkLst>
        </pc:picChg>
        <pc:picChg chg="mod">
          <ac:chgData name="BELLEMIN SANDRA" userId="5fe4e071-d3f4-40df-970f-ee8fcf898346" providerId="ADAL" clId="{B5693FA9-4978-40BD-A6D8-6476B812EE44}" dt="2023-08-09T15:06:13.942" v="139" actId="1076"/>
          <ac:picMkLst>
            <pc:docMk/>
            <pc:sldMk cId="3817678870" sldId="272"/>
            <ac:picMk id="4" creationId="{5937318E-E7FB-5395-5FBE-9C95AABE6891}"/>
          </ac:picMkLst>
        </pc:picChg>
      </pc:sldChg>
      <pc:sldChg chg="modNotesTx">
        <pc:chgData name="BELLEMIN SANDRA" userId="5fe4e071-d3f4-40df-970f-ee8fcf898346" providerId="ADAL" clId="{B5693FA9-4978-40BD-A6D8-6476B812EE44}" dt="2023-08-09T15:07:03.645" v="147" actId="113"/>
        <pc:sldMkLst>
          <pc:docMk/>
          <pc:sldMk cId="1886230938" sldId="273"/>
        </pc:sldMkLst>
      </pc:sldChg>
      <pc:sldChg chg="modNotesTx">
        <pc:chgData name="BELLEMIN SANDRA" userId="5fe4e071-d3f4-40df-970f-ee8fcf898346" providerId="ADAL" clId="{B5693FA9-4978-40BD-A6D8-6476B812EE44}" dt="2023-08-09T15:09:32.201" v="207" actId="113"/>
        <pc:sldMkLst>
          <pc:docMk/>
          <pc:sldMk cId="3518247715" sldId="274"/>
        </pc:sldMkLst>
      </pc:sldChg>
      <pc:sldChg chg="modNotesTx">
        <pc:chgData name="BELLEMIN SANDRA" userId="5fe4e071-d3f4-40df-970f-ee8fcf898346" providerId="ADAL" clId="{B5693FA9-4978-40BD-A6D8-6476B812EE44}" dt="2023-08-09T15:07:16.581" v="174" actId="114"/>
        <pc:sldMkLst>
          <pc:docMk/>
          <pc:sldMk cId="315367039" sldId="275"/>
        </pc:sldMkLst>
      </pc:sldChg>
      <pc:sldChg chg="modNotesTx">
        <pc:chgData name="BELLEMIN SANDRA" userId="5fe4e071-d3f4-40df-970f-ee8fcf898346" providerId="ADAL" clId="{B5693FA9-4978-40BD-A6D8-6476B812EE44}" dt="2023-08-09T15:08:49.487" v="190"/>
        <pc:sldMkLst>
          <pc:docMk/>
          <pc:sldMk cId="782627150" sldId="276"/>
        </pc:sldMkLst>
      </pc:sldChg>
      <pc:sldChg chg="modNotesTx">
        <pc:chgData name="BELLEMIN SANDRA" userId="5fe4e071-d3f4-40df-970f-ee8fcf898346" providerId="ADAL" clId="{B5693FA9-4978-40BD-A6D8-6476B812EE44}" dt="2023-08-09T15:10:11.651" v="213" actId="20577"/>
        <pc:sldMkLst>
          <pc:docMk/>
          <pc:sldMk cId="581733540" sldId="277"/>
        </pc:sldMkLst>
      </pc:sldChg>
      <pc:sldChg chg="add modNotesTx">
        <pc:chgData name="BELLEMIN SANDRA" userId="5fe4e071-d3f4-40df-970f-ee8fcf898346" providerId="ADAL" clId="{B5693FA9-4978-40BD-A6D8-6476B812EE44}" dt="2023-08-09T14:48:17.489" v="45" actId="6549"/>
        <pc:sldMkLst>
          <pc:docMk/>
          <pc:sldMk cId="3361528919" sldId="278"/>
        </pc:sldMkLst>
      </pc:sldChg>
      <pc:sldChg chg="add modNotesTx">
        <pc:chgData name="BELLEMIN SANDRA" userId="5fe4e071-d3f4-40df-970f-ee8fcf898346" providerId="ADAL" clId="{B5693FA9-4978-40BD-A6D8-6476B812EE44}" dt="2023-08-09T14:48:23.198" v="49" actId="6549"/>
        <pc:sldMkLst>
          <pc:docMk/>
          <pc:sldMk cId="3013413684" sldId="279"/>
        </pc:sldMkLst>
      </pc:sldChg>
      <pc:sldChg chg="add modNotesTx">
        <pc:chgData name="BELLEMIN SANDRA" userId="5fe4e071-d3f4-40df-970f-ee8fcf898346" providerId="ADAL" clId="{B5693FA9-4978-40BD-A6D8-6476B812EE44}" dt="2023-08-09T14:56:16.593" v="73" actId="20577"/>
        <pc:sldMkLst>
          <pc:docMk/>
          <pc:sldMk cId="86784389" sldId="280"/>
        </pc:sldMkLst>
      </pc:sldChg>
      <pc:sldChg chg="add modNotesTx">
        <pc:chgData name="BELLEMIN SANDRA" userId="5fe4e071-d3f4-40df-970f-ee8fcf898346" providerId="ADAL" clId="{B5693FA9-4978-40BD-A6D8-6476B812EE44}" dt="2023-08-09T15:03:23.487" v="102" actId="6549"/>
        <pc:sldMkLst>
          <pc:docMk/>
          <pc:sldMk cId="3468429163" sldId="281"/>
        </pc:sldMkLst>
      </pc:sldChg>
      <pc:sldChg chg="add modNotesTx">
        <pc:chgData name="BELLEMIN SANDRA" userId="5fe4e071-d3f4-40df-970f-ee8fcf898346" providerId="ADAL" clId="{B5693FA9-4978-40BD-A6D8-6476B812EE44}" dt="2023-08-09T15:03:29.201" v="105" actId="6549"/>
        <pc:sldMkLst>
          <pc:docMk/>
          <pc:sldMk cId="99649103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09E95-EC24-4BE7-9C16-82DD34A7831C}" type="datetimeFigureOut">
              <a:rPr lang="fr-FR" smtClean="0"/>
              <a:t>05/09/2023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47CC-0DF4-4DCE-B534-EAF661256661}" type="slidenum">
              <a:rPr lang="fr-FR" smtClean="0"/>
              <a:t>‹N°›</a:t>
            </a:fld>
            <a:endParaRPr lang="fr-FR"/>
          </a:p>
        </p:txBody>
      </p:sp>
    </p:spTree>
    <p:extLst>
      <p:ext uri="{BB962C8B-B14F-4D97-AF65-F5344CB8AC3E}">
        <p14:creationId xmlns:p14="http://schemas.microsoft.com/office/powerpoint/2010/main" val="56550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mn-lt"/>
                <a:ea typeface="Times New Roman" panose="02020603050405020304" pitchFamily="18" charset="0"/>
                <a:cs typeface="Times New Roman" panose="02020603050405020304" pitchFamily="18" charset="0"/>
              </a:rPr>
              <a:t>QUI PARLE ? À QUI ? DE QUOI ? </a:t>
            </a:r>
            <a:r>
              <a:rPr lang="fr-FR" sz="1200" b="0" i="1" dirty="0">
                <a:solidFill>
                  <a:srgbClr val="FF0000"/>
                </a:solidFill>
                <a:effectLst/>
                <a:latin typeface="+mn-lt"/>
                <a:ea typeface="Times New Roman" panose="02020603050405020304" pitchFamily="18" charset="0"/>
                <a:cs typeface="Times New Roman" panose="02020603050405020304" pitchFamily="18" charset="0"/>
              </a:rPr>
              <a:t>– Les personnes en grammaire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Times New Roman" panose="02020603050405020304" pitchFamily="18" charset="0"/>
                <a:cs typeface="Times New Roman" panose="02020603050405020304" pitchFamily="18" charset="0"/>
              </a:rPr>
              <a:t>Leçon 25 : À quoi servent les pronoms personnels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2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a:t>
            </a:fld>
            <a:endParaRPr lang="fr-FR"/>
          </a:p>
        </p:txBody>
      </p:sp>
    </p:spTree>
    <p:extLst>
      <p:ext uri="{BB962C8B-B14F-4D97-AF65-F5344CB8AC3E}">
        <p14:creationId xmlns:p14="http://schemas.microsoft.com/office/powerpoint/2010/main" val="232942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Quelle est la version qui vous parait la meilleure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version avec les pronoms personnels.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10</a:t>
            </a:fld>
            <a:endParaRPr lang="fr-FR"/>
          </a:p>
        </p:txBody>
      </p:sp>
    </p:spTree>
    <p:extLst>
      <p:ext uri="{BB962C8B-B14F-4D97-AF65-F5344CB8AC3E}">
        <p14:creationId xmlns:p14="http://schemas.microsoft.com/office/powerpoint/2010/main" val="83282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a:t>
            </a:r>
            <a:r>
              <a:rPr lang="fr-FR" sz="1800" b="1" dirty="0">
                <a:effectLst/>
                <a:latin typeface="Times New Roman" panose="02020603050405020304" pitchFamily="18" charset="0"/>
                <a:ea typeface="Times New Roman" panose="02020603050405020304" pitchFamily="18" charset="0"/>
              </a:rPr>
              <a:t>Identifier à quelles conditions on a le choix entre pronom personnel et groupe du nom</a:t>
            </a:r>
          </a:p>
          <a:p>
            <a:endParaRPr lang="fr-FR" sz="1800" b="1" dirty="0">
              <a:effectLst/>
              <a:latin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maintenant vérifier s’il est toujours possible de remplacer les groupes nominaux par un pronom personnel et les pronoms personnels par des groupes nominaux.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chacun les phrases à réécrire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lire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avec les élèves et leur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rappeler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dans quels contextes elles ont été rencontrées.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11</a:t>
            </a:fld>
            <a:endParaRPr lang="fr-FR"/>
          </a:p>
        </p:txBody>
      </p:sp>
    </p:spTree>
    <p:extLst>
      <p:ext uri="{BB962C8B-B14F-4D97-AF65-F5344CB8AC3E}">
        <p14:creationId xmlns:p14="http://schemas.microsoft.com/office/powerpoint/2010/main" val="176493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Trouvez les briques de la phrase. Quand la brique-sujet est avec un nom, essayez de la remplacer par un pronom personnel ; quand c’est un pronom personnel, essayez de le remplacer par un groupe du nom. </a:t>
            </a: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Écrivez votre réponse sur la ligne en-dessous de la phrase.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Attention ! Ce n’est pas toujours possible </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Quand ce n’est pas possible, ne mettez rien.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12</a:t>
            </a:fld>
            <a:endParaRPr lang="fr-FR"/>
          </a:p>
        </p:txBody>
      </p:sp>
    </p:spTree>
    <p:extLst>
      <p:ext uri="{BB962C8B-B14F-4D97-AF65-F5344CB8AC3E}">
        <p14:creationId xmlns:p14="http://schemas.microsoft.com/office/powerpoint/2010/main" val="189512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b="1" i="0" u="none" dirty="0"/>
              <a:t>Reprendre</a:t>
            </a:r>
            <a:r>
              <a:rPr lang="fr-FR" b="0" i="0" u="none" dirty="0"/>
              <a:t> chaque phrase transformée avec les élèves.</a:t>
            </a:r>
          </a:p>
          <a:p>
            <a:endParaRPr lang="fr-FR" b="0" i="0" u="none" dirty="0"/>
          </a:p>
          <a:p>
            <a:r>
              <a:rPr lang="fr-FR" sz="1200" b="1" i="0"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b="1" i="0" u="none" dirty="0"/>
              <a:t>Commenter</a:t>
            </a:r>
            <a:r>
              <a:rPr lang="fr-FR" b="0" i="0" u="none" dirty="0"/>
              <a:t> en particulier les 3 cas suivants :</a:t>
            </a:r>
          </a:p>
          <a:p>
            <a:r>
              <a:rPr lang="fr-FR" dirty="0"/>
              <a:t>Tu vas à la piscine ?</a:t>
            </a:r>
          </a:p>
          <a:p>
            <a:r>
              <a:rPr lang="fr-FR" dirty="0">
                <a:sym typeface="Wingdings" panose="05000000000000000000" pitchFamily="2" charset="2"/>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Changement impossible : il faudrait changer de personne (« Paul va à la piscine ? »)</a:t>
            </a:r>
          </a:p>
          <a:p>
            <a:endParaRPr lang="fr-FR"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J’</a:t>
            </a:r>
            <a:r>
              <a:rPr lang="fr-F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ouvre la porte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Changement impossible, comme avec Tu.</a:t>
            </a:r>
          </a:p>
          <a:p>
            <a:endParaRPr lang="fr-FR"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allons au cinéma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Changement possible seulement si l’on se représente qui sont les autres personnes désignées par le nous (« Paul, Lucie et moi allons au cinéma »)</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13</a:t>
            </a:fld>
            <a:endParaRPr lang="fr-FR"/>
          </a:p>
        </p:txBody>
      </p:sp>
    </p:spTree>
    <p:extLst>
      <p:ext uri="{BB962C8B-B14F-4D97-AF65-F5344CB8AC3E}">
        <p14:creationId xmlns:p14="http://schemas.microsoft.com/office/powerpoint/2010/main" val="300436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qu’on peut toujours remplacer les briques-sujets par un pronom personnel ?  Quand est-ce qu’on peut remplacer ? C’est à quelles personnes de la grammaire qu’on peut remplacer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ne peut pas toujours remplacer. On ne peut remplacer facilement que quand c’est la personne 3 ou la personne 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qu’on peut toujours remplacer un pronom personnel par un groupe du nom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Non, on ne peut pas toujours. On ne peut qu’aux personnes 3 et 6, et il faut se souvenir du texte où on avait lu la phrase.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14</a:t>
            </a:fld>
            <a:endParaRPr lang="fr-FR"/>
          </a:p>
        </p:txBody>
      </p:sp>
    </p:spTree>
    <p:extLst>
      <p:ext uri="{BB962C8B-B14F-4D97-AF65-F5344CB8AC3E}">
        <p14:creationId xmlns:p14="http://schemas.microsoft.com/office/powerpoint/2010/main" val="273128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spcAft>
                <a:spcPts val="800"/>
              </a:spcAft>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Aux personnes 3 et 6, les pronoms personnels désignent des gens ou des choses dont on a déjà parlé. </a:t>
            </a:r>
          </a:p>
          <a:p>
            <a:pPr marL="0" lvl="0" indent="0">
              <a:lnSpc>
                <a:spcPct val="107000"/>
              </a:lnSpc>
              <a:spcAft>
                <a:spcPts val="800"/>
              </a:spcAft>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Aux autres personnes, ils désignent des gens qui font partie d’une scénette, on ne peut pas remplacer. Et il faut connaitre la scénette pour savoir qui est désigné par le pronom personnel.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15</a:t>
            </a:fld>
            <a:endParaRPr lang="fr-FR"/>
          </a:p>
        </p:txBody>
      </p:sp>
    </p:spTree>
    <p:extLst>
      <p:ext uri="{BB962C8B-B14F-4D97-AF65-F5344CB8AC3E}">
        <p14:creationId xmlns:p14="http://schemas.microsoft.com/office/powerpoint/2010/main" val="16797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Dans la leçon </a:t>
            </a:r>
            <a:r>
              <a:rPr lang="fr-FR" sz="1200" b="1" i="1" dirty="0">
                <a:solidFill>
                  <a:srgbClr val="000000"/>
                </a:solidFill>
                <a:effectLst/>
                <a:latin typeface="+mn-lt"/>
                <a:ea typeface="Calibri" panose="020F0502020204030204" pitchFamily="34" charset="0"/>
                <a:cs typeface="Times New Roman" panose="02020603050405020304" pitchFamily="18" charset="0"/>
              </a:rPr>
              <a:t>À quoi servent les pronoms personnels ?</a:t>
            </a:r>
            <a:r>
              <a:rPr lang="fr-FR" sz="1200" dirty="0">
                <a:solidFill>
                  <a:srgbClr val="000000"/>
                </a:solidFill>
                <a:effectLst/>
                <a:latin typeface="+mn-lt"/>
                <a:ea typeface="Calibri" panose="020F0502020204030204" pitchFamily="34" charset="0"/>
                <a:cs typeface="Times New Roman" panose="02020603050405020304" pitchFamily="18" charset="0"/>
              </a:rPr>
              <a:t>, qu’avons-nous appris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mn-lt"/>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2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0" dirty="0">
                <a:solidFill>
                  <a:srgbClr val="000000"/>
                </a:solidFill>
                <a:effectLst/>
                <a:latin typeface="+mn-lt"/>
                <a:ea typeface="Calibri" panose="020F0502020204030204" pitchFamily="34" charset="0"/>
                <a:cs typeface="Times New Roman" panose="02020603050405020304" pitchFamily="18" charset="0"/>
                <a:sym typeface="Wingdings 3" pitchFamily="2" charset="2"/>
              </a:rPr>
              <a:t>(</a:t>
            </a:r>
            <a:r>
              <a:rPr lang="fr-FR" sz="1200" i="1" dirty="0">
                <a:solidFill>
                  <a:srgbClr val="000000"/>
                </a:solidFill>
                <a:effectLst/>
                <a:latin typeface="+mn-lt"/>
                <a:ea typeface="Calibri" panose="020F0502020204030204" pitchFamily="34" charset="0"/>
                <a:cs typeface="Times New Roman" panose="02020603050405020304" pitchFamily="18" charset="0"/>
              </a:rPr>
              <a:t>collectivement)</a:t>
            </a:r>
            <a:r>
              <a:rPr lang="fr-FR" sz="1200" i="0" dirty="0">
                <a:solidFill>
                  <a:srgbClr val="000000"/>
                </a:solidFill>
                <a:effectLst/>
                <a:latin typeface="+mn-lt"/>
                <a:ea typeface="Calibri" panose="020F0502020204030204" pitchFamily="34" charset="0"/>
                <a:cs typeface="Times New Roman" panose="02020603050405020304" pitchFamily="18" charset="0"/>
              </a:rPr>
              <a:t> : O</a:t>
            </a:r>
            <a:r>
              <a:rPr lang="fr-FR" sz="1800" dirty="0">
                <a:solidFill>
                  <a:srgbClr val="000000"/>
                </a:solidFill>
                <a:effectLst/>
                <a:latin typeface="Times New Roman" panose="02020603050405020304" pitchFamily="18" charset="0"/>
                <a:ea typeface="Times New Roman" panose="02020603050405020304" pitchFamily="18" charset="0"/>
              </a:rPr>
              <a:t>n a appris à :</a:t>
            </a:r>
          </a:p>
          <a:p>
            <a:pPr marL="0" indent="0">
              <a:buFont typeface="Wingdings 3" panose="05040102010807070707" pitchFamily="18" charset="2"/>
              <a:buNone/>
            </a:pPr>
            <a:r>
              <a:rPr lang="fr-FR" sz="1800" dirty="0">
                <a:solidFill>
                  <a:srgbClr val="000000"/>
                </a:solidFill>
                <a:effectLst/>
                <a:latin typeface="Times New Roman" panose="02020603050405020304" pitchFamily="18" charset="0"/>
                <a:ea typeface="Times New Roman" panose="02020603050405020304" pitchFamily="18" charset="0"/>
              </a:rPr>
              <a:t>répondre à la question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à quoi servent les pronoms personnels </a:t>
            </a:r>
            <a:r>
              <a:rPr lang="fr-FR" sz="1800" b="1" i="1" dirty="0">
                <a:solidFill>
                  <a:srgbClr val="000000"/>
                </a:solidFill>
                <a:effectLst/>
                <a:latin typeface="Times New Roman" panose="02020603050405020304" pitchFamily="18" charset="0"/>
                <a:ea typeface="Times New Roman" panose="02020603050405020304" pitchFamily="18" charset="0"/>
              </a:rPr>
              <a:t>ils</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elles</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il</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elle</a:t>
            </a:r>
            <a:r>
              <a:rPr lang="fr-FR" sz="1800" dirty="0">
                <a:solidFill>
                  <a:srgbClr val="000000"/>
                </a:solidFill>
                <a:effectLst/>
                <a:latin typeface="Times New Roman" panose="02020603050405020304" pitchFamily="18" charset="0"/>
                <a:ea typeface="Times New Roman" panose="02020603050405020304" pitchFamily="18" charset="0"/>
              </a:rPr>
              <a:t> et </a:t>
            </a:r>
            <a:r>
              <a:rPr lang="fr-FR" sz="1800" b="1" i="1" dirty="0">
                <a:solidFill>
                  <a:srgbClr val="000000"/>
                </a:solidFill>
                <a:effectLst/>
                <a:latin typeface="Times New Roman" panose="02020603050405020304" pitchFamily="18" charset="0"/>
                <a:ea typeface="Times New Roman" panose="02020603050405020304" pitchFamily="18" charset="0"/>
              </a:rPr>
              <a:t>nous</a:t>
            </a:r>
            <a:r>
              <a:rPr lang="fr-FR" sz="1800" dirty="0">
                <a:solidFill>
                  <a:srgbClr val="000000"/>
                </a:solidFill>
                <a:effectLst/>
                <a:latin typeface="Times New Roman" panose="02020603050405020304" pitchFamily="18" charset="0"/>
                <a:ea typeface="Times New Roman" panose="02020603050405020304" pitchFamily="18" charset="0"/>
              </a:rPr>
              <a:t> dans un texte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Ils servent à </a:t>
            </a:r>
            <a:r>
              <a:rPr lang="fr-FR" sz="1800" b="1" dirty="0">
                <a:solidFill>
                  <a:srgbClr val="000000"/>
                </a:solidFill>
                <a:effectLst/>
                <a:latin typeface="Times New Roman" panose="02020603050405020304" pitchFamily="18" charset="0"/>
                <a:ea typeface="Times New Roman" panose="02020603050405020304" pitchFamily="18" charset="0"/>
              </a:rPr>
              <a:t>ne pas répéter</a:t>
            </a:r>
            <a:r>
              <a:rPr lang="fr-FR" sz="1800" dirty="0">
                <a:solidFill>
                  <a:srgbClr val="000000"/>
                </a:solidFill>
                <a:effectLst/>
                <a:latin typeface="Times New Roman" panose="02020603050405020304" pitchFamily="18" charset="0"/>
                <a:ea typeface="Times New Roman" panose="02020603050405020304" pitchFamily="18" charset="0"/>
              </a:rPr>
              <a:t> les mêmes mots dans un texte. Ils peuvent les remplacer.</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C’est pour cela qu’on les utilise en conjugaison. Ça va plus vite.</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a:p>
            <a:r>
              <a:rPr lang="fr-FR" sz="1800" dirty="0">
                <a:solidFill>
                  <a:srgbClr val="000000"/>
                </a:solidFill>
                <a:effectLst/>
                <a:latin typeface="Times New Roman" panose="02020603050405020304" pitchFamily="18" charset="0"/>
                <a:ea typeface="Times New Roman" panose="02020603050405020304" pitchFamily="18" charset="0"/>
              </a:rPr>
              <a:t>Certains pronoms personnels ne se remplacent pas : </a:t>
            </a:r>
            <a:r>
              <a:rPr lang="fr-FR" sz="1800" b="1" i="1" dirty="0">
                <a:solidFill>
                  <a:srgbClr val="000000"/>
                </a:solidFill>
                <a:effectLst/>
                <a:latin typeface="Times New Roman" panose="02020603050405020304" pitchFamily="18" charset="0"/>
                <a:ea typeface="Times New Roman" panose="02020603050405020304" pitchFamily="18" charset="0"/>
              </a:rPr>
              <a:t>je</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tu</a:t>
            </a:r>
            <a:r>
              <a:rPr lang="fr-FR" sz="1800" dirty="0">
                <a:solidFill>
                  <a:srgbClr val="000000"/>
                </a:solidFill>
                <a:effectLst/>
                <a:latin typeface="Times New Roman" panose="02020603050405020304" pitchFamily="18" charset="0"/>
                <a:ea typeface="Times New Roman" panose="02020603050405020304" pitchFamily="18" charset="0"/>
              </a:rPr>
              <a:t>. Ce ne sont que les pronoms de la personne 3 et de la personne 6 qui peuvent se remplacer facilement.</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16</a:t>
            </a:fld>
            <a:endParaRPr lang="fr-FR"/>
          </a:p>
        </p:txBody>
      </p:sp>
    </p:spTree>
    <p:extLst>
      <p:ext uri="{BB962C8B-B14F-4D97-AF65-F5344CB8AC3E}">
        <p14:creationId xmlns:p14="http://schemas.microsoft.com/office/powerpoint/2010/main" val="97822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17</a:t>
            </a:fld>
            <a:endParaRPr lang="fr-FR"/>
          </a:p>
        </p:txBody>
      </p:sp>
    </p:spTree>
    <p:extLst>
      <p:ext uri="{BB962C8B-B14F-4D97-AF65-F5344CB8AC3E}">
        <p14:creationId xmlns:p14="http://schemas.microsoft.com/office/powerpoint/2010/main" val="210881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Voilà votre trace écrite. Vous allez ajouter les mots qui manquent et mettre les couleurs.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votre crayon vert, écrivez les pronoms personnels et soulignez les groupes du noms sujets. </a:t>
            </a: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votre crayon rouge, soulignez les briques du verbe.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18</a:t>
            </a:fld>
            <a:endParaRPr lang="fr-FR"/>
          </a:p>
        </p:txBody>
      </p:sp>
    </p:spTree>
    <p:extLst>
      <p:ext uri="{BB962C8B-B14F-4D97-AF65-F5344CB8AC3E}">
        <p14:creationId xmlns:p14="http://schemas.microsoft.com/office/powerpoint/2010/main" val="22175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mn-lt"/>
                <a:ea typeface="Calibri" panose="020F0502020204030204" pitchFamily="34" charset="0"/>
                <a:cs typeface="Times New Roman" panose="02020603050405020304" pitchFamily="18" charset="0"/>
              </a:rPr>
              <a:t>L</a:t>
            </a:r>
            <a:r>
              <a:rPr lang="fr-FR" sz="1200" dirty="0">
                <a:effectLst/>
                <a:latin typeface="+mn-lt"/>
                <a:ea typeface="Calibri" panose="020F0502020204030204" pitchFamily="34" charset="0"/>
                <a:cs typeface="Times New Roman" panose="02020603050405020304" pitchFamily="18" charset="0"/>
              </a:rPr>
              <a:t>ivret 5, page 4</a:t>
            </a: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19</a:t>
            </a:fld>
            <a:endParaRPr lang="fr-FR"/>
          </a:p>
        </p:txBody>
      </p:sp>
    </p:spTree>
    <p:extLst>
      <p:ext uri="{BB962C8B-B14F-4D97-AF65-F5344CB8AC3E}">
        <p14:creationId xmlns:p14="http://schemas.microsoft.com/office/powerpoint/2010/main" val="345070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1" dirty="0">
                <a:solidFill>
                  <a:srgbClr val="000000"/>
                </a:solidFill>
                <a:effectLst/>
                <a:latin typeface="+mn-lt"/>
                <a:ea typeface="Calibri" panose="020F0502020204030204" pitchFamily="34" charset="0"/>
                <a:cs typeface="Times New Roman" panose="02020603050405020304" pitchFamily="18" charset="0"/>
              </a:rPr>
              <a:t>PHASE 1 : </a:t>
            </a:r>
            <a:r>
              <a:rPr lang="fr-FR" sz="1200" b="1" i="1" dirty="0">
                <a:solidFill>
                  <a:srgbClr val="000000"/>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200" dirty="0">
              <a:solidFill>
                <a:srgbClr val="0070C0"/>
              </a:solidFill>
              <a:effectLst/>
              <a:latin typeface="+mn-lt"/>
              <a:ea typeface="Times New Roman" panose="02020603050405020304" pitchFamily="18" charset="0"/>
            </a:endParaRPr>
          </a:p>
          <a:p>
            <a:pPr marL="0" indent="0" algn="l">
              <a:buFont typeface="Wingdings 3" panose="050401020108070707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Que savez-vous sur les pronoms personnels ? »</a:t>
            </a:r>
          </a:p>
          <a:p>
            <a:pPr marL="0" indent="0" algn="l">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Liste :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elle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Ils sont devant les verbes.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Ils servent à conjuguer.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 sont des briques-sujets.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Nous allons essayer de comprendre quand on les utilise dans les briques-sujets. Pour cela, on va se servir d’un texte assez bizarre.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2</a:t>
            </a:fld>
            <a:endParaRPr lang="fr-FR"/>
          </a:p>
        </p:txBody>
      </p:sp>
    </p:spTree>
    <p:extLst>
      <p:ext uri="{BB962C8B-B14F-4D97-AF65-F5344CB8AC3E}">
        <p14:creationId xmlns:p14="http://schemas.microsoft.com/office/powerpoint/2010/main" val="196816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a:t>
            </a:r>
          </a:p>
          <a:p>
            <a:endParaRPr lang="fr-FR" b="1" dirty="0"/>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enfants installent la table puis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s’asseyent.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Chloé lit son roman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elle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se couche ensuite.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filles ramassent les cahiers puis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distribuent la fiche d’exercices.</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 lionceau et son père se réveillent.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baillent.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20</a:t>
            </a:fld>
            <a:endParaRPr lang="fr-FR"/>
          </a:p>
        </p:txBody>
      </p:sp>
    </p:spTree>
    <p:extLst>
      <p:ext uri="{BB962C8B-B14F-4D97-AF65-F5344CB8AC3E}">
        <p14:creationId xmlns:p14="http://schemas.microsoft.com/office/powerpoint/2010/main" val="12463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avec le mémo)</a:t>
            </a:r>
          </a:p>
          <a:p>
            <a:r>
              <a:rPr lang="fr-FR" b="1" dirty="0"/>
              <a:t>Exercice 1</a:t>
            </a:r>
          </a:p>
          <a:p>
            <a:endParaRPr lang="fr-FR" b="1" dirty="0"/>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Les enfants installent la table puis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s’asseyent.</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Chloé lit son roman ;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elle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se couche ensuite.</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Les filles ramassent les cahiers puis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distribuent la fiche d’exercices.</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Le lionceau et son père se réveillent.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baillent.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21</a:t>
            </a:fld>
            <a:endParaRPr lang="fr-FR"/>
          </a:p>
        </p:txBody>
      </p:sp>
    </p:spTree>
    <p:extLst>
      <p:ext uri="{BB962C8B-B14F-4D97-AF65-F5344CB8AC3E}">
        <p14:creationId xmlns:p14="http://schemas.microsoft.com/office/powerpoint/2010/main" val="3967498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traverse la cour de récréation.</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jouent à la marelle.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aimons le tennis.</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dévalent la pente.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ont tous les deux des griffes.</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jouons du violon.</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Vous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jouez aux échecs.</a:t>
            </a:r>
          </a:p>
          <a:p>
            <a:pPr marL="0" lvl="0" indent="0">
              <a:buClr>
                <a:srgbClr val="00B0F0"/>
              </a:buClr>
              <a:buFont typeface="+mj-lt"/>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justifier le remplacement de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Mon frère et moi</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on peut proposer aux élèves d’imaginer la scénette appropriée. On peut aussi utiliser l’affichette.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Idem pour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et</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22</a:t>
            </a:fld>
            <a:endParaRPr lang="fr-FR"/>
          </a:p>
        </p:txBody>
      </p:sp>
    </p:spTree>
    <p:extLst>
      <p:ext uri="{BB962C8B-B14F-4D97-AF65-F5344CB8AC3E}">
        <p14:creationId xmlns:p14="http://schemas.microsoft.com/office/powerpoint/2010/main" val="99870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traverse la cour de récréation.</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jouent à la marelle.</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aimons le tennis.</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dévalent la pente.</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ont tous les deux des griffes.</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jouons du violon.</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Vous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jouez aux échecs.</a:t>
            </a:r>
          </a:p>
          <a:p>
            <a:pPr marL="0" lvl="0" indent="0">
              <a:buClr>
                <a:srgbClr val="00B0F0"/>
              </a:buClr>
              <a:buFont typeface="+mj-lt"/>
              <a:buNone/>
            </a:pP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Pour justifier le remplacement de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Mon frère et moi</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on peut proposer aux élèves d’imaginer la scénette appropriée (cf. leçon 19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Scénettes (2)</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On peut aussi utiliser l’affichette.</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Idem pour </a:t>
            </a: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et</a:t>
            </a: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F0"/>
              </a:buClr>
              <a:buFont typeface="+mj-lt"/>
              <a:buNone/>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23</a:t>
            </a:fld>
            <a:endParaRPr lang="fr-FR"/>
          </a:p>
        </p:txBody>
      </p:sp>
    </p:spTree>
    <p:extLst>
      <p:ext uri="{BB962C8B-B14F-4D97-AF65-F5344CB8AC3E}">
        <p14:creationId xmlns:p14="http://schemas.microsoft.com/office/powerpoint/2010/main" val="1270311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effectLst/>
                <a:latin typeface="Times New Roman" panose="02020603050405020304" pitchFamily="18" charset="0"/>
                <a:ea typeface="Times New Roman" panose="02020603050405020304" pitchFamily="18" charset="0"/>
                <a:cs typeface="Calibri" panose="020F0502020204030204" pitchFamily="34" charset="0"/>
              </a:rPr>
              <a:t>Après la leçon 25, vous pouvez proposer aux élèves les activités de révision suivantes :</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small" dirty="0">
                <a:solidFill>
                  <a:srgbClr val="FFFFFF"/>
                </a:solidFill>
                <a:effectLst/>
                <a:latin typeface="Times New Roman" panose="02020603050405020304" pitchFamily="18" charset="0"/>
                <a:ea typeface="Times New Roman" panose="02020603050405020304" pitchFamily="18" charset="0"/>
              </a:rPr>
              <a:t>LIVRET N° 3, P.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cs typeface="Calibri" panose="020F0502020204030204" pitchFamily="34" charset="0"/>
              </a:rPr>
              <a:t>Leçon 24 : Les petits mots nous disent des choses  </a:t>
            </a:r>
            <a:r>
              <a:rPr lang="fr-FR" sz="1200" b="1" i="1" dirty="0">
                <a:effectLst/>
                <a:latin typeface="Times New Roman" panose="02020603050405020304" pitchFamily="18" charset="0"/>
                <a:ea typeface="Times New Roman" panose="02020603050405020304" pitchFamily="18" charset="0"/>
                <a:cs typeface="Calibri" panose="020F0502020204030204" pitchFamily="34" charset="0"/>
              </a:rPr>
              <a:t>•  </a:t>
            </a:r>
            <a:r>
              <a:rPr lang="fr-FR" sz="1200" cap="small" dirty="0">
                <a:effectLst/>
                <a:latin typeface="Times New Roman" panose="02020603050405020304" pitchFamily="18" charset="0"/>
                <a:ea typeface="Times New Roman" panose="02020603050405020304" pitchFamily="18" charset="0"/>
                <a:cs typeface="Calibri" panose="020F0502020204030204" pitchFamily="34" charset="0"/>
              </a:rPr>
              <a:t>autour du nom / autour du verbe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p>
            <a:r>
              <a:rPr lang="fr-FR" sz="1200" i="1" dirty="0">
                <a:effectLst/>
                <a:latin typeface="Times New Roman" panose="02020603050405020304" pitchFamily="18" charset="0"/>
                <a:ea typeface="Times New Roman" panose="02020603050405020304" pitchFamily="18" charset="0"/>
              </a:rPr>
              <a:t>Corrigés à retrouver dans le </a:t>
            </a:r>
            <a:r>
              <a:rPr lang="fr-FR" sz="1200" i="0" dirty="0">
                <a:effectLst/>
                <a:latin typeface="Times New Roman" panose="02020603050405020304" pitchFamily="18" charset="0"/>
                <a:ea typeface="Times New Roman" panose="02020603050405020304" pitchFamily="18" charset="0"/>
              </a:rPr>
              <a:t>Guide</a:t>
            </a:r>
            <a:r>
              <a:rPr lang="fr-FR" sz="1200" i="1" dirty="0">
                <a:effectLst/>
                <a:latin typeface="Times New Roman" panose="02020603050405020304" pitchFamily="18" charset="0"/>
                <a:ea typeface="Times New Roman" panose="02020603050405020304" pitchFamily="18" charset="0"/>
              </a:rPr>
              <a:t> à la fin de la leçon 24, p. 69 </a:t>
            </a:r>
          </a:p>
          <a:p>
            <a:r>
              <a:rPr lang="fr-FR" sz="1200" i="1" dirty="0">
                <a:effectLst/>
                <a:latin typeface="Times New Roman" panose="02020603050405020304" pitchFamily="18" charset="0"/>
                <a:ea typeface="Times New Roman" panose="02020603050405020304" pitchFamily="18" charset="0"/>
              </a:rPr>
              <a:t>et dans le </a:t>
            </a:r>
            <a:r>
              <a:rPr lang="fr-FR" sz="1200" i="1" cap="small" dirty="0">
                <a:effectLst/>
                <a:latin typeface="Times New Roman" panose="02020603050405020304" pitchFamily="18" charset="0"/>
                <a:ea typeface="Times New Roman" panose="02020603050405020304" pitchFamily="18" charset="0"/>
              </a:rPr>
              <a:t>Diaporama</a:t>
            </a:r>
            <a:r>
              <a:rPr lang="fr-FR" sz="1200" i="1" dirty="0">
                <a:effectLst/>
                <a:latin typeface="Times New Roman" panose="02020603050405020304" pitchFamily="18" charset="0"/>
                <a:ea typeface="Times New Roman" panose="02020603050405020304" pitchFamily="18" charset="0"/>
              </a:rPr>
              <a:t> </a:t>
            </a:r>
            <a:r>
              <a:rPr lang="fr-FR" sz="1200" i="1"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i="1" dirty="0">
                <a:effectLst/>
                <a:latin typeface="Times New Roman" panose="02020603050405020304" pitchFamily="18" charset="0"/>
                <a:ea typeface="Times New Roman" panose="02020603050405020304" pitchFamily="18" charset="0"/>
              </a:rPr>
              <a:t> </a:t>
            </a:r>
            <a:r>
              <a:rPr lang="fr-FR" sz="1200" i="1" dirty="0">
                <a:effectLst/>
                <a:highlight>
                  <a:srgbClr val="FFFF00"/>
                </a:highlight>
                <a:latin typeface="Times New Roman" panose="02020603050405020304" pitchFamily="18" charset="0"/>
                <a:ea typeface="Times New Roman" panose="02020603050405020304" pitchFamily="18" charset="0"/>
              </a:rPr>
              <a:t>hatier-clic.fr/23lpfdgce1_dia024</a:t>
            </a:r>
            <a:endParaRPr lang="fr-FR" sz="1200" i="1"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24</a:t>
            </a:fld>
            <a:endParaRPr lang="fr-FR"/>
          </a:p>
        </p:txBody>
      </p:sp>
    </p:spTree>
    <p:extLst>
      <p:ext uri="{BB962C8B-B14F-4D97-AF65-F5344CB8AC3E}">
        <p14:creationId xmlns:p14="http://schemas.microsoft.com/office/powerpoint/2010/main" val="144873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Transformation. </a:t>
            </a:r>
            <a:r>
              <a:rPr lang="fr-FR" sz="1800" b="1" dirty="0">
                <a:effectLst/>
                <a:latin typeface="Times New Roman" panose="02020603050405020304" pitchFamily="18" charset="0"/>
                <a:ea typeface="Times New Roman" panose="02020603050405020304" pitchFamily="18" charset="0"/>
              </a:rPr>
              <a:t>Remplacer un GN sujet par un pronom personnel</a:t>
            </a:r>
          </a:p>
          <a:p>
            <a:endParaRPr lang="fr-FR" sz="1800" b="1" dirty="0">
              <a:effectLst/>
              <a:latin typeface="Times New Roman" panose="02020603050405020304" pitchFamily="18" charset="0"/>
            </a:endParaRPr>
          </a:p>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1" dirty="0">
                <a:effectLst/>
                <a:latin typeface="+mn-lt"/>
                <a:ea typeface="Times New Roman" panose="02020603050405020304" pitchFamily="18" charset="0"/>
              </a:rPr>
              <a:t>Lire</a:t>
            </a:r>
            <a:r>
              <a:rPr lang="fr-FR" sz="1200" b="0" dirty="0">
                <a:effectLst/>
                <a:latin typeface="+mn-lt"/>
                <a:ea typeface="Times New Roman" panose="02020603050405020304" pitchFamily="18" charset="0"/>
              </a:rPr>
              <a:t> le texte.</a:t>
            </a: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 pensez-vous de ce texte ? Pourquoi, à votre avis, j’ai annoncé un texte "bizarre"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probables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l’histoire des trois brigands qu’on a déjà vue.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 texte est bizarre. Il n’est pas agréable à entendre.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3</a:t>
            </a:fld>
            <a:endParaRPr lang="fr-FR"/>
          </a:p>
        </p:txBody>
      </p:sp>
    </p:spTree>
    <p:extLst>
      <p:ext uri="{BB962C8B-B14F-4D97-AF65-F5344CB8AC3E}">
        <p14:creationId xmlns:p14="http://schemas.microsoft.com/office/powerpoint/2010/main" val="77302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 n’est pas le vrai texte. » </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que certains d’entre vous se rappellent comment l’auteur avait fait pour que son texte soit agréable à lire et à entendre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L’auteur a utilisé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ils.</a:t>
            </a:r>
          </a:p>
          <a:p>
            <a:pPr marL="0" lvl="0" indent="0">
              <a:lnSpc>
                <a:spcPct val="107000"/>
              </a:lnSpc>
              <a:buClr>
                <a:srgbClr val="00B050"/>
              </a:buClr>
              <a:buFont typeface="Symbol" panose="05050102010706020507" pitchFamily="18" charset="2"/>
              <a:buNone/>
            </a:pPr>
            <a:endParaRPr lang="fr-FR"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0000"/>
                </a:solidFill>
                <a:effectLst/>
                <a:latin typeface="Times New Roman" panose="02020603050405020304" pitchFamily="18" charset="0"/>
                <a:ea typeface="Times New Roman" panose="02020603050405020304" pitchFamily="18" charset="0"/>
              </a:rPr>
              <a:t>« On va regarder comment on peut arranger le texte. Vous allez me dire ce qu’il faut changer. »</a:t>
            </a:r>
          </a:p>
          <a:p>
            <a:pPr marL="0" lvl="0" indent="0">
              <a:lnSpc>
                <a:spcPct val="107000"/>
              </a:lnSpc>
              <a:buClr>
                <a:srgbClr val="00B050"/>
              </a:buClr>
              <a:buFont typeface="Symbol" panose="05050102010706020507" pitchFamily="18" charset="2"/>
              <a:buNone/>
            </a:pPr>
            <a:endParaRPr lang="fr-FR"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4</a:t>
            </a:fld>
            <a:endParaRPr lang="fr-FR"/>
          </a:p>
        </p:txBody>
      </p:sp>
    </p:spTree>
    <p:extLst>
      <p:ext uri="{BB962C8B-B14F-4D97-AF65-F5344CB8AC3E}">
        <p14:creationId xmlns:p14="http://schemas.microsoft.com/office/powerpoint/2010/main" val="127277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Peut-on mettre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la place du premier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 brigands </a:t>
            </a:r>
            <a:r>
              <a:rPr lang="fr-FR" sz="18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Non, on ne saurait pas de qui on parle.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5</a:t>
            </a:fld>
            <a:endParaRPr lang="fr-FR"/>
          </a:p>
        </p:txBody>
      </p:sp>
    </p:spTree>
    <p:extLst>
      <p:ext uri="{BB962C8B-B14F-4D97-AF65-F5344CB8AC3E}">
        <p14:creationId xmlns:p14="http://schemas.microsoft.com/office/powerpoint/2010/main" val="123502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Peut-on écrire «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lorsque ils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à la place de</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lorsque les brigands »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fr-FR" sz="1200" i="1" dirty="0">
              <a:solidFill>
                <a:srgbClr val="0070C0"/>
              </a:solidFill>
              <a:effectLst/>
              <a:latin typeface="Times New Roman" panose="02020603050405020304" pitchFamily="18" charset="0"/>
              <a:cs typeface="Times New Roman" panose="02020603050405020304" pitchFamily="18" charset="0"/>
            </a:endParaRPr>
          </a:p>
          <a:p>
            <a:r>
              <a:rPr lang="fr-FR" sz="1200" b="1" i="0" u="sng" dirty="0">
                <a:solidFill>
                  <a:srgbClr val="0070C0"/>
                </a:solidFill>
                <a:effectLst/>
                <a:latin typeface="Times New Roman" panose="02020603050405020304" pitchFamily="18" charset="0"/>
                <a:cs typeface="Times New Roman" panose="02020603050405020304" pitchFamily="18" charset="0"/>
              </a:rPr>
              <a:t>Réponse attendue</a:t>
            </a:r>
            <a:r>
              <a:rPr lang="fr-FR" sz="1200" b="1" i="0" u="none" dirty="0">
                <a:solidFill>
                  <a:srgbClr val="0070C0"/>
                </a:solidFill>
                <a:effectLst/>
                <a:latin typeface="Times New Roman" panose="02020603050405020304" pitchFamily="18" charset="0"/>
                <a:cs typeface="Times New Roman" panose="02020603050405020304" pitchFamily="18" charset="0"/>
              </a:rPr>
              <a:t> </a:t>
            </a:r>
            <a:r>
              <a:rPr lang="fr-FR" sz="1200" b="0" i="0" u="none" dirty="0">
                <a:solidFill>
                  <a:srgbClr val="0070C0"/>
                </a:solidFill>
                <a:effectLst/>
                <a:latin typeface="Times New Roman" panose="02020603050405020304" pitchFamily="18" charset="0"/>
                <a:cs typeface="Times New Roman" panose="02020603050405020304" pitchFamily="18" charset="0"/>
              </a:rPr>
              <a:t>:</a:t>
            </a:r>
            <a:endParaRPr lang="fr-FR" sz="1200" b="1" i="0" u="sng" dirty="0">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Non, on met une apostrophe.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i="1" dirty="0"/>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6</a:t>
            </a:fld>
            <a:endParaRPr lang="fr-FR"/>
          </a:p>
        </p:txBody>
      </p:sp>
    </p:spTree>
    <p:extLst>
      <p:ext uri="{BB962C8B-B14F-4D97-AF65-F5344CB8AC3E}">
        <p14:creationId xmlns:p14="http://schemas.microsoft.com/office/powerpoint/2010/main" val="398536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Peut-on mettre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la place du troisième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 brigands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Times New Roman" panose="02020603050405020304" pitchFamily="18" charset="0"/>
                <a:ea typeface="Calibri" panose="020F0502020204030204" pitchFamily="34" charset="0"/>
                <a:cs typeface="Times New Roman" panose="02020603050405020304" pitchFamily="18" charset="0"/>
              </a:rPr>
              <a:t>Oui, on sait déjà de qui on parle.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7</a:t>
            </a:fld>
            <a:endParaRPr lang="fr-FR"/>
          </a:p>
        </p:txBody>
      </p:sp>
    </p:spTree>
    <p:extLst>
      <p:ext uri="{BB962C8B-B14F-4D97-AF65-F5344CB8AC3E}">
        <p14:creationId xmlns:p14="http://schemas.microsoft.com/office/powerpoint/2010/main" val="254092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Peut-on mettre </a:t>
            </a:r>
            <a:r>
              <a:rPr lang="fr-FR" sz="1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la place du quatrième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 brigands </a:t>
            </a:r>
            <a:r>
              <a:rPr lang="fr-FR" sz="120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Times New Roman" panose="02020603050405020304" pitchFamily="18" charset="0"/>
                <a:ea typeface="Calibri" panose="020F0502020204030204" pitchFamily="34" charset="0"/>
                <a:cs typeface="Times New Roman" panose="02020603050405020304" pitchFamily="18" charset="0"/>
              </a:rPr>
              <a:t>Oui, on sait bien de qui on parle.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8</a:t>
            </a:fld>
            <a:endParaRPr lang="fr-FR"/>
          </a:p>
        </p:txBody>
      </p:sp>
    </p:spTree>
    <p:extLst>
      <p:ext uri="{BB962C8B-B14F-4D97-AF65-F5344CB8AC3E}">
        <p14:creationId xmlns:p14="http://schemas.microsoft.com/office/powerpoint/2010/main" val="83543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Résultat de l’exercice</a:t>
            </a:r>
          </a:p>
        </p:txBody>
      </p:sp>
      <p:sp>
        <p:nvSpPr>
          <p:cNvPr id="4" name="Espace réservé du numéro de diapositive 3"/>
          <p:cNvSpPr>
            <a:spLocks noGrp="1"/>
          </p:cNvSpPr>
          <p:nvPr>
            <p:ph type="sldNum" sz="quarter" idx="5"/>
          </p:nvPr>
        </p:nvSpPr>
        <p:spPr/>
        <p:txBody>
          <a:bodyPr/>
          <a:lstStyle/>
          <a:p>
            <a:fld id="{41D947CC-0DF4-4DCE-B534-EAF661256661}" type="slidenum">
              <a:rPr lang="fr-FR" smtClean="0"/>
              <a:t>9</a:t>
            </a:fld>
            <a:endParaRPr lang="fr-FR"/>
          </a:p>
        </p:txBody>
      </p:sp>
    </p:spTree>
    <p:extLst>
      <p:ext uri="{BB962C8B-B14F-4D97-AF65-F5344CB8AC3E}">
        <p14:creationId xmlns:p14="http://schemas.microsoft.com/office/powerpoint/2010/main" val="502492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6156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A5280-5E02-45EF-B8DE-34A42DBD66C4}" type="datetimeFigureOut">
              <a:rPr lang="fr-FR" smtClean="0"/>
              <a:t>05/09/2023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2418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9FA5280-5E02-45EF-B8DE-34A42DBD66C4}"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687818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9FA5280-5E02-45EF-B8DE-34A42DBD66C4}"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19798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FA5280-5E02-45EF-B8DE-34A42DBD66C4}"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274045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FA5280-5E02-45EF-B8DE-34A42DBD66C4}"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34097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2817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0590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9FA5280-5E02-45EF-B8DE-34A42DBD66C4}"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9122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FA5280-5E02-45EF-B8DE-34A42DBD66C4}"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26117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9FA5280-5E02-45EF-B8DE-34A42DBD66C4}"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9376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FA5280-5E02-45EF-B8DE-34A42DBD66C4}"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378092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9FA5280-5E02-45EF-B8DE-34A42DBD66C4}" type="datetimeFigureOut">
              <a:rPr lang="fr-FR" smtClean="0"/>
              <a:t>05/09/2023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24522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9FA5280-5E02-45EF-B8DE-34A42DBD66C4}" type="datetimeFigureOut">
              <a:rPr lang="fr-FR" smtClean="0"/>
              <a:t>05/09/2023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FF3D119-3FEB-4635-BE09-D4DEEC434C7B}" type="slidenum">
              <a:rPr lang="fr-FR" smtClean="0"/>
              <a:t>‹N°›</a:t>
            </a:fld>
            <a:endParaRPr lang="fr-FR"/>
          </a:p>
        </p:txBody>
      </p:sp>
    </p:spTree>
    <p:extLst>
      <p:ext uri="{BB962C8B-B14F-4D97-AF65-F5344CB8AC3E}">
        <p14:creationId xmlns:p14="http://schemas.microsoft.com/office/powerpoint/2010/main" val="228945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A5280-5E02-45EF-B8DE-34A42DBD66C4}" type="datetimeFigureOut">
              <a:rPr lang="fr-FR" smtClean="0"/>
              <a:t>05/09/2023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3D119-3FEB-4635-BE09-D4DEEC434C7B}" type="slidenum">
              <a:rPr lang="fr-FR" smtClean="0"/>
              <a:t>‹N°›</a:t>
            </a:fld>
            <a:endParaRPr lang="fr-FR"/>
          </a:p>
        </p:txBody>
      </p:sp>
    </p:spTree>
    <p:extLst>
      <p:ext uri="{BB962C8B-B14F-4D97-AF65-F5344CB8AC3E}">
        <p14:creationId xmlns:p14="http://schemas.microsoft.com/office/powerpoint/2010/main" val="25339449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C370B1C-3ED5-27EA-8651-EA61DE301372}"/>
              </a:ext>
            </a:extLst>
          </p:cNvPr>
          <p:cNvSpPr/>
          <p:nvPr/>
        </p:nvSpPr>
        <p:spPr>
          <a:xfrm>
            <a:off x="1219200" y="2692400"/>
            <a:ext cx="6705600" cy="1473200"/>
          </a:xfrm>
          <a:prstGeom prst="roundRect">
            <a:avLst/>
          </a:prstGeom>
          <a:solidFill>
            <a:srgbClr val="00BCF2"/>
          </a:solidFill>
          <a:ln>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À QUOI SERVENT</a:t>
            </a:r>
          </a:p>
          <a:p>
            <a:pPr algn="ctr"/>
            <a:r>
              <a:rPr lang="fr-FR" sz="3600" dirty="0"/>
              <a:t>LES PRONOMS PERSONNELS ?</a:t>
            </a:r>
          </a:p>
        </p:txBody>
      </p:sp>
      <p:sp>
        <p:nvSpPr>
          <p:cNvPr id="3" name="Rectangle : coins arrondis 2">
            <a:extLst>
              <a:ext uri="{FF2B5EF4-FFF2-40B4-BE49-F238E27FC236}">
                <a16:creationId xmlns:a16="http://schemas.microsoft.com/office/drawing/2014/main" id="{A394BC04-BBCD-4FE3-948C-264FBE835FF8}"/>
              </a:ext>
            </a:extLst>
          </p:cNvPr>
          <p:cNvSpPr/>
          <p:nvPr/>
        </p:nvSpPr>
        <p:spPr>
          <a:xfrm>
            <a:off x="6486047" y="4165600"/>
            <a:ext cx="1438753" cy="459697"/>
          </a:xfrm>
          <a:prstGeom prst="roundRect">
            <a:avLst/>
          </a:prstGeom>
          <a:solidFill>
            <a:srgbClr val="97E9FF"/>
          </a:solidFill>
          <a:ln>
            <a:solidFill>
              <a:srgbClr val="97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00" b="1" dirty="0">
                <a:solidFill>
                  <a:schemeClr val="bg1"/>
                </a:solidFill>
              </a:rPr>
              <a:t>Leçon 25</a:t>
            </a:r>
          </a:p>
        </p:txBody>
      </p:sp>
    </p:spTree>
    <p:extLst>
      <p:ext uri="{BB962C8B-B14F-4D97-AF65-F5344CB8AC3E}">
        <p14:creationId xmlns:p14="http://schemas.microsoft.com/office/powerpoint/2010/main" val="151887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C8E831-6C31-A456-004D-6C9C082FB92E}"/>
              </a:ext>
            </a:extLst>
          </p:cNvPr>
          <p:cNvSpPr txBox="1"/>
          <p:nvPr/>
        </p:nvSpPr>
        <p:spPr>
          <a:xfrm>
            <a:off x="551088" y="4230002"/>
            <a:ext cx="8041821" cy="1815882"/>
          </a:xfrm>
          <a:prstGeom prst="rect">
            <a:avLst/>
          </a:prstGeom>
          <a:noFill/>
          <a:ln w="28575">
            <a:solidFill>
              <a:srgbClr val="00BCF2"/>
            </a:solidFill>
          </a:ln>
        </p:spPr>
        <p:txBody>
          <a:bodyPr wrap="square" rtlCol="0">
            <a:spAutoFit/>
          </a:bodyPr>
          <a:lstStyle/>
          <a:p>
            <a:r>
              <a:rPr lang="fr-FR" sz="2800" dirty="0"/>
              <a:t>Les </a:t>
            </a:r>
            <a:r>
              <a:rPr lang="fr-FR" sz="2800" dirty="0">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2800" dirty="0">
                <a:effectLst/>
                <a:latin typeface="Calibri" panose="020F0502020204030204" pitchFamily="34" charset="0"/>
                <a:ea typeface="Calibri" panose="020F0502020204030204" pitchFamily="34" charset="0"/>
                <a:cs typeface="Times New Roman" panose="02020603050405020304" pitchFamily="18" charset="0"/>
              </a:rPr>
              <a:t>Lorsqu’</a:t>
            </a:r>
            <a:r>
              <a:rPr lang="fr-FR" sz="2800" b="1" dirty="0">
                <a:effectLst/>
                <a:latin typeface="Calibri" panose="020F0502020204030204" pitchFamily="34" charset="0"/>
                <a:ea typeface="Calibri" panose="020F0502020204030204" pitchFamily="34" charset="0"/>
                <a:cs typeface="Times New Roman" panose="02020603050405020304" pitchFamily="18" charset="0"/>
              </a:rPr>
              <a:t>ils</a:t>
            </a:r>
            <a:r>
              <a:rPr lang="fr-FR" sz="2800" dirty="0">
                <a:effectLst/>
                <a:latin typeface="Calibri" panose="020F0502020204030204" pitchFamily="34" charset="0"/>
                <a:ea typeface="Calibri" panose="020F0502020204030204" pitchFamily="34" charset="0"/>
                <a:cs typeface="Times New Roman" panose="02020603050405020304" pitchFamily="18" charset="0"/>
              </a:rPr>
              <a:t> apparaissaient, tout le monde s’enfuyait.</a:t>
            </a:r>
          </a:p>
          <a:p>
            <a:r>
              <a:rPr lang="fr-FR" sz="2800" b="1" dirty="0">
                <a:effectLst/>
                <a:latin typeface="Calibri" panose="020F0502020204030204" pitchFamily="34" charset="0"/>
                <a:ea typeface="Calibri" panose="020F0502020204030204" pitchFamily="34" charset="0"/>
                <a:cs typeface="Times New Roman" panose="02020603050405020304" pitchFamily="18" charset="0"/>
              </a:rPr>
              <a:t>Ils</a:t>
            </a:r>
            <a:r>
              <a:rPr lang="fr-FR" sz="2800" dirty="0">
                <a:effectLst/>
                <a:latin typeface="Calibri" panose="020F0502020204030204" pitchFamily="34" charset="0"/>
                <a:ea typeface="Calibri" panose="020F0502020204030204" pitchFamily="34" charset="0"/>
                <a:cs typeface="Times New Roman" panose="02020603050405020304" pitchFamily="18" charset="0"/>
              </a:rPr>
              <a:t> arrêtaient les voitures.</a:t>
            </a:r>
          </a:p>
          <a:p>
            <a:r>
              <a:rPr lang="fr-FR" sz="2800" b="1" dirty="0">
                <a:effectLst/>
                <a:latin typeface="Calibri" panose="020F0502020204030204" pitchFamily="34" charset="0"/>
                <a:ea typeface="Calibri" panose="020F0502020204030204" pitchFamily="34" charset="0"/>
                <a:cs typeface="Times New Roman" panose="02020603050405020304" pitchFamily="18" charset="0"/>
              </a:rPr>
              <a:t>Ils</a:t>
            </a:r>
            <a:r>
              <a:rPr lang="fr-FR" sz="2800" dirty="0">
                <a:effectLst/>
                <a:latin typeface="Calibri" panose="020F0502020204030204" pitchFamily="34" charset="0"/>
                <a:ea typeface="Calibri" panose="020F0502020204030204" pitchFamily="34" charset="0"/>
                <a:cs typeface="Times New Roman" panose="02020603050405020304" pitchFamily="18" charset="0"/>
              </a:rPr>
              <a:t> démolissaient les roues.</a:t>
            </a:r>
          </a:p>
        </p:txBody>
      </p:sp>
      <p:sp>
        <p:nvSpPr>
          <p:cNvPr id="3" name="ZoneTexte 2">
            <a:extLst>
              <a:ext uri="{FF2B5EF4-FFF2-40B4-BE49-F238E27FC236}">
                <a16:creationId xmlns:a16="http://schemas.microsoft.com/office/drawing/2014/main" id="{337DF491-46B2-7577-50FB-9C04E28265C0}"/>
              </a:ext>
            </a:extLst>
          </p:cNvPr>
          <p:cNvSpPr txBox="1"/>
          <p:nvPr/>
        </p:nvSpPr>
        <p:spPr>
          <a:xfrm>
            <a:off x="551089" y="1492087"/>
            <a:ext cx="8041821" cy="2246769"/>
          </a:xfrm>
          <a:prstGeom prst="rect">
            <a:avLst/>
          </a:prstGeom>
          <a:noFill/>
          <a:ln w="28575">
            <a:solidFill>
              <a:srgbClr val="00BCF2"/>
            </a:solidFill>
          </a:ln>
        </p:spPr>
        <p:txBody>
          <a:bodyPr wrap="square" rtlCol="0">
            <a:spAutoFit/>
          </a:bodyPr>
          <a:lstStyle/>
          <a:p>
            <a:r>
              <a:rPr lang="fr-FR" sz="2800" dirty="0"/>
              <a:t>Les </a:t>
            </a:r>
            <a:r>
              <a:rPr lang="fr-FR" sz="2800" dirty="0">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2800" dirty="0">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2800" dirty="0">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2800" dirty="0">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Tree>
    <p:extLst>
      <p:ext uri="{BB962C8B-B14F-4D97-AF65-F5344CB8AC3E}">
        <p14:creationId xmlns:p14="http://schemas.microsoft.com/office/powerpoint/2010/main" val="265111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5226D5BE-F8CA-252C-14FA-2718BDAEA375}"/>
              </a:ext>
            </a:extLst>
          </p:cNvPr>
          <p:cNvGrpSpPr/>
          <p:nvPr/>
        </p:nvGrpSpPr>
        <p:grpSpPr>
          <a:xfrm>
            <a:off x="560231" y="1794944"/>
            <a:ext cx="8023538" cy="3970318"/>
            <a:chOff x="605307" y="1794944"/>
            <a:chExt cx="8023538" cy="3970318"/>
          </a:xfrm>
        </p:grpSpPr>
        <p:sp>
          <p:nvSpPr>
            <p:cNvPr id="12" name="ZoneTexte 11">
              <a:extLst>
                <a:ext uri="{FF2B5EF4-FFF2-40B4-BE49-F238E27FC236}">
                  <a16:creationId xmlns:a16="http://schemas.microsoft.com/office/drawing/2014/main" id="{7440DDE2-93AA-D976-D75E-8EBCC0C744DD}"/>
                </a:ext>
              </a:extLst>
            </p:cNvPr>
            <p:cNvSpPr txBox="1"/>
            <p:nvPr/>
          </p:nvSpPr>
          <p:spPr>
            <a:xfrm>
              <a:off x="605307" y="1794944"/>
              <a:ext cx="4011769" cy="3970318"/>
            </a:xfrm>
            <a:prstGeom prst="rect">
              <a:avLst/>
            </a:prstGeom>
            <a:noFill/>
          </p:spPr>
          <p:txBody>
            <a:bodyPr wrap="square" rtlCol="0">
              <a:spAutoFit/>
            </a:bodyPr>
            <a:lstStyle/>
            <a:p>
              <a:r>
                <a:rPr lang="fr-FR" dirty="0"/>
                <a:t>Léa prend la trousse.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L’effroyable monstre arrive.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Ils boivent l’eau de la rivière.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Tu vas à la piscine ?</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Maman a acheté une montre à Papa.</a:t>
              </a:r>
            </a:p>
            <a:p>
              <a:r>
                <a:rPr lang="fr-FR" dirty="0">
                  <a:sym typeface="Wingdings" panose="05000000000000000000" pitchFamily="2" charset="2"/>
                </a:rPr>
                <a:t> ……………………………………………….</a:t>
              </a:r>
            </a:p>
          </p:txBody>
        </p:sp>
        <p:sp>
          <p:nvSpPr>
            <p:cNvPr id="13" name="ZoneTexte 12">
              <a:extLst>
                <a:ext uri="{FF2B5EF4-FFF2-40B4-BE49-F238E27FC236}">
                  <a16:creationId xmlns:a16="http://schemas.microsoft.com/office/drawing/2014/main" id="{233B6F48-C637-AEED-07AD-C8C0B6070E32}"/>
                </a:ext>
              </a:extLst>
            </p:cNvPr>
            <p:cNvSpPr txBox="1"/>
            <p:nvPr/>
          </p:nvSpPr>
          <p:spPr>
            <a:xfrm>
              <a:off x="4729810" y="1794944"/>
              <a:ext cx="3899035" cy="3139321"/>
            </a:xfrm>
            <a:prstGeom prst="rect">
              <a:avLst/>
            </a:prstGeom>
            <a:noFill/>
          </p:spPr>
          <p:txBody>
            <a:bodyPr wrap="square">
              <a:spAutoFit/>
            </a:bodyPr>
            <a:lstStyle/>
            <a:p>
              <a:r>
                <a:rPr lang="fr-FR" dirty="0"/>
                <a:t>J’ouvre la porte.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Elle porte un bateau.</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Nous allons au cinéma.</a:t>
              </a:r>
            </a:p>
            <a:p>
              <a:r>
                <a:rPr lang="fr-FR" dirty="0">
                  <a:sym typeface="Wingdings" panose="05000000000000000000" pitchFamily="2" charset="2"/>
                </a:rPr>
                <a:t> ……………………………………………….</a:t>
              </a:r>
            </a:p>
            <a:p>
              <a:endParaRPr lang="fr-FR" dirty="0">
                <a:sym typeface="Wingdings" panose="05000000000000000000" pitchFamily="2" charset="2"/>
              </a:endParaRPr>
            </a:p>
            <a:p>
              <a:r>
                <a:rPr lang="fr-FR" spc="-10" dirty="0">
                  <a:sym typeface="Wingdings" panose="05000000000000000000" pitchFamily="2" charset="2"/>
                </a:rPr>
                <a:t>Le petit garçon ferme le placard.</a:t>
              </a:r>
            </a:p>
            <a:p>
              <a:r>
                <a:rPr lang="fr-FR" dirty="0">
                  <a:sym typeface="Wingdings" panose="05000000000000000000" pitchFamily="2" charset="2"/>
                </a:rPr>
                <a:t> ……………………………………………….</a:t>
              </a:r>
            </a:p>
          </p:txBody>
        </p:sp>
      </p:grpSp>
    </p:spTree>
    <p:extLst>
      <p:ext uri="{BB962C8B-B14F-4D97-AF65-F5344CB8AC3E}">
        <p14:creationId xmlns:p14="http://schemas.microsoft.com/office/powerpoint/2010/main" val="200628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5226D5BE-F8CA-252C-14FA-2718BDAEA375}"/>
              </a:ext>
            </a:extLst>
          </p:cNvPr>
          <p:cNvGrpSpPr/>
          <p:nvPr/>
        </p:nvGrpSpPr>
        <p:grpSpPr>
          <a:xfrm>
            <a:off x="560231" y="1794944"/>
            <a:ext cx="8023538" cy="3970318"/>
            <a:chOff x="605307" y="1794944"/>
            <a:chExt cx="8023538" cy="3970318"/>
          </a:xfrm>
        </p:grpSpPr>
        <p:sp>
          <p:nvSpPr>
            <p:cNvPr id="12" name="ZoneTexte 11">
              <a:extLst>
                <a:ext uri="{FF2B5EF4-FFF2-40B4-BE49-F238E27FC236}">
                  <a16:creationId xmlns:a16="http://schemas.microsoft.com/office/drawing/2014/main" id="{7440DDE2-93AA-D976-D75E-8EBCC0C744DD}"/>
                </a:ext>
              </a:extLst>
            </p:cNvPr>
            <p:cNvSpPr txBox="1"/>
            <p:nvPr/>
          </p:nvSpPr>
          <p:spPr>
            <a:xfrm>
              <a:off x="605307" y="1794944"/>
              <a:ext cx="4011769" cy="3970318"/>
            </a:xfrm>
            <a:prstGeom prst="rect">
              <a:avLst/>
            </a:prstGeom>
            <a:noFill/>
          </p:spPr>
          <p:txBody>
            <a:bodyPr wrap="square" rtlCol="0">
              <a:spAutoFit/>
            </a:bodyPr>
            <a:lstStyle/>
            <a:p>
              <a:r>
                <a:rPr lang="fr-FR" dirty="0"/>
                <a:t>Léa prend la trousse.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L’effroyable monstre arrive.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Ils boivent l’eau de la rivière.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Tu vas à la piscine ?</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Maman a acheté une montre à Papa.</a:t>
              </a:r>
            </a:p>
            <a:p>
              <a:r>
                <a:rPr lang="fr-FR" dirty="0">
                  <a:sym typeface="Wingdings" panose="05000000000000000000" pitchFamily="2" charset="2"/>
                </a:rPr>
                <a:t> ……………………………………………….</a:t>
              </a:r>
            </a:p>
          </p:txBody>
        </p:sp>
        <p:sp>
          <p:nvSpPr>
            <p:cNvPr id="13" name="ZoneTexte 12">
              <a:extLst>
                <a:ext uri="{FF2B5EF4-FFF2-40B4-BE49-F238E27FC236}">
                  <a16:creationId xmlns:a16="http://schemas.microsoft.com/office/drawing/2014/main" id="{233B6F48-C637-AEED-07AD-C8C0B6070E32}"/>
                </a:ext>
              </a:extLst>
            </p:cNvPr>
            <p:cNvSpPr txBox="1"/>
            <p:nvPr/>
          </p:nvSpPr>
          <p:spPr>
            <a:xfrm>
              <a:off x="4729810" y="1794944"/>
              <a:ext cx="3899035" cy="3139321"/>
            </a:xfrm>
            <a:prstGeom prst="rect">
              <a:avLst/>
            </a:prstGeom>
            <a:noFill/>
          </p:spPr>
          <p:txBody>
            <a:bodyPr wrap="square">
              <a:spAutoFit/>
            </a:bodyPr>
            <a:lstStyle/>
            <a:p>
              <a:r>
                <a:rPr lang="fr-FR" dirty="0"/>
                <a:t>J’ouvre la porte.</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Elle porte un bateau.</a:t>
              </a:r>
            </a:p>
            <a:p>
              <a:r>
                <a:rPr lang="fr-FR" dirty="0">
                  <a:sym typeface="Wingdings" panose="05000000000000000000" pitchFamily="2" charset="2"/>
                </a:rPr>
                <a:t> ……………………………………………….</a:t>
              </a:r>
            </a:p>
            <a:p>
              <a:endParaRPr lang="fr-FR" dirty="0">
                <a:sym typeface="Wingdings" panose="05000000000000000000" pitchFamily="2" charset="2"/>
              </a:endParaRPr>
            </a:p>
            <a:p>
              <a:r>
                <a:rPr lang="fr-FR" dirty="0">
                  <a:sym typeface="Wingdings" panose="05000000000000000000" pitchFamily="2" charset="2"/>
                </a:rPr>
                <a:t>Nous allons au cinéma.</a:t>
              </a:r>
            </a:p>
            <a:p>
              <a:r>
                <a:rPr lang="fr-FR" dirty="0">
                  <a:sym typeface="Wingdings" panose="05000000000000000000" pitchFamily="2" charset="2"/>
                </a:rPr>
                <a:t> ……………………………………………….</a:t>
              </a:r>
            </a:p>
            <a:p>
              <a:endParaRPr lang="fr-FR" dirty="0">
                <a:sym typeface="Wingdings" panose="05000000000000000000" pitchFamily="2" charset="2"/>
              </a:endParaRPr>
            </a:p>
            <a:p>
              <a:r>
                <a:rPr lang="fr-FR" spc="-10" dirty="0">
                  <a:sym typeface="Wingdings" panose="05000000000000000000" pitchFamily="2" charset="2"/>
                </a:rPr>
                <a:t>Le petit garçon ferme le placard.</a:t>
              </a:r>
            </a:p>
            <a:p>
              <a:r>
                <a:rPr lang="fr-FR" dirty="0">
                  <a:sym typeface="Wingdings" panose="05000000000000000000" pitchFamily="2" charset="2"/>
                </a:rPr>
                <a:t> ……………………………………………….</a:t>
              </a:r>
            </a:p>
          </p:txBody>
        </p:sp>
      </p:grpSp>
    </p:spTree>
    <p:extLst>
      <p:ext uri="{BB962C8B-B14F-4D97-AF65-F5344CB8AC3E}">
        <p14:creationId xmlns:p14="http://schemas.microsoft.com/office/powerpoint/2010/main" val="8678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45C385D6-C01E-1B63-3CA6-0B22BBFCEA1B}"/>
              </a:ext>
            </a:extLst>
          </p:cNvPr>
          <p:cNvGrpSpPr/>
          <p:nvPr/>
        </p:nvGrpSpPr>
        <p:grpSpPr>
          <a:xfrm>
            <a:off x="560231" y="1794944"/>
            <a:ext cx="8023538" cy="3970318"/>
            <a:chOff x="605307" y="1794944"/>
            <a:chExt cx="8023538" cy="3970318"/>
          </a:xfrm>
        </p:grpSpPr>
        <p:sp>
          <p:nvSpPr>
            <p:cNvPr id="18" name="ZoneTexte 17">
              <a:extLst>
                <a:ext uri="{FF2B5EF4-FFF2-40B4-BE49-F238E27FC236}">
                  <a16:creationId xmlns:a16="http://schemas.microsoft.com/office/drawing/2014/main" id="{D16528EC-D499-9D78-0CDF-3DF74BBC2E53}"/>
                </a:ext>
              </a:extLst>
            </p:cNvPr>
            <p:cNvSpPr txBox="1"/>
            <p:nvPr/>
          </p:nvSpPr>
          <p:spPr>
            <a:xfrm>
              <a:off x="605307" y="1794944"/>
              <a:ext cx="4481848" cy="3970318"/>
            </a:xfrm>
            <a:prstGeom prst="rect">
              <a:avLst/>
            </a:prstGeom>
            <a:noFill/>
          </p:spPr>
          <p:txBody>
            <a:bodyPr wrap="square" rtlCol="0">
              <a:spAutoFit/>
            </a:bodyPr>
            <a:lstStyle/>
            <a:p>
              <a:r>
                <a:rPr lang="fr-FR" dirty="0">
                  <a:solidFill>
                    <a:srgbClr val="00B050"/>
                  </a:solidFill>
                </a:rPr>
                <a:t>Léa</a:t>
              </a:r>
              <a:r>
                <a:rPr lang="fr-FR" dirty="0"/>
                <a:t> </a:t>
              </a:r>
              <a:r>
                <a:rPr lang="fr-FR" dirty="0">
                  <a:sym typeface="Wingdings" panose="05000000000000000000" pitchFamily="2" charset="2"/>
                </a:rPr>
                <a:t>//</a:t>
              </a:r>
              <a:r>
                <a:rPr lang="fr-FR" dirty="0"/>
                <a:t> </a:t>
              </a:r>
              <a:r>
                <a:rPr lang="fr-FR" dirty="0">
                  <a:solidFill>
                    <a:srgbClr val="FF0000"/>
                  </a:solidFill>
                </a:rPr>
                <a:t>prend la trousse</a:t>
              </a:r>
              <a:r>
                <a:rPr lang="fr-FR" dirty="0"/>
                <a:t>.</a:t>
              </a:r>
            </a:p>
            <a:p>
              <a:r>
                <a:rPr lang="fr-FR" dirty="0">
                  <a:sym typeface="Wingdings" panose="05000000000000000000" pitchFamily="2" charset="2"/>
                </a:rPr>
                <a:t> </a:t>
              </a:r>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prend la trousse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L’effroyable monstre </a:t>
              </a:r>
              <a:r>
                <a:rPr lang="fr-FR" dirty="0">
                  <a:sym typeface="Wingdings" panose="05000000000000000000" pitchFamily="2" charset="2"/>
                </a:rPr>
                <a:t>// </a:t>
              </a:r>
              <a:r>
                <a:rPr lang="fr-FR" dirty="0">
                  <a:solidFill>
                    <a:srgbClr val="FF0000"/>
                  </a:solidFill>
                  <a:sym typeface="Wingdings" panose="05000000000000000000" pitchFamily="2" charset="2"/>
                </a:rPr>
                <a:t>arrive</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Il</a:t>
              </a:r>
              <a:r>
                <a:rPr lang="fr-FR" dirty="0">
                  <a:sym typeface="Wingdings" panose="05000000000000000000" pitchFamily="2" charset="2"/>
                </a:rPr>
                <a:t> // </a:t>
              </a:r>
              <a:r>
                <a:rPr lang="fr-FR" dirty="0">
                  <a:solidFill>
                    <a:srgbClr val="FF0000"/>
                  </a:solidFill>
                  <a:sym typeface="Wingdings" panose="05000000000000000000" pitchFamily="2" charset="2"/>
                </a:rPr>
                <a:t>arrive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Ils</a:t>
              </a:r>
              <a:r>
                <a:rPr lang="fr-FR" dirty="0">
                  <a:sym typeface="Wingdings" panose="05000000000000000000" pitchFamily="2" charset="2"/>
                </a:rPr>
                <a:t> // </a:t>
              </a:r>
              <a:r>
                <a:rPr lang="fr-FR" dirty="0">
                  <a:solidFill>
                    <a:srgbClr val="FF0000"/>
                  </a:solidFill>
                  <a:sym typeface="Wingdings" panose="05000000000000000000" pitchFamily="2" charset="2"/>
                </a:rPr>
                <a:t>boivent l’eau de la rivière</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Les éléphants </a:t>
              </a:r>
              <a:r>
                <a:rPr lang="fr-FR" dirty="0">
                  <a:sym typeface="Wingdings" panose="05000000000000000000" pitchFamily="2" charset="2"/>
                </a:rPr>
                <a:t>// </a:t>
              </a:r>
              <a:r>
                <a:rPr lang="fr-FR" dirty="0">
                  <a:solidFill>
                    <a:srgbClr val="FF0000"/>
                  </a:solidFill>
                  <a:sym typeface="Wingdings" panose="05000000000000000000" pitchFamily="2" charset="2"/>
                </a:rPr>
                <a:t>boivent l’eau de la rivière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Tu</a:t>
              </a:r>
              <a:r>
                <a:rPr lang="fr-FR" dirty="0">
                  <a:sym typeface="Wingdings" panose="05000000000000000000" pitchFamily="2" charset="2"/>
                </a:rPr>
                <a:t> // </a:t>
              </a:r>
              <a:r>
                <a:rPr lang="fr-FR" dirty="0">
                  <a:solidFill>
                    <a:srgbClr val="FF0000"/>
                  </a:solidFill>
                  <a:sym typeface="Wingdings" panose="05000000000000000000" pitchFamily="2" charset="2"/>
                </a:rPr>
                <a:t>vas à la piscine </a:t>
              </a:r>
              <a:r>
                <a:rPr lang="fr-FR" dirty="0">
                  <a:sym typeface="Wingdings" panose="05000000000000000000" pitchFamily="2" charset="2"/>
                </a:rPr>
                <a:t>?</a:t>
              </a:r>
            </a:p>
            <a:p>
              <a:r>
                <a:rPr lang="fr-FR" dirty="0">
                  <a:sym typeface="Wingdings" panose="05000000000000000000" pitchFamily="2" charset="2"/>
                </a:rPr>
                <a:t> </a:t>
              </a:r>
              <a:r>
                <a:rPr lang="fr-FR" i="1" dirty="0">
                  <a:sym typeface="Wingdings" panose="05000000000000000000" pitchFamily="2" charset="2"/>
                </a:rPr>
                <a:t>Changement impossible</a:t>
              </a:r>
            </a:p>
            <a:p>
              <a:endParaRPr lang="fr-FR" dirty="0">
                <a:sym typeface="Wingdings" panose="05000000000000000000" pitchFamily="2" charset="2"/>
              </a:endParaRPr>
            </a:p>
            <a:p>
              <a:r>
                <a:rPr lang="fr-FR" dirty="0">
                  <a:solidFill>
                    <a:srgbClr val="00B050"/>
                  </a:solidFill>
                  <a:sym typeface="Wingdings" panose="05000000000000000000" pitchFamily="2" charset="2"/>
                </a:rPr>
                <a:t>Maman</a:t>
              </a:r>
              <a:r>
                <a:rPr lang="fr-FR" dirty="0">
                  <a:sym typeface="Wingdings" panose="05000000000000000000" pitchFamily="2" charset="2"/>
                </a:rPr>
                <a:t> // </a:t>
              </a:r>
              <a:r>
                <a:rPr lang="fr-FR" dirty="0">
                  <a:solidFill>
                    <a:srgbClr val="FF0000"/>
                  </a:solidFill>
                  <a:sym typeface="Wingdings" panose="05000000000000000000" pitchFamily="2" charset="2"/>
                </a:rPr>
                <a:t>a acheté une montre à Papa</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a acheté une montre à Papa</a:t>
              </a:r>
              <a:r>
                <a:rPr lang="fr-FR" dirty="0">
                  <a:sym typeface="Wingdings" panose="05000000000000000000" pitchFamily="2" charset="2"/>
                </a:rPr>
                <a:t>.</a:t>
              </a:r>
            </a:p>
          </p:txBody>
        </p:sp>
        <p:sp>
          <p:nvSpPr>
            <p:cNvPr id="20" name="ZoneTexte 19">
              <a:extLst>
                <a:ext uri="{FF2B5EF4-FFF2-40B4-BE49-F238E27FC236}">
                  <a16:creationId xmlns:a16="http://schemas.microsoft.com/office/drawing/2014/main" id="{845B1F7D-14F5-F01B-110B-2A5C5AE746D8}"/>
                </a:ext>
              </a:extLst>
            </p:cNvPr>
            <p:cNvSpPr txBox="1"/>
            <p:nvPr/>
          </p:nvSpPr>
          <p:spPr>
            <a:xfrm>
              <a:off x="5210613" y="1794944"/>
              <a:ext cx="3418232" cy="3139321"/>
            </a:xfrm>
            <a:prstGeom prst="rect">
              <a:avLst/>
            </a:prstGeom>
            <a:noFill/>
          </p:spPr>
          <p:txBody>
            <a:bodyPr wrap="square">
              <a:spAutoFit/>
            </a:bodyPr>
            <a:lstStyle/>
            <a:p>
              <a:r>
                <a:rPr lang="fr-FR" dirty="0">
                  <a:solidFill>
                    <a:srgbClr val="00B050"/>
                  </a:solidFill>
                </a:rPr>
                <a:t>J’</a:t>
              </a:r>
              <a:r>
                <a:rPr lang="fr-FR" dirty="0"/>
                <a:t> </a:t>
              </a:r>
              <a:r>
                <a:rPr lang="fr-FR" dirty="0">
                  <a:sym typeface="Wingdings" panose="05000000000000000000" pitchFamily="2" charset="2"/>
                </a:rPr>
                <a:t>// </a:t>
              </a:r>
              <a:r>
                <a:rPr lang="fr-FR" dirty="0">
                  <a:solidFill>
                    <a:srgbClr val="FF0000"/>
                  </a:solidFill>
                </a:rPr>
                <a:t>ouvre la porte</a:t>
              </a:r>
              <a:r>
                <a:rPr lang="fr-FR" dirty="0"/>
                <a:t>.</a:t>
              </a:r>
            </a:p>
            <a:p>
              <a:r>
                <a:rPr lang="fr-FR" dirty="0">
                  <a:sym typeface="Wingdings" panose="05000000000000000000" pitchFamily="2" charset="2"/>
                </a:rPr>
                <a:t> </a:t>
              </a:r>
              <a:r>
                <a:rPr lang="fr-FR" i="1" dirty="0">
                  <a:sym typeface="Wingdings" panose="05000000000000000000" pitchFamily="2" charset="2"/>
                </a:rPr>
                <a:t>Changement impossible</a:t>
              </a:r>
            </a:p>
            <a:p>
              <a:endParaRPr lang="fr-FR" dirty="0">
                <a:sym typeface="Wingdings" panose="05000000000000000000" pitchFamily="2" charset="2"/>
              </a:endParaRPr>
            </a:p>
            <a:p>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porte un bateau</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La fille </a:t>
              </a:r>
              <a:r>
                <a:rPr lang="fr-FR" dirty="0">
                  <a:sym typeface="Wingdings" panose="05000000000000000000" pitchFamily="2" charset="2"/>
                </a:rPr>
                <a:t>// </a:t>
              </a:r>
              <a:r>
                <a:rPr lang="fr-FR" dirty="0">
                  <a:solidFill>
                    <a:srgbClr val="FF0000"/>
                  </a:solidFill>
                  <a:sym typeface="Wingdings" panose="05000000000000000000" pitchFamily="2" charset="2"/>
                </a:rPr>
                <a:t>porte un bateau</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Nous</a:t>
              </a:r>
              <a:r>
                <a:rPr lang="fr-FR" dirty="0">
                  <a:sym typeface="Wingdings" panose="05000000000000000000" pitchFamily="2" charset="2"/>
                </a:rPr>
                <a:t> // </a:t>
              </a:r>
              <a:r>
                <a:rPr lang="fr-FR" dirty="0">
                  <a:solidFill>
                    <a:srgbClr val="FF0000"/>
                  </a:solidFill>
                  <a:sym typeface="Wingdings" panose="05000000000000000000" pitchFamily="2" charset="2"/>
                </a:rPr>
                <a:t>allons au cinéma</a:t>
              </a:r>
              <a:r>
                <a:rPr lang="fr-FR" dirty="0">
                  <a:sym typeface="Wingdings" panose="05000000000000000000" pitchFamily="2" charset="2"/>
                </a:rPr>
                <a:t>.</a:t>
              </a:r>
            </a:p>
            <a:p>
              <a:r>
                <a:rPr lang="fr-FR" dirty="0">
                  <a:sym typeface="Wingdings" panose="05000000000000000000" pitchFamily="2" charset="2"/>
                </a:rPr>
                <a:t> </a:t>
              </a:r>
              <a:r>
                <a:rPr lang="fr-FR" i="1" dirty="0">
                  <a:sym typeface="Wingdings" panose="05000000000000000000" pitchFamily="2" charset="2"/>
                </a:rPr>
                <a:t>Changement possible</a:t>
              </a:r>
            </a:p>
            <a:p>
              <a:endParaRPr lang="fr-FR" dirty="0">
                <a:sym typeface="Wingdings" panose="05000000000000000000" pitchFamily="2" charset="2"/>
              </a:endParaRPr>
            </a:p>
            <a:p>
              <a:r>
                <a:rPr lang="fr-FR" spc="-10" dirty="0">
                  <a:solidFill>
                    <a:srgbClr val="00B050"/>
                  </a:solidFill>
                  <a:sym typeface="Wingdings" panose="05000000000000000000" pitchFamily="2" charset="2"/>
                </a:rPr>
                <a:t>Le petit garçon </a:t>
              </a:r>
              <a:r>
                <a:rPr lang="fr-FR" spc="-10" dirty="0">
                  <a:sym typeface="Wingdings" panose="05000000000000000000" pitchFamily="2" charset="2"/>
                </a:rPr>
                <a:t>// </a:t>
              </a:r>
              <a:r>
                <a:rPr lang="fr-FR" spc="-10" dirty="0">
                  <a:solidFill>
                    <a:srgbClr val="FF0000"/>
                  </a:solidFill>
                  <a:sym typeface="Wingdings" panose="05000000000000000000" pitchFamily="2" charset="2"/>
                </a:rPr>
                <a:t>ferme le placard</a:t>
              </a:r>
              <a:r>
                <a:rPr lang="fr-FR" spc="-10"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Il</a:t>
              </a:r>
              <a:r>
                <a:rPr lang="fr-FR" dirty="0">
                  <a:sym typeface="Wingdings" panose="05000000000000000000" pitchFamily="2" charset="2"/>
                </a:rPr>
                <a:t> // </a:t>
              </a:r>
              <a:r>
                <a:rPr lang="fr-FR" dirty="0">
                  <a:solidFill>
                    <a:srgbClr val="FF0000"/>
                  </a:solidFill>
                  <a:sym typeface="Wingdings" panose="05000000000000000000" pitchFamily="2" charset="2"/>
                </a:rPr>
                <a:t>ferme le placard</a:t>
              </a:r>
              <a:r>
                <a:rPr lang="fr-FR" dirty="0">
                  <a:sym typeface="Wingdings" panose="05000000000000000000" pitchFamily="2" charset="2"/>
                </a:rPr>
                <a:t>.</a:t>
              </a:r>
            </a:p>
          </p:txBody>
        </p:sp>
      </p:grpSp>
    </p:spTree>
    <p:extLst>
      <p:ext uri="{BB962C8B-B14F-4D97-AF65-F5344CB8AC3E}">
        <p14:creationId xmlns:p14="http://schemas.microsoft.com/office/powerpoint/2010/main" val="308213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45C385D6-C01E-1B63-3CA6-0B22BBFCEA1B}"/>
              </a:ext>
            </a:extLst>
          </p:cNvPr>
          <p:cNvGrpSpPr/>
          <p:nvPr/>
        </p:nvGrpSpPr>
        <p:grpSpPr>
          <a:xfrm>
            <a:off x="560231" y="1794944"/>
            <a:ext cx="8023538" cy="3970318"/>
            <a:chOff x="605307" y="1794944"/>
            <a:chExt cx="8023538" cy="3970318"/>
          </a:xfrm>
        </p:grpSpPr>
        <p:sp>
          <p:nvSpPr>
            <p:cNvPr id="18" name="ZoneTexte 17">
              <a:extLst>
                <a:ext uri="{FF2B5EF4-FFF2-40B4-BE49-F238E27FC236}">
                  <a16:creationId xmlns:a16="http://schemas.microsoft.com/office/drawing/2014/main" id="{D16528EC-D499-9D78-0CDF-3DF74BBC2E53}"/>
                </a:ext>
              </a:extLst>
            </p:cNvPr>
            <p:cNvSpPr txBox="1"/>
            <p:nvPr/>
          </p:nvSpPr>
          <p:spPr>
            <a:xfrm>
              <a:off x="605307" y="1794944"/>
              <a:ext cx="4481848" cy="3970318"/>
            </a:xfrm>
            <a:prstGeom prst="rect">
              <a:avLst/>
            </a:prstGeom>
            <a:noFill/>
          </p:spPr>
          <p:txBody>
            <a:bodyPr wrap="square" rtlCol="0">
              <a:spAutoFit/>
            </a:bodyPr>
            <a:lstStyle/>
            <a:p>
              <a:r>
                <a:rPr lang="fr-FR" dirty="0">
                  <a:solidFill>
                    <a:srgbClr val="00B050"/>
                  </a:solidFill>
                </a:rPr>
                <a:t>Léa</a:t>
              </a:r>
              <a:r>
                <a:rPr lang="fr-FR" dirty="0"/>
                <a:t> </a:t>
              </a:r>
              <a:r>
                <a:rPr lang="fr-FR" dirty="0">
                  <a:sym typeface="Wingdings" panose="05000000000000000000" pitchFamily="2" charset="2"/>
                </a:rPr>
                <a:t>//</a:t>
              </a:r>
              <a:r>
                <a:rPr lang="fr-FR" dirty="0"/>
                <a:t> </a:t>
              </a:r>
              <a:r>
                <a:rPr lang="fr-FR" dirty="0">
                  <a:solidFill>
                    <a:srgbClr val="FF0000"/>
                  </a:solidFill>
                </a:rPr>
                <a:t>prend la trousse</a:t>
              </a:r>
              <a:r>
                <a:rPr lang="fr-FR" dirty="0"/>
                <a:t>.</a:t>
              </a:r>
            </a:p>
            <a:p>
              <a:r>
                <a:rPr lang="fr-FR" dirty="0">
                  <a:sym typeface="Wingdings" panose="05000000000000000000" pitchFamily="2" charset="2"/>
                </a:rPr>
                <a:t> </a:t>
              </a:r>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prend la trousse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L’effroyable monstre </a:t>
              </a:r>
              <a:r>
                <a:rPr lang="fr-FR" dirty="0">
                  <a:sym typeface="Wingdings" panose="05000000000000000000" pitchFamily="2" charset="2"/>
                </a:rPr>
                <a:t>// </a:t>
              </a:r>
              <a:r>
                <a:rPr lang="fr-FR" dirty="0">
                  <a:solidFill>
                    <a:srgbClr val="FF0000"/>
                  </a:solidFill>
                  <a:sym typeface="Wingdings" panose="05000000000000000000" pitchFamily="2" charset="2"/>
                </a:rPr>
                <a:t>arrive</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Il</a:t>
              </a:r>
              <a:r>
                <a:rPr lang="fr-FR" dirty="0">
                  <a:sym typeface="Wingdings" panose="05000000000000000000" pitchFamily="2" charset="2"/>
                </a:rPr>
                <a:t> // </a:t>
              </a:r>
              <a:r>
                <a:rPr lang="fr-FR" dirty="0">
                  <a:solidFill>
                    <a:srgbClr val="FF0000"/>
                  </a:solidFill>
                  <a:sym typeface="Wingdings" panose="05000000000000000000" pitchFamily="2" charset="2"/>
                </a:rPr>
                <a:t>arrive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Ils</a:t>
              </a:r>
              <a:r>
                <a:rPr lang="fr-FR" dirty="0">
                  <a:sym typeface="Wingdings" panose="05000000000000000000" pitchFamily="2" charset="2"/>
                </a:rPr>
                <a:t> // </a:t>
              </a:r>
              <a:r>
                <a:rPr lang="fr-FR" dirty="0">
                  <a:solidFill>
                    <a:srgbClr val="FF0000"/>
                  </a:solidFill>
                  <a:sym typeface="Wingdings" panose="05000000000000000000" pitchFamily="2" charset="2"/>
                </a:rPr>
                <a:t>boivent l’eau de la rivière</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Les éléphants </a:t>
              </a:r>
              <a:r>
                <a:rPr lang="fr-FR" dirty="0">
                  <a:sym typeface="Wingdings" panose="05000000000000000000" pitchFamily="2" charset="2"/>
                </a:rPr>
                <a:t>// </a:t>
              </a:r>
              <a:r>
                <a:rPr lang="fr-FR" dirty="0">
                  <a:solidFill>
                    <a:srgbClr val="FF0000"/>
                  </a:solidFill>
                  <a:sym typeface="Wingdings" panose="05000000000000000000" pitchFamily="2" charset="2"/>
                </a:rPr>
                <a:t>boivent l’eau de la rivière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Tu</a:t>
              </a:r>
              <a:r>
                <a:rPr lang="fr-FR" dirty="0">
                  <a:sym typeface="Wingdings" panose="05000000000000000000" pitchFamily="2" charset="2"/>
                </a:rPr>
                <a:t> // </a:t>
              </a:r>
              <a:r>
                <a:rPr lang="fr-FR" dirty="0">
                  <a:solidFill>
                    <a:srgbClr val="FF0000"/>
                  </a:solidFill>
                  <a:sym typeface="Wingdings" panose="05000000000000000000" pitchFamily="2" charset="2"/>
                </a:rPr>
                <a:t>vas à la piscine </a:t>
              </a:r>
              <a:r>
                <a:rPr lang="fr-FR" dirty="0">
                  <a:sym typeface="Wingdings" panose="05000000000000000000" pitchFamily="2" charset="2"/>
                </a:rPr>
                <a:t>?</a:t>
              </a:r>
            </a:p>
            <a:p>
              <a:r>
                <a:rPr lang="fr-FR" dirty="0">
                  <a:sym typeface="Wingdings" panose="05000000000000000000" pitchFamily="2" charset="2"/>
                </a:rPr>
                <a:t> </a:t>
              </a:r>
              <a:r>
                <a:rPr lang="fr-FR" i="1" dirty="0">
                  <a:sym typeface="Wingdings" panose="05000000000000000000" pitchFamily="2" charset="2"/>
                </a:rPr>
                <a:t>Changement impossible</a:t>
              </a:r>
            </a:p>
            <a:p>
              <a:endParaRPr lang="fr-FR" dirty="0">
                <a:sym typeface="Wingdings" panose="05000000000000000000" pitchFamily="2" charset="2"/>
              </a:endParaRPr>
            </a:p>
            <a:p>
              <a:r>
                <a:rPr lang="fr-FR" dirty="0">
                  <a:solidFill>
                    <a:srgbClr val="00B050"/>
                  </a:solidFill>
                  <a:sym typeface="Wingdings" panose="05000000000000000000" pitchFamily="2" charset="2"/>
                </a:rPr>
                <a:t>Maman</a:t>
              </a:r>
              <a:r>
                <a:rPr lang="fr-FR" dirty="0">
                  <a:sym typeface="Wingdings" panose="05000000000000000000" pitchFamily="2" charset="2"/>
                </a:rPr>
                <a:t> // </a:t>
              </a:r>
              <a:r>
                <a:rPr lang="fr-FR" dirty="0">
                  <a:solidFill>
                    <a:srgbClr val="FF0000"/>
                  </a:solidFill>
                  <a:sym typeface="Wingdings" panose="05000000000000000000" pitchFamily="2" charset="2"/>
                </a:rPr>
                <a:t>a acheté une montre à Papa</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a acheté une montre à Papa</a:t>
              </a:r>
              <a:r>
                <a:rPr lang="fr-FR" dirty="0">
                  <a:sym typeface="Wingdings" panose="05000000000000000000" pitchFamily="2" charset="2"/>
                </a:rPr>
                <a:t>.</a:t>
              </a:r>
            </a:p>
          </p:txBody>
        </p:sp>
        <p:sp>
          <p:nvSpPr>
            <p:cNvPr id="20" name="ZoneTexte 19">
              <a:extLst>
                <a:ext uri="{FF2B5EF4-FFF2-40B4-BE49-F238E27FC236}">
                  <a16:creationId xmlns:a16="http://schemas.microsoft.com/office/drawing/2014/main" id="{845B1F7D-14F5-F01B-110B-2A5C5AE746D8}"/>
                </a:ext>
              </a:extLst>
            </p:cNvPr>
            <p:cNvSpPr txBox="1"/>
            <p:nvPr/>
          </p:nvSpPr>
          <p:spPr>
            <a:xfrm>
              <a:off x="5210613" y="1794944"/>
              <a:ext cx="3418232" cy="3139321"/>
            </a:xfrm>
            <a:prstGeom prst="rect">
              <a:avLst/>
            </a:prstGeom>
            <a:noFill/>
          </p:spPr>
          <p:txBody>
            <a:bodyPr wrap="square">
              <a:spAutoFit/>
            </a:bodyPr>
            <a:lstStyle/>
            <a:p>
              <a:r>
                <a:rPr lang="fr-FR" dirty="0">
                  <a:solidFill>
                    <a:srgbClr val="00B050"/>
                  </a:solidFill>
                </a:rPr>
                <a:t>J’</a:t>
              </a:r>
              <a:r>
                <a:rPr lang="fr-FR" dirty="0"/>
                <a:t> </a:t>
              </a:r>
              <a:r>
                <a:rPr lang="fr-FR" dirty="0">
                  <a:sym typeface="Wingdings" panose="05000000000000000000" pitchFamily="2" charset="2"/>
                </a:rPr>
                <a:t>// </a:t>
              </a:r>
              <a:r>
                <a:rPr lang="fr-FR" dirty="0">
                  <a:solidFill>
                    <a:srgbClr val="FF0000"/>
                  </a:solidFill>
                </a:rPr>
                <a:t>ouvre la porte</a:t>
              </a:r>
              <a:r>
                <a:rPr lang="fr-FR" dirty="0"/>
                <a:t>.</a:t>
              </a:r>
            </a:p>
            <a:p>
              <a:r>
                <a:rPr lang="fr-FR" dirty="0">
                  <a:sym typeface="Wingdings" panose="05000000000000000000" pitchFamily="2" charset="2"/>
                </a:rPr>
                <a:t> </a:t>
              </a:r>
              <a:r>
                <a:rPr lang="fr-FR" i="1" dirty="0">
                  <a:sym typeface="Wingdings" panose="05000000000000000000" pitchFamily="2" charset="2"/>
                </a:rPr>
                <a:t>Changement impossible</a:t>
              </a:r>
            </a:p>
            <a:p>
              <a:endParaRPr lang="fr-FR" dirty="0">
                <a:sym typeface="Wingdings" panose="05000000000000000000" pitchFamily="2" charset="2"/>
              </a:endParaRPr>
            </a:p>
            <a:p>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porte un bateau</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La fille </a:t>
              </a:r>
              <a:r>
                <a:rPr lang="fr-FR" dirty="0">
                  <a:sym typeface="Wingdings" panose="05000000000000000000" pitchFamily="2" charset="2"/>
                </a:rPr>
                <a:t>// </a:t>
              </a:r>
              <a:r>
                <a:rPr lang="fr-FR" dirty="0">
                  <a:solidFill>
                    <a:srgbClr val="FF0000"/>
                  </a:solidFill>
                  <a:sym typeface="Wingdings" panose="05000000000000000000" pitchFamily="2" charset="2"/>
                </a:rPr>
                <a:t>porte un bateau</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Nous</a:t>
              </a:r>
              <a:r>
                <a:rPr lang="fr-FR" dirty="0">
                  <a:sym typeface="Wingdings" panose="05000000000000000000" pitchFamily="2" charset="2"/>
                </a:rPr>
                <a:t> // </a:t>
              </a:r>
              <a:r>
                <a:rPr lang="fr-FR" dirty="0">
                  <a:solidFill>
                    <a:srgbClr val="FF0000"/>
                  </a:solidFill>
                  <a:sym typeface="Wingdings" panose="05000000000000000000" pitchFamily="2" charset="2"/>
                </a:rPr>
                <a:t>allons au cinéma</a:t>
              </a:r>
              <a:r>
                <a:rPr lang="fr-FR" dirty="0">
                  <a:sym typeface="Wingdings" panose="05000000000000000000" pitchFamily="2" charset="2"/>
                </a:rPr>
                <a:t>.</a:t>
              </a:r>
            </a:p>
            <a:p>
              <a:r>
                <a:rPr lang="fr-FR" dirty="0">
                  <a:sym typeface="Wingdings" panose="05000000000000000000" pitchFamily="2" charset="2"/>
                </a:rPr>
                <a:t> </a:t>
              </a:r>
              <a:r>
                <a:rPr lang="fr-FR" i="1" dirty="0">
                  <a:sym typeface="Wingdings" panose="05000000000000000000" pitchFamily="2" charset="2"/>
                </a:rPr>
                <a:t>Changement possible</a:t>
              </a:r>
            </a:p>
            <a:p>
              <a:endParaRPr lang="fr-FR" dirty="0">
                <a:sym typeface="Wingdings" panose="05000000000000000000" pitchFamily="2" charset="2"/>
              </a:endParaRPr>
            </a:p>
            <a:p>
              <a:r>
                <a:rPr lang="fr-FR" spc="-10" dirty="0">
                  <a:solidFill>
                    <a:srgbClr val="00B050"/>
                  </a:solidFill>
                  <a:sym typeface="Wingdings" panose="05000000000000000000" pitchFamily="2" charset="2"/>
                </a:rPr>
                <a:t>Le petit garçon </a:t>
              </a:r>
              <a:r>
                <a:rPr lang="fr-FR" spc="-10" dirty="0">
                  <a:sym typeface="Wingdings" panose="05000000000000000000" pitchFamily="2" charset="2"/>
                </a:rPr>
                <a:t>// </a:t>
              </a:r>
              <a:r>
                <a:rPr lang="fr-FR" spc="-10" dirty="0">
                  <a:solidFill>
                    <a:srgbClr val="FF0000"/>
                  </a:solidFill>
                  <a:sym typeface="Wingdings" panose="05000000000000000000" pitchFamily="2" charset="2"/>
                </a:rPr>
                <a:t>ferme le placard</a:t>
              </a:r>
              <a:r>
                <a:rPr lang="fr-FR" spc="-10"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Il</a:t>
              </a:r>
              <a:r>
                <a:rPr lang="fr-FR" dirty="0">
                  <a:sym typeface="Wingdings" panose="05000000000000000000" pitchFamily="2" charset="2"/>
                </a:rPr>
                <a:t> // </a:t>
              </a:r>
              <a:r>
                <a:rPr lang="fr-FR" dirty="0">
                  <a:solidFill>
                    <a:srgbClr val="FF0000"/>
                  </a:solidFill>
                  <a:sym typeface="Wingdings" panose="05000000000000000000" pitchFamily="2" charset="2"/>
                </a:rPr>
                <a:t>ferme le placard</a:t>
              </a:r>
              <a:r>
                <a:rPr lang="fr-FR" dirty="0">
                  <a:sym typeface="Wingdings" panose="05000000000000000000" pitchFamily="2" charset="2"/>
                </a:rPr>
                <a:t>.</a:t>
              </a:r>
            </a:p>
          </p:txBody>
        </p:sp>
      </p:grpSp>
    </p:spTree>
    <p:extLst>
      <p:ext uri="{BB962C8B-B14F-4D97-AF65-F5344CB8AC3E}">
        <p14:creationId xmlns:p14="http://schemas.microsoft.com/office/powerpoint/2010/main" val="346842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45C385D6-C01E-1B63-3CA6-0B22BBFCEA1B}"/>
              </a:ext>
            </a:extLst>
          </p:cNvPr>
          <p:cNvGrpSpPr/>
          <p:nvPr/>
        </p:nvGrpSpPr>
        <p:grpSpPr>
          <a:xfrm>
            <a:off x="560231" y="1794944"/>
            <a:ext cx="8023538" cy="3970318"/>
            <a:chOff x="605307" y="1794944"/>
            <a:chExt cx="8023538" cy="3970318"/>
          </a:xfrm>
        </p:grpSpPr>
        <p:sp>
          <p:nvSpPr>
            <p:cNvPr id="18" name="ZoneTexte 17">
              <a:extLst>
                <a:ext uri="{FF2B5EF4-FFF2-40B4-BE49-F238E27FC236}">
                  <a16:creationId xmlns:a16="http://schemas.microsoft.com/office/drawing/2014/main" id="{D16528EC-D499-9D78-0CDF-3DF74BBC2E53}"/>
                </a:ext>
              </a:extLst>
            </p:cNvPr>
            <p:cNvSpPr txBox="1"/>
            <p:nvPr/>
          </p:nvSpPr>
          <p:spPr>
            <a:xfrm>
              <a:off x="605307" y="1794944"/>
              <a:ext cx="4481848" cy="3970318"/>
            </a:xfrm>
            <a:prstGeom prst="rect">
              <a:avLst/>
            </a:prstGeom>
            <a:noFill/>
          </p:spPr>
          <p:txBody>
            <a:bodyPr wrap="square" rtlCol="0">
              <a:spAutoFit/>
            </a:bodyPr>
            <a:lstStyle/>
            <a:p>
              <a:r>
                <a:rPr lang="fr-FR" dirty="0">
                  <a:solidFill>
                    <a:srgbClr val="00B050"/>
                  </a:solidFill>
                </a:rPr>
                <a:t>Léa</a:t>
              </a:r>
              <a:r>
                <a:rPr lang="fr-FR" dirty="0"/>
                <a:t> </a:t>
              </a:r>
              <a:r>
                <a:rPr lang="fr-FR" dirty="0">
                  <a:sym typeface="Wingdings" panose="05000000000000000000" pitchFamily="2" charset="2"/>
                </a:rPr>
                <a:t>//</a:t>
              </a:r>
              <a:r>
                <a:rPr lang="fr-FR" dirty="0"/>
                <a:t> </a:t>
              </a:r>
              <a:r>
                <a:rPr lang="fr-FR" dirty="0">
                  <a:solidFill>
                    <a:srgbClr val="FF0000"/>
                  </a:solidFill>
                </a:rPr>
                <a:t>prend la trousse</a:t>
              </a:r>
              <a:r>
                <a:rPr lang="fr-FR" dirty="0"/>
                <a:t>.</a:t>
              </a:r>
            </a:p>
            <a:p>
              <a:r>
                <a:rPr lang="fr-FR" dirty="0">
                  <a:sym typeface="Wingdings" panose="05000000000000000000" pitchFamily="2" charset="2"/>
                </a:rPr>
                <a:t> </a:t>
              </a:r>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prend la trousse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L’effroyable monstre </a:t>
              </a:r>
              <a:r>
                <a:rPr lang="fr-FR" dirty="0">
                  <a:sym typeface="Wingdings" panose="05000000000000000000" pitchFamily="2" charset="2"/>
                </a:rPr>
                <a:t>// </a:t>
              </a:r>
              <a:r>
                <a:rPr lang="fr-FR" dirty="0">
                  <a:solidFill>
                    <a:srgbClr val="FF0000"/>
                  </a:solidFill>
                  <a:sym typeface="Wingdings" panose="05000000000000000000" pitchFamily="2" charset="2"/>
                </a:rPr>
                <a:t>arrive</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Il</a:t>
              </a:r>
              <a:r>
                <a:rPr lang="fr-FR" dirty="0">
                  <a:sym typeface="Wingdings" panose="05000000000000000000" pitchFamily="2" charset="2"/>
                </a:rPr>
                <a:t> // </a:t>
              </a:r>
              <a:r>
                <a:rPr lang="fr-FR" dirty="0">
                  <a:solidFill>
                    <a:srgbClr val="FF0000"/>
                  </a:solidFill>
                  <a:sym typeface="Wingdings" panose="05000000000000000000" pitchFamily="2" charset="2"/>
                </a:rPr>
                <a:t>arrive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Ils</a:t>
              </a:r>
              <a:r>
                <a:rPr lang="fr-FR" dirty="0">
                  <a:sym typeface="Wingdings" panose="05000000000000000000" pitchFamily="2" charset="2"/>
                </a:rPr>
                <a:t> // </a:t>
              </a:r>
              <a:r>
                <a:rPr lang="fr-FR" dirty="0">
                  <a:solidFill>
                    <a:srgbClr val="FF0000"/>
                  </a:solidFill>
                  <a:sym typeface="Wingdings" panose="05000000000000000000" pitchFamily="2" charset="2"/>
                </a:rPr>
                <a:t>boivent l’eau de la rivière</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Les éléphants </a:t>
              </a:r>
              <a:r>
                <a:rPr lang="fr-FR" dirty="0">
                  <a:sym typeface="Wingdings" panose="05000000000000000000" pitchFamily="2" charset="2"/>
                </a:rPr>
                <a:t>// </a:t>
              </a:r>
              <a:r>
                <a:rPr lang="fr-FR" dirty="0">
                  <a:solidFill>
                    <a:srgbClr val="FF0000"/>
                  </a:solidFill>
                  <a:sym typeface="Wingdings" panose="05000000000000000000" pitchFamily="2" charset="2"/>
                </a:rPr>
                <a:t>boivent l’eau de la rivière</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Tu</a:t>
              </a:r>
              <a:r>
                <a:rPr lang="fr-FR" dirty="0">
                  <a:sym typeface="Wingdings" panose="05000000000000000000" pitchFamily="2" charset="2"/>
                </a:rPr>
                <a:t> // </a:t>
              </a:r>
              <a:r>
                <a:rPr lang="fr-FR" dirty="0">
                  <a:solidFill>
                    <a:srgbClr val="FF0000"/>
                  </a:solidFill>
                  <a:sym typeface="Wingdings" panose="05000000000000000000" pitchFamily="2" charset="2"/>
                </a:rPr>
                <a:t>vas à la piscine </a:t>
              </a:r>
              <a:r>
                <a:rPr lang="fr-FR" dirty="0">
                  <a:sym typeface="Wingdings" panose="05000000000000000000" pitchFamily="2" charset="2"/>
                </a:rPr>
                <a:t>?</a:t>
              </a:r>
            </a:p>
            <a:p>
              <a:r>
                <a:rPr lang="fr-FR" dirty="0">
                  <a:sym typeface="Wingdings" panose="05000000000000000000" pitchFamily="2" charset="2"/>
                </a:rPr>
                <a:t> </a:t>
              </a:r>
              <a:r>
                <a:rPr lang="fr-FR" i="1" dirty="0">
                  <a:sym typeface="Wingdings" panose="05000000000000000000" pitchFamily="2" charset="2"/>
                </a:rPr>
                <a:t>Changement impossible</a:t>
              </a:r>
            </a:p>
            <a:p>
              <a:endParaRPr lang="fr-FR" dirty="0">
                <a:sym typeface="Wingdings" panose="05000000000000000000" pitchFamily="2" charset="2"/>
              </a:endParaRPr>
            </a:p>
            <a:p>
              <a:r>
                <a:rPr lang="fr-FR" dirty="0">
                  <a:solidFill>
                    <a:srgbClr val="00B050"/>
                  </a:solidFill>
                  <a:sym typeface="Wingdings" panose="05000000000000000000" pitchFamily="2" charset="2"/>
                </a:rPr>
                <a:t>Maman</a:t>
              </a:r>
              <a:r>
                <a:rPr lang="fr-FR" dirty="0">
                  <a:sym typeface="Wingdings" panose="05000000000000000000" pitchFamily="2" charset="2"/>
                </a:rPr>
                <a:t> // </a:t>
              </a:r>
              <a:r>
                <a:rPr lang="fr-FR" dirty="0">
                  <a:solidFill>
                    <a:srgbClr val="FF0000"/>
                  </a:solidFill>
                  <a:sym typeface="Wingdings" panose="05000000000000000000" pitchFamily="2" charset="2"/>
                </a:rPr>
                <a:t>a acheté une montre à Papa</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a acheté une montre à Papa</a:t>
              </a:r>
              <a:r>
                <a:rPr lang="fr-FR" dirty="0">
                  <a:sym typeface="Wingdings" panose="05000000000000000000" pitchFamily="2" charset="2"/>
                </a:rPr>
                <a:t>.</a:t>
              </a:r>
            </a:p>
          </p:txBody>
        </p:sp>
        <p:sp>
          <p:nvSpPr>
            <p:cNvPr id="20" name="ZoneTexte 19">
              <a:extLst>
                <a:ext uri="{FF2B5EF4-FFF2-40B4-BE49-F238E27FC236}">
                  <a16:creationId xmlns:a16="http://schemas.microsoft.com/office/drawing/2014/main" id="{845B1F7D-14F5-F01B-110B-2A5C5AE746D8}"/>
                </a:ext>
              </a:extLst>
            </p:cNvPr>
            <p:cNvSpPr txBox="1"/>
            <p:nvPr/>
          </p:nvSpPr>
          <p:spPr>
            <a:xfrm>
              <a:off x="5210613" y="1794944"/>
              <a:ext cx="3418232" cy="3139321"/>
            </a:xfrm>
            <a:prstGeom prst="rect">
              <a:avLst/>
            </a:prstGeom>
            <a:noFill/>
          </p:spPr>
          <p:txBody>
            <a:bodyPr wrap="square">
              <a:spAutoFit/>
            </a:bodyPr>
            <a:lstStyle/>
            <a:p>
              <a:r>
                <a:rPr lang="fr-FR" dirty="0">
                  <a:solidFill>
                    <a:srgbClr val="00B050"/>
                  </a:solidFill>
                </a:rPr>
                <a:t>J’</a:t>
              </a:r>
              <a:r>
                <a:rPr lang="fr-FR" dirty="0"/>
                <a:t> </a:t>
              </a:r>
              <a:r>
                <a:rPr lang="fr-FR" dirty="0">
                  <a:sym typeface="Wingdings" panose="05000000000000000000" pitchFamily="2" charset="2"/>
                </a:rPr>
                <a:t>// </a:t>
              </a:r>
              <a:r>
                <a:rPr lang="fr-FR" dirty="0">
                  <a:solidFill>
                    <a:srgbClr val="FF0000"/>
                  </a:solidFill>
                </a:rPr>
                <a:t>ouvre la porte</a:t>
              </a:r>
              <a:r>
                <a:rPr lang="fr-FR" dirty="0"/>
                <a:t>.</a:t>
              </a:r>
            </a:p>
            <a:p>
              <a:r>
                <a:rPr lang="fr-FR" dirty="0">
                  <a:sym typeface="Wingdings" panose="05000000000000000000" pitchFamily="2" charset="2"/>
                </a:rPr>
                <a:t> </a:t>
              </a:r>
              <a:r>
                <a:rPr lang="fr-FR" i="1" dirty="0">
                  <a:sym typeface="Wingdings" panose="05000000000000000000" pitchFamily="2" charset="2"/>
                </a:rPr>
                <a:t>Changement impossible</a:t>
              </a:r>
            </a:p>
            <a:p>
              <a:endParaRPr lang="fr-FR" dirty="0">
                <a:sym typeface="Wingdings" panose="05000000000000000000" pitchFamily="2" charset="2"/>
              </a:endParaRPr>
            </a:p>
            <a:p>
              <a:r>
                <a:rPr lang="fr-FR" dirty="0">
                  <a:solidFill>
                    <a:srgbClr val="00B050"/>
                  </a:solidFill>
                  <a:sym typeface="Wingdings" panose="05000000000000000000" pitchFamily="2" charset="2"/>
                </a:rPr>
                <a:t>Elle</a:t>
              </a:r>
              <a:r>
                <a:rPr lang="fr-FR" dirty="0">
                  <a:sym typeface="Wingdings" panose="05000000000000000000" pitchFamily="2" charset="2"/>
                </a:rPr>
                <a:t> // </a:t>
              </a:r>
              <a:r>
                <a:rPr lang="fr-FR" dirty="0">
                  <a:solidFill>
                    <a:srgbClr val="FF0000"/>
                  </a:solidFill>
                  <a:sym typeface="Wingdings" panose="05000000000000000000" pitchFamily="2" charset="2"/>
                </a:rPr>
                <a:t>porte un bateau</a:t>
              </a:r>
              <a:r>
                <a:rPr lang="fr-FR"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La fille </a:t>
              </a:r>
              <a:r>
                <a:rPr lang="fr-FR" dirty="0">
                  <a:sym typeface="Wingdings" panose="05000000000000000000" pitchFamily="2" charset="2"/>
                </a:rPr>
                <a:t>// </a:t>
              </a:r>
              <a:r>
                <a:rPr lang="fr-FR" dirty="0">
                  <a:solidFill>
                    <a:srgbClr val="FF0000"/>
                  </a:solidFill>
                  <a:sym typeface="Wingdings" panose="05000000000000000000" pitchFamily="2" charset="2"/>
                </a:rPr>
                <a:t>porte un bateau</a:t>
              </a:r>
              <a:r>
                <a:rPr lang="fr-FR" dirty="0">
                  <a:sym typeface="Wingdings" panose="05000000000000000000" pitchFamily="2" charset="2"/>
                </a:rPr>
                <a:t>.</a:t>
              </a:r>
            </a:p>
            <a:p>
              <a:endParaRPr lang="fr-FR" dirty="0">
                <a:sym typeface="Wingdings" panose="05000000000000000000" pitchFamily="2" charset="2"/>
              </a:endParaRPr>
            </a:p>
            <a:p>
              <a:r>
                <a:rPr lang="fr-FR" dirty="0">
                  <a:solidFill>
                    <a:srgbClr val="00B050"/>
                  </a:solidFill>
                  <a:sym typeface="Wingdings" panose="05000000000000000000" pitchFamily="2" charset="2"/>
                </a:rPr>
                <a:t>Nous</a:t>
              </a:r>
              <a:r>
                <a:rPr lang="fr-FR" dirty="0">
                  <a:sym typeface="Wingdings" panose="05000000000000000000" pitchFamily="2" charset="2"/>
                </a:rPr>
                <a:t> // </a:t>
              </a:r>
              <a:r>
                <a:rPr lang="fr-FR" dirty="0">
                  <a:solidFill>
                    <a:srgbClr val="FF0000"/>
                  </a:solidFill>
                  <a:sym typeface="Wingdings" panose="05000000000000000000" pitchFamily="2" charset="2"/>
                </a:rPr>
                <a:t>allons au cinéma</a:t>
              </a:r>
              <a:r>
                <a:rPr lang="fr-FR" dirty="0">
                  <a:sym typeface="Wingdings" panose="05000000000000000000" pitchFamily="2" charset="2"/>
                </a:rPr>
                <a:t>.</a:t>
              </a:r>
            </a:p>
            <a:p>
              <a:r>
                <a:rPr lang="fr-FR" dirty="0">
                  <a:sym typeface="Wingdings" panose="05000000000000000000" pitchFamily="2" charset="2"/>
                </a:rPr>
                <a:t> </a:t>
              </a:r>
              <a:r>
                <a:rPr lang="fr-FR" i="1" dirty="0">
                  <a:sym typeface="Wingdings" panose="05000000000000000000" pitchFamily="2" charset="2"/>
                </a:rPr>
                <a:t>Changement possible</a:t>
              </a:r>
            </a:p>
            <a:p>
              <a:endParaRPr lang="fr-FR" dirty="0">
                <a:sym typeface="Wingdings" panose="05000000000000000000" pitchFamily="2" charset="2"/>
              </a:endParaRPr>
            </a:p>
            <a:p>
              <a:r>
                <a:rPr lang="fr-FR" spc="-10" dirty="0">
                  <a:solidFill>
                    <a:srgbClr val="00B050"/>
                  </a:solidFill>
                  <a:sym typeface="Wingdings" panose="05000000000000000000" pitchFamily="2" charset="2"/>
                </a:rPr>
                <a:t>Le petit garçon </a:t>
              </a:r>
              <a:r>
                <a:rPr lang="fr-FR" spc="-10" dirty="0">
                  <a:sym typeface="Wingdings" panose="05000000000000000000" pitchFamily="2" charset="2"/>
                </a:rPr>
                <a:t>// </a:t>
              </a:r>
              <a:r>
                <a:rPr lang="fr-FR" spc="-10" dirty="0">
                  <a:solidFill>
                    <a:srgbClr val="FF0000"/>
                  </a:solidFill>
                  <a:sym typeface="Wingdings" panose="05000000000000000000" pitchFamily="2" charset="2"/>
                </a:rPr>
                <a:t>ferme le placard</a:t>
              </a:r>
              <a:r>
                <a:rPr lang="fr-FR" spc="-10" dirty="0">
                  <a:sym typeface="Wingdings" panose="05000000000000000000" pitchFamily="2" charset="2"/>
                </a:rPr>
                <a:t>.</a:t>
              </a:r>
            </a:p>
            <a:p>
              <a:r>
                <a:rPr lang="fr-FR" dirty="0">
                  <a:sym typeface="Wingdings" panose="05000000000000000000" pitchFamily="2" charset="2"/>
                </a:rPr>
                <a:t> </a:t>
              </a:r>
              <a:r>
                <a:rPr lang="fr-FR" dirty="0">
                  <a:solidFill>
                    <a:srgbClr val="00B050"/>
                  </a:solidFill>
                  <a:sym typeface="Wingdings" panose="05000000000000000000" pitchFamily="2" charset="2"/>
                </a:rPr>
                <a:t>Il</a:t>
              </a:r>
              <a:r>
                <a:rPr lang="fr-FR" dirty="0">
                  <a:sym typeface="Wingdings" panose="05000000000000000000" pitchFamily="2" charset="2"/>
                </a:rPr>
                <a:t> // </a:t>
              </a:r>
              <a:r>
                <a:rPr lang="fr-FR" dirty="0">
                  <a:solidFill>
                    <a:srgbClr val="FF0000"/>
                  </a:solidFill>
                  <a:sym typeface="Wingdings" panose="05000000000000000000" pitchFamily="2" charset="2"/>
                </a:rPr>
                <a:t>ferme le placard</a:t>
              </a:r>
              <a:r>
                <a:rPr lang="fr-FR" dirty="0">
                  <a:sym typeface="Wingdings" panose="05000000000000000000" pitchFamily="2" charset="2"/>
                </a:rPr>
                <a:t>.</a:t>
              </a:r>
            </a:p>
          </p:txBody>
        </p:sp>
      </p:grpSp>
    </p:spTree>
    <p:extLst>
      <p:ext uri="{BB962C8B-B14F-4D97-AF65-F5344CB8AC3E}">
        <p14:creationId xmlns:p14="http://schemas.microsoft.com/office/powerpoint/2010/main" val="99649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F8B7E88-53E6-37DD-2FA8-8579FC2EE521}"/>
              </a:ext>
            </a:extLst>
          </p:cNvPr>
          <p:cNvGrpSpPr/>
          <p:nvPr/>
        </p:nvGrpSpPr>
        <p:grpSpPr>
          <a:xfrm>
            <a:off x="2999602" y="1999727"/>
            <a:ext cx="3144796" cy="4071313"/>
            <a:chOff x="3678070" y="2264567"/>
            <a:chExt cx="3144796" cy="4071313"/>
          </a:xfrm>
        </p:grpSpPr>
        <p:grpSp>
          <p:nvGrpSpPr>
            <p:cNvPr id="3" name="Groupe 2">
              <a:extLst>
                <a:ext uri="{FF2B5EF4-FFF2-40B4-BE49-F238E27FC236}">
                  <a16:creationId xmlns:a16="http://schemas.microsoft.com/office/drawing/2014/main" id="{31C7C4DE-1B23-BB52-1D4C-CE75F3311892}"/>
                </a:ext>
              </a:extLst>
            </p:cNvPr>
            <p:cNvGrpSpPr/>
            <p:nvPr/>
          </p:nvGrpSpPr>
          <p:grpSpPr>
            <a:xfrm>
              <a:off x="3678070" y="3944678"/>
              <a:ext cx="1787860" cy="2391202"/>
              <a:chOff x="3678070" y="3944678"/>
              <a:chExt cx="1787860" cy="2391202"/>
            </a:xfrm>
          </p:grpSpPr>
          <p:pic>
            <p:nvPicPr>
              <p:cNvPr id="7" name="Image 6">
                <a:extLst>
                  <a:ext uri="{FF2B5EF4-FFF2-40B4-BE49-F238E27FC236}">
                    <a16:creationId xmlns:a16="http://schemas.microsoft.com/office/drawing/2014/main" id="{B3113800-90F1-8150-E198-6DC6DFA3E8E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67" b="99467" l="4152" r="95848">
                            <a14:foregroundMark x1="8997" y1="9867" x2="17993" y2="63733"/>
                            <a14:foregroundMark x1="17993" y1="63733" x2="14187" y2="81067"/>
                            <a14:foregroundMark x1="14187" y1="81067" x2="22145" y2="48000"/>
                            <a14:foregroundMark x1="22145" y1="48000" x2="34948" y2="92267"/>
                            <a14:foregroundMark x1="34948" y1="92267" x2="16955" y2="88800"/>
                            <a14:foregroundMark x1="16955" y1="88800" x2="67128" y2="84267"/>
                            <a14:foregroundMark x1="67128" y1="84267" x2="73356" y2="45333"/>
                            <a14:foregroundMark x1="66164" y1="18774" x2="65052" y2="14667"/>
                            <a14:foregroundMark x1="69998" y1="32931" x2="69122" y2="29697"/>
                            <a14:foregroundMark x1="72251" y1="41250" x2="71546" y2="38648"/>
                            <a14:foregroundMark x1="73356" y1="45333" x2="73033" y2="44139"/>
                            <a14:foregroundMark x1="65052" y1="14667" x2="31142" y2="8267"/>
                            <a14:foregroundMark x1="31142" y1="8267" x2="66090" y2="9333"/>
                            <a14:foregroundMark x1="73881" y1="36001" x2="89619" y2="89867"/>
                            <a14:foregroundMark x1="72022" y1="29637" x2="72911" y2="32681"/>
                            <a14:foregroundMark x1="66090" y1="9333" x2="68445" y2="17393"/>
                            <a14:foregroundMark x1="89619" y1="89867" x2="24567" y2="36000"/>
                            <a14:foregroundMark x1="24567" y1="36000" x2="28720" y2="20000"/>
                            <a14:foregroundMark x1="54200" y1="45205" x2="98270" y2="88800"/>
                            <a14:foregroundMark x1="28720" y1="20000" x2="50507" y2="41552"/>
                            <a14:foregroundMark x1="98270" y1="88800" x2="38754" y2="93067"/>
                            <a14:foregroundMark x1="38754" y1="93067" x2="67820" y2="52267"/>
                            <a14:foregroundMark x1="71844" y1="32772" x2="72478" y2="29703"/>
                            <a14:foregroundMark x1="67820" y1="52267" x2="69498" y2="44139"/>
                            <a14:foregroundMark x1="48245" y1="29206" x2="38062" y2="46667"/>
                            <a14:foregroundMark x1="38062" y1="46667" x2="45329" y2="66400"/>
                            <a14:foregroundMark x1="45329" y1="66400" x2="53204" y2="45291"/>
                            <a14:foregroundMark x1="63945" y1="32661" x2="67146" y2="28936"/>
                            <a14:foregroundMark x1="85184" y1="19825" x2="94118" y2="16533"/>
                            <a14:foregroundMark x1="9689" y1="32267" x2="4498" y2="89867"/>
                            <a14:foregroundMark x1="4498" y1="89867" x2="21453" y2="67733"/>
                            <a14:foregroundMark x1="21453" y1="67733" x2="21107" y2="95200"/>
                            <a14:foregroundMark x1="21107" y1="95200" x2="74048" y2="98133"/>
                            <a14:foregroundMark x1="74048" y1="98133" x2="97232" y2="68267"/>
                            <a14:foregroundMark x1="97232" y1="68267" x2="92734" y2="39467"/>
                            <a14:foregroundMark x1="80790" y1="17221" x2="76125" y2="8533"/>
                            <a14:foregroundMark x1="84143" y1="23467" x2="83842" y2="22908"/>
                            <a14:foregroundMark x1="92734" y1="39467" x2="84143" y2="23467"/>
                            <a14:foregroundMark x1="76125" y1="8533" x2="55363" y2="3467"/>
                            <a14:foregroundMark x1="55363" y1="3467" x2="30796" y2="4533"/>
                            <a14:foregroundMark x1="30796" y1="4533" x2="66782" y2="7200"/>
                            <a14:foregroundMark x1="66782" y1="7200" x2="38062" y2="4267"/>
                            <a14:foregroundMark x1="38062" y1="4267" x2="71626" y2="8800"/>
                            <a14:foregroundMark x1="2076" y1="63467" x2="3114" y2="82933"/>
                            <a14:foregroundMark x1="3114" y1="82933" x2="4152" y2="57867"/>
                            <a14:foregroundMark x1="4152" y1="57867" x2="8651" y2="89067"/>
                            <a14:foregroundMark x1="8651" y1="89067" x2="6920" y2="66133"/>
                            <a14:foregroundMark x1="6920" y1="66133" x2="15571" y2="92800"/>
                            <a14:foregroundMark x1="15571" y1="92800" x2="60208" y2="97067"/>
                            <a14:foregroundMark x1="60208" y1="97067" x2="95502" y2="95733"/>
                            <a14:foregroundMark x1="95502" y1="95733" x2="67128" y2="96533"/>
                            <a14:foregroundMark x1="67128" y1="96533" x2="91003" y2="93067"/>
                            <a14:foregroundMark x1="61460" y1="32661" x2="59209" y2="28059"/>
                            <a14:foregroundMark x1="91003" y1="93067" x2="67073" y2="44139"/>
                            <a14:foregroundMark x1="692" y1="65867" x2="3806" y2="78400"/>
                            <a14:foregroundMark x1="3806" y1="78400" x2="6228" y2="59733"/>
                            <a14:foregroundMark x1="6228" y1="59733" x2="5190" y2="76533"/>
                            <a14:foregroundMark x1="5190" y1="76533" x2="5190" y2="62133"/>
                            <a14:foregroundMark x1="5190" y1="62133" x2="6574" y2="84533"/>
                            <a14:foregroundMark x1="6574" y1="84533" x2="5190" y2="85867"/>
                            <a14:foregroundMark x1="6574" y1="67733" x2="4844" y2="91467"/>
                            <a14:foregroundMark x1="4844" y1="91467" x2="5190" y2="80000"/>
                            <a14:foregroundMark x1="5190" y1="80000" x2="22145" y2="98933"/>
                            <a14:foregroundMark x1="22145" y1="98933" x2="61246" y2="92533"/>
                            <a14:foregroundMark x1="61246" y1="92533" x2="39100" y2="96800"/>
                            <a14:foregroundMark x1="39100" y1="96800" x2="95848" y2="93333"/>
                            <a14:foregroundMark x1="95848" y1="93333" x2="89273" y2="94400"/>
                            <a14:foregroundMark x1="95502" y1="90933" x2="95156" y2="99467"/>
                            <a14:foregroundMark x1="9689" y1="64000" x2="5882" y2="78667"/>
                            <a14:foregroundMark x1="5882" y1="78667" x2="1730" y2="59467"/>
                            <a14:foregroundMark x1="1730" y1="59467" x2="9689" y2="88800"/>
                            <a14:foregroundMark x1="9689" y1="88800" x2="44983" y2="99733"/>
                            <a14:foregroundMark x1="44983" y1="99733" x2="88235" y2="87200"/>
                            <a14:foregroundMark x1="73028" y1="32671" x2="72189" y2="29661"/>
                            <a14:foregroundMark x1="88235" y1="87200" x2="73938" y2="35936"/>
                            <a14:foregroundMark x1="79690" y1="17165" x2="57785" y2="1867"/>
                            <a14:foregroundMark x1="57785" y1="1867" x2="26298" y2="16267"/>
                            <a14:foregroundMark x1="26298" y1="16267" x2="8997" y2="42933"/>
                            <a14:foregroundMark x1="8997" y1="42933" x2="15917" y2="24800"/>
                            <a14:foregroundMark x1="15917" y1="24800" x2="19377" y2="39733"/>
                            <a14:foregroundMark x1="19377" y1="39733" x2="21799" y2="27733"/>
                            <a14:foregroundMark x1="21799" y1="27733" x2="28028" y2="67467"/>
                            <a14:foregroundMark x1="28028" y1="67467" x2="40830" y2="37333"/>
                            <a14:foregroundMark x1="8651" y1="63200" x2="46021" y2="69600"/>
                            <a14:foregroundMark x1="46021" y1="69600" x2="26990" y2="53333"/>
                            <a14:foregroundMark x1="26990" y1="53333" x2="48789" y2="63733"/>
                            <a14:foregroundMark x1="48789" y1="63733" x2="24913" y2="47467"/>
                            <a14:foregroundMark x1="24913" y1="47467" x2="43599" y2="84000"/>
                            <a14:foregroundMark x1="43599" y1="84000" x2="43945" y2="64000"/>
                            <a14:foregroundMark x1="43945" y1="64000" x2="51903" y2="78133"/>
                            <a14:foregroundMark x1="79494" y1="29643" x2="79768" y2="29161"/>
                            <a14:foregroundMark x1="72629" y1="41708" x2="79484" y2="29660"/>
                            <a14:foregroundMark x1="51903" y1="78133" x2="71246" y2="44139"/>
                            <a14:foregroundMark x1="80077" y1="29319" x2="74740" y2="57333"/>
                            <a14:foregroundMark x1="74740" y1="57333" x2="83391" y2="24000"/>
                            <a14:foregroundMark x1="83391" y1="24000" x2="76125" y2="58933"/>
                            <a14:foregroundMark x1="76125" y1="58933" x2="74048" y2="61600"/>
                            <a14:foregroundMark x1="40484" y1="93067" x2="73356" y2="86400"/>
                            <a14:foregroundMark x1="73356" y1="86400" x2="56747" y2="89600"/>
                            <a14:foregroundMark x1="56747" y1="89600" x2="74048" y2="88800"/>
                            <a14:foregroundMark x1="74048" y1="88800" x2="79585" y2="70133"/>
                            <a14:foregroundMark x1="79585" y1="70133" x2="78547" y2="82667"/>
                            <a14:foregroundMark x1="78547" y1="82667" x2="72318" y2="69600"/>
                            <a14:foregroundMark x1="72318" y1="69600" x2="78547" y2="83200"/>
                            <a14:foregroundMark x1="78547" y1="83200" x2="75779" y2="92000"/>
                            <a14:foregroundMark x1="46223" y1="17212" x2="48443" y2="14133"/>
                            <a14:foregroundMark x1="39792" y1="26133" x2="43162" y2="21458"/>
                            <a14:foregroundMark x1="48443" y1="14133" x2="62284" y2="6133"/>
                            <a14:foregroundMark x1="40759" y1="18805" x2="37370" y2="20800"/>
                            <a14:foregroundMark x1="62284" y1="6133" x2="42848" y2="17575"/>
                            <a14:foregroundMark x1="40035" y1="17878" x2="46367" y2="10933"/>
                            <a14:foregroundMark x1="37370" y1="20800" x2="39977" y2="17941"/>
                            <a14:foregroundMark x1="40667" y1="18704" x2="37370" y2="23200"/>
                            <a14:foregroundMark x1="46367" y1="10933" x2="41380" y2="17733"/>
                            <a14:foregroundMark x1="45670" y1="17272" x2="51557" y2="13067"/>
                            <a14:foregroundMark x1="37370" y1="23200" x2="41845" y2="20004"/>
                            <a14:foregroundMark x1="41272" y1="19372" x2="36332" y2="22400"/>
                            <a14:foregroundMark x1="51557" y1="13067" x2="44491" y2="17398"/>
                            <a14:foregroundMark x1="40227" y1="17857" x2="49135" y2="7467"/>
                            <a14:foregroundMark x1="36332" y1="22400" x2="40068" y2="18042"/>
                            <a14:foregroundMark x1="49135" y1="7467" x2="35986" y2="21333"/>
                            <a14:foregroundMark x1="39934" y1="17888" x2="54325" y2="5333"/>
                            <a14:foregroundMark x1="35986" y1="21333" x2="39931" y2="17891"/>
                            <a14:foregroundMark x1="54325" y1="5333" x2="43253" y2="16000"/>
                            <a14:foregroundMark x1="43253" y1="16000" x2="70242" y2="11467"/>
                            <a14:foregroundMark x1="70242" y1="11467" x2="70588" y2="11467"/>
                            <a14:foregroundMark x1="66782" y1="14133" x2="70618" y2="16078"/>
                            <a14:foregroundMark x1="80891" y1="24004" x2="82007" y2="27733"/>
                            <a14:foregroundMark x1="44291" y1="40800" x2="60900" y2="44800"/>
                            <a14:foregroundMark x1="60900" y1="44800" x2="73010" y2="43200"/>
                            <a14:foregroundMark x1="69896" y1="17600" x2="69996" y2="17654"/>
                            <a14:foregroundMark x1="69896" y1="15200" x2="70453" y2="15576"/>
                            <a14:foregroundMark x1="81272" y1="23832" x2="81661" y2="25333"/>
                            <a14:foregroundMark x1="80812" y1="24040" x2="81661" y2="24800"/>
                            <a14:foregroundMark x1="70934" y1="15200" x2="75109" y2="18936"/>
                            <a14:foregroundMark x1="81661" y1="24800" x2="81661" y2="25067"/>
                            <a14:backgroundMark x1="43945" y1="24533" x2="59862" y2="21867"/>
                            <a14:backgroundMark x1="59862" y1="21867" x2="44983" y2="23467"/>
                            <a14:backgroundMark x1="44983" y1="23467" x2="59170" y2="23467"/>
                            <a14:backgroundMark x1="64051" y1="38900" x2="69896" y2="38400"/>
                            <a14:backgroundMark x1="69089" y1="38400" x2="61973" y2="38400"/>
                            <a14:backgroundMark x1="53287" y1="38400" x2="64998" y2="39302"/>
                            <a14:backgroundMark x1="65744" y1="22133" x2="67278" y2="22378"/>
                            <a14:backgroundMark x1="66436" y1="22400" x2="67437" y2="22451"/>
                            <a14:backgroundMark x1="71972" y1="21867" x2="77509" y2="23467"/>
                            <a14:backgroundMark x1="76817" y1="23200" x2="76817" y2="22933"/>
                            <a14:backgroundMark x1="77163" y1="23467" x2="77855" y2="24533"/>
                            <a14:backgroundMark x1="77163" y1="23467" x2="78201" y2="24800"/>
                            <a14:backgroundMark x1="77163" y1="23467" x2="78547" y2="25067"/>
                            <a14:backgroundMark x1="77163" y1="22667" x2="78547" y2="24800"/>
                          </a14:backgroundRemoval>
                        </a14:imgEffect>
                      </a14:imgLayer>
                    </a14:imgProps>
                  </a:ext>
                </a:extLst>
              </a:blip>
              <a:stretch>
                <a:fillRect/>
              </a:stretch>
            </p:blipFill>
            <p:spPr>
              <a:xfrm>
                <a:off x="3678070" y="3944678"/>
                <a:ext cx="1787860" cy="2391202"/>
              </a:xfrm>
              <a:prstGeom prst="rect">
                <a:avLst/>
              </a:prstGeom>
            </p:spPr>
          </p:pic>
          <p:sp>
            <p:nvSpPr>
              <p:cNvPr id="8" name="Arc 7">
                <a:extLst>
                  <a:ext uri="{FF2B5EF4-FFF2-40B4-BE49-F238E27FC236}">
                    <a16:creationId xmlns:a16="http://schemas.microsoft.com/office/drawing/2014/main" id="{50B20F3A-1678-0D5C-FE53-BD9F1AB64F3C}"/>
                  </a:ext>
                </a:extLst>
              </p:cNvPr>
              <p:cNvSpPr/>
              <p:nvPr/>
            </p:nvSpPr>
            <p:spPr>
              <a:xfrm rot="8938156">
                <a:off x="4539098" y="4292772"/>
                <a:ext cx="494753" cy="556842"/>
              </a:xfrm>
              <a:prstGeom prst="arc">
                <a:avLst>
                  <a:gd name="adj1" fmla="val 16200000"/>
                  <a:gd name="adj2" fmla="val 1998792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grpSp>
        <p:grpSp>
          <p:nvGrpSpPr>
            <p:cNvPr id="4" name="Groupe 3">
              <a:extLst>
                <a:ext uri="{FF2B5EF4-FFF2-40B4-BE49-F238E27FC236}">
                  <a16:creationId xmlns:a16="http://schemas.microsoft.com/office/drawing/2014/main" id="{1A1E9330-F935-DD47-116B-1C1C53D7FE1A}"/>
                </a:ext>
              </a:extLst>
            </p:cNvPr>
            <p:cNvGrpSpPr/>
            <p:nvPr/>
          </p:nvGrpSpPr>
          <p:grpSpPr>
            <a:xfrm>
              <a:off x="5035006" y="2264567"/>
              <a:ext cx="1787860" cy="1389994"/>
              <a:chOff x="4973361" y="2332235"/>
              <a:chExt cx="1787860" cy="1389994"/>
            </a:xfrm>
          </p:grpSpPr>
          <p:pic>
            <p:nvPicPr>
              <p:cNvPr id="5" name="Image 4">
                <a:extLst>
                  <a:ext uri="{FF2B5EF4-FFF2-40B4-BE49-F238E27FC236}">
                    <a16:creationId xmlns:a16="http://schemas.microsoft.com/office/drawing/2014/main" id="{45E2EFE0-26D0-B83C-E848-F0DA1B2DAF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456" b="98272" l="9536" r="89691">
                            <a14:foregroundMark x1="38144" y1="12311" x2="38144" y2="12311"/>
                            <a14:foregroundMark x1="46907" y1="3456" x2="46907" y2="3456"/>
                            <a14:foregroundMark x1="87371" y1="17927" x2="87371" y2="17927"/>
                            <a14:foregroundMark x1="87887" y1="30238" x2="87887" y2="30238"/>
                            <a14:foregroundMark x1="87887" y1="38013" x2="87887" y2="38013"/>
                            <a14:foregroundMark x1="87371" y1="46868" x2="87371" y2="46868"/>
                            <a14:foregroundMark x1="87371" y1="46868" x2="87371" y2="46868"/>
                            <a14:foregroundMark x1="76804" y1="15551" x2="88402" y2="26782"/>
                            <a14:foregroundMark x1="88402" y1="26782" x2="87887" y2="92225"/>
                            <a14:foregroundMark x1="30745" y1="93427" x2="26289" y2="93521"/>
                            <a14:foregroundMark x1="87887" y1="92225" x2="33172" y2="93376"/>
                            <a14:foregroundMark x1="26289" y1="93521" x2="12371" y2="86393"/>
                            <a14:foregroundMark x1="12371" y1="86393" x2="12113" y2="19654"/>
                            <a14:foregroundMark x1="12113" y1="19654" x2="24742" y2="14903"/>
                            <a14:foregroundMark x1="14115" y1="94459" x2="24699" y2="95270"/>
                            <a14:foregroundMark x1="85475" y1="94716" x2="89691" y2="89417"/>
                            <a14:foregroundMark x1="14058" y1="94993" x2="24009" y2="96333"/>
                            <a14:backgroundMark x1="7732" y1="92441" x2="7474" y2="94816"/>
                            <a14:backgroundMark x1="50000" y1="98488" x2="69330" y2="99136"/>
                            <a14:backgroundMark x1="69330" y1="99136" x2="77320" y2="98488"/>
                            <a14:backgroundMark x1="27062" y1="98272" x2="44072" y2="98272"/>
                            <a14:backgroundMark x1="44072" y1="98272" x2="54639" y2="97624"/>
                            <a14:backgroundMark x1="75515" y1="98920" x2="83505" y2="97624"/>
                            <a14:backgroundMark x1="21907" y1="99568" x2="30412" y2="97624"/>
                          </a14:backgroundRemoval>
                        </a14:imgEffect>
                      </a14:imgLayer>
                    </a14:imgProps>
                  </a:ext>
                </a:extLst>
              </a:blip>
              <a:stretch>
                <a:fillRect/>
              </a:stretch>
            </p:blipFill>
            <p:spPr>
              <a:xfrm>
                <a:off x="5489359" y="2527029"/>
                <a:ext cx="755863" cy="901971"/>
              </a:xfrm>
              <a:prstGeom prst="rect">
                <a:avLst/>
              </a:prstGeom>
            </p:spPr>
          </p:pic>
          <p:sp>
            <p:nvSpPr>
              <p:cNvPr id="6" name="Phylactère : pensées 5">
                <a:extLst>
                  <a:ext uri="{FF2B5EF4-FFF2-40B4-BE49-F238E27FC236}">
                    <a16:creationId xmlns:a16="http://schemas.microsoft.com/office/drawing/2014/main" id="{467C7CD1-2065-F99D-1414-32D30A0C16B6}"/>
                  </a:ext>
                </a:extLst>
              </p:cNvPr>
              <p:cNvSpPr/>
              <p:nvPr/>
            </p:nvSpPr>
            <p:spPr>
              <a:xfrm>
                <a:off x="4973361" y="2332235"/>
                <a:ext cx="1787860" cy="1389994"/>
              </a:xfrm>
              <a:prstGeom prst="cloudCallout">
                <a:avLst>
                  <a:gd name="adj1" fmla="val -46791"/>
                  <a:gd name="adj2" fmla="val 7826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1229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3B77C5-6E85-C2DB-9FB1-6E41907ED5C3}"/>
              </a:ext>
            </a:extLst>
          </p:cNvPr>
          <p:cNvSpPr txBox="1"/>
          <p:nvPr/>
        </p:nvSpPr>
        <p:spPr>
          <a:xfrm>
            <a:off x="352182" y="2567225"/>
            <a:ext cx="8439636" cy="2123658"/>
          </a:xfrm>
          <a:prstGeom prst="rect">
            <a:avLst/>
          </a:prstGeom>
          <a:noFill/>
        </p:spPr>
        <p:txBody>
          <a:bodyPr wrap="square" rtlCol="0">
            <a:spAutoFit/>
          </a:bodyPr>
          <a:lstStyle/>
          <a:p>
            <a:r>
              <a:rPr lang="fr-FR" sz="2600" b="1" dirty="0"/>
              <a:t>Le pronom peut remplacer un groupe du nom</a:t>
            </a:r>
          </a:p>
          <a:p>
            <a:endParaRPr lang="fr-FR" sz="2600" b="1" dirty="0"/>
          </a:p>
          <a:p>
            <a:endParaRPr lang="fr-FR" sz="2000" b="1" dirty="0"/>
          </a:p>
          <a:p>
            <a:r>
              <a:rPr lang="fr-FR" sz="2000" dirty="0">
                <a:solidFill>
                  <a:srgbClr val="00B050"/>
                </a:solidFill>
              </a:rPr>
              <a:t>Ils</a:t>
            </a:r>
            <a:r>
              <a:rPr lang="fr-FR" sz="2000" dirty="0"/>
              <a:t> // </a:t>
            </a:r>
            <a:r>
              <a:rPr lang="fr-FR" sz="2000" dirty="0">
                <a:solidFill>
                  <a:srgbClr val="FF0000"/>
                </a:solidFill>
              </a:rPr>
              <a:t>boivent l’eau de la rivière</a:t>
            </a:r>
            <a:r>
              <a:rPr lang="fr-FR" sz="2000" dirty="0"/>
              <a:t>.   ↔   </a:t>
            </a:r>
            <a:r>
              <a:rPr lang="fr-FR" sz="2000" dirty="0">
                <a:solidFill>
                  <a:srgbClr val="00B050"/>
                </a:solidFill>
              </a:rPr>
              <a:t>Les éléphants </a:t>
            </a:r>
            <a:r>
              <a:rPr lang="fr-FR" sz="2000" dirty="0"/>
              <a:t>// </a:t>
            </a:r>
            <a:r>
              <a:rPr lang="fr-FR" sz="2000" dirty="0">
                <a:solidFill>
                  <a:srgbClr val="FF0000"/>
                </a:solidFill>
              </a:rPr>
              <a:t>boivent l’eau de la rivière</a:t>
            </a:r>
            <a:r>
              <a:rPr lang="fr-FR" sz="2000" dirty="0"/>
              <a:t>.</a:t>
            </a:r>
          </a:p>
          <a:p>
            <a:endParaRPr lang="fr-FR" sz="2000" dirty="0"/>
          </a:p>
          <a:p>
            <a:r>
              <a:rPr lang="fr-FR" sz="2000" dirty="0">
                <a:solidFill>
                  <a:srgbClr val="00B050"/>
                </a:solidFill>
              </a:rPr>
              <a:t>L’effroyable monstre </a:t>
            </a:r>
            <a:r>
              <a:rPr lang="fr-FR" sz="2000" dirty="0"/>
              <a:t>// </a:t>
            </a:r>
            <a:r>
              <a:rPr lang="fr-FR" sz="2000" dirty="0">
                <a:solidFill>
                  <a:srgbClr val="FF0000"/>
                </a:solidFill>
              </a:rPr>
              <a:t>arrive</a:t>
            </a:r>
            <a:r>
              <a:rPr lang="fr-FR" sz="2000" dirty="0"/>
              <a:t>.     ↔   </a:t>
            </a:r>
            <a:r>
              <a:rPr lang="fr-FR" sz="2000" dirty="0">
                <a:solidFill>
                  <a:srgbClr val="00B050"/>
                </a:solidFill>
              </a:rPr>
              <a:t>Il</a:t>
            </a:r>
            <a:r>
              <a:rPr lang="fr-FR" sz="2000" dirty="0"/>
              <a:t> // </a:t>
            </a:r>
            <a:r>
              <a:rPr lang="fr-FR" sz="2000" dirty="0">
                <a:solidFill>
                  <a:srgbClr val="FF0000"/>
                </a:solidFill>
              </a:rPr>
              <a:t>arrive</a:t>
            </a:r>
            <a:r>
              <a:rPr lang="fr-FR" sz="2000" dirty="0"/>
              <a:t>.</a:t>
            </a:r>
          </a:p>
        </p:txBody>
      </p:sp>
      <p:sp>
        <p:nvSpPr>
          <p:cNvPr id="3" name="Titre 1">
            <a:extLst>
              <a:ext uri="{FF2B5EF4-FFF2-40B4-BE49-F238E27FC236}">
                <a16:creationId xmlns:a16="http://schemas.microsoft.com/office/drawing/2014/main" id="{966EFC7A-D7DA-2EF6-7AAD-259094FE69E5}"/>
              </a:ext>
            </a:extLst>
          </p:cNvPr>
          <p:cNvSpPr txBox="1">
            <a:spLocks/>
          </p:cNvSpPr>
          <p:nvPr/>
        </p:nvSpPr>
        <p:spPr>
          <a:xfrm>
            <a:off x="6347515" y="522678"/>
            <a:ext cx="2344095" cy="6635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b="1" dirty="0">
                <a:solidFill>
                  <a:srgbClr val="00B0F0"/>
                </a:solidFill>
              </a:rPr>
              <a:t>Trace écrite</a:t>
            </a:r>
          </a:p>
        </p:txBody>
      </p:sp>
    </p:spTree>
    <p:extLst>
      <p:ext uri="{BB962C8B-B14F-4D97-AF65-F5344CB8AC3E}">
        <p14:creationId xmlns:p14="http://schemas.microsoft.com/office/powerpoint/2010/main" val="227062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0C7A6-3C1C-FB34-D296-7CACAB81B6CA}"/>
              </a:ext>
            </a:extLst>
          </p:cNvPr>
          <p:cNvSpPr txBox="1">
            <a:spLocks/>
          </p:cNvSpPr>
          <p:nvPr/>
        </p:nvSpPr>
        <p:spPr>
          <a:xfrm>
            <a:off x="2915002" y="572782"/>
            <a:ext cx="5744047" cy="6635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b="1" dirty="0">
                <a:solidFill>
                  <a:srgbClr val="00B0F0"/>
                </a:solidFill>
              </a:rPr>
              <a:t>Trace écrite à compléter</a:t>
            </a:r>
          </a:p>
        </p:txBody>
      </p:sp>
      <p:sp>
        <p:nvSpPr>
          <p:cNvPr id="3" name="ZoneTexte 2">
            <a:extLst>
              <a:ext uri="{FF2B5EF4-FFF2-40B4-BE49-F238E27FC236}">
                <a16:creationId xmlns:a16="http://schemas.microsoft.com/office/drawing/2014/main" id="{B1151441-7541-0F45-8BF7-46CEA1D82644}"/>
              </a:ext>
            </a:extLst>
          </p:cNvPr>
          <p:cNvSpPr txBox="1"/>
          <p:nvPr/>
        </p:nvSpPr>
        <p:spPr>
          <a:xfrm>
            <a:off x="352182" y="2567225"/>
            <a:ext cx="8439636" cy="2123658"/>
          </a:xfrm>
          <a:prstGeom prst="rect">
            <a:avLst/>
          </a:prstGeom>
          <a:noFill/>
        </p:spPr>
        <p:txBody>
          <a:bodyPr wrap="square" rtlCol="0">
            <a:spAutoFit/>
          </a:bodyPr>
          <a:lstStyle/>
          <a:p>
            <a:r>
              <a:rPr lang="fr-FR" sz="2600" b="1" dirty="0"/>
              <a:t>Le pronom peut remplacer un groupe du nom</a:t>
            </a:r>
          </a:p>
          <a:p>
            <a:endParaRPr lang="fr-FR" sz="2600" b="1" dirty="0"/>
          </a:p>
          <a:p>
            <a:endParaRPr lang="fr-FR" sz="2000" b="1" dirty="0"/>
          </a:p>
          <a:p>
            <a:r>
              <a:rPr lang="fr-FR" sz="2000" spc="-60" dirty="0"/>
              <a:t>………….. // boivent l’eau de la rivière.   ↔   </a:t>
            </a:r>
            <a:r>
              <a:rPr lang="fr-FR" sz="2000" b="1" spc="-60" dirty="0"/>
              <a:t>Les éléphants </a:t>
            </a:r>
            <a:r>
              <a:rPr lang="fr-FR" sz="2000" spc="-60" dirty="0"/>
              <a:t>// boivent l’eau de la rivière.</a:t>
            </a:r>
          </a:p>
          <a:p>
            <a:endParaRPr lang="fr-FR" sz="2000" dirty="0"/>
          </a:p>
          <a:p>
            <a:r>
              <a:rPr lang="fr-FR" sz="2000" b="1" dirty="0"/>
              <a:t>L’effroyable monstre </a:t>
            </a:r>
            <a:r>
              <a:rPr lang="fr-FR" sz="2000" dirty="0"/>
              <a:t>// arrive.         ↔   ………….. // arrive.</a:t>
            </a:r>
          </a:p>
        </p:txBody>
      </p:sp>
    </p:spTree>
    <p:extLst>
      <p:ext uri="{BB962C8B-B14F-4D97-AF65-F5344CB8AC3E}">
        <p14:creationId xmlns:p14="http://schemas.microsoft.com/office/powerpoint/2010/main" val="244087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EB8A226-958B-ABCE-99B5-B542229FBF1D}"/>
              </a:ext>
            </a:extLst>
          </p:cNvPr>
          <p:cNvPicPr>
            <a:picLocks noChangeAspect="1"/>
          </p:cNvPicPr>
          <p:nvPr/>
        </p:nvPicPr>
        <p:blipFill>
          <a:blip r:embed="rId3"/>
          <a:stretch>
            <a:fillRect/>
          </a:stretch>
        </p:blipFill>
        <p:spPr>
          <a:xfrm>
            <a:off x="2090451" y="2041286"/>
            <a:ext cx="4963086" cy="2405092"/>
          </a:xfrm>
          <a:prstGeom prst="rect">
            <a:avLst/>
          </a:prstGeom>
        </p:spPr>
      </p:pic>
      <p:sp>
        <p:nvSpPr>
          <p:cNvPr id="3" name="Titre 1">
            <a:extLst>
              <a:ext uri="{FF2B5EF4-FFF2-40B4-BE49-F238E27FC236}">
                <a16:creationId xmlns:a16="http://schemas.microsoft.com/office/drawing/2014/main" id="{BA394A4B-7BFB-40A2-5F6B-BEB6857AADAE}"/>
              </a:ext>
            </a:extLst>
          </p:cNvPr>
          <p:cNvSpPr txBox="1">
            <a:spLocks/>
          </p:cNvSpPr>
          <p:nvPr/>
        </p:nvSpPr>
        <p:spPr>
          <a:xfrm>
            <a:off x="2424556" y="4514505"/>
            <a:ext cx="4294877" cy="583109"/>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00BDF2"/>
                </a:solidFill>
              </a:rPr>
              <a:t>Activités page 4</a:t>
            </a:r>
          </a:p>
        </p:txBody>
      </p:sp>
      <p:pic>
        <p:nvPicPr>
          <p:cNvPr id="4" name="Image 3">
            <a:extLst>
              <a:ext uri="{FF2B5EF4-FFF2-40B4-BE49-F238E27FC236}">
                <a16:creationId xmlns:a16="http://schemas.microsoft.com/office/drawing/2014/main" id="{5937318E-E7FB-5395-5FBE-9C95AABE6891}"/>
              </a:ext>
            </a:extLst>
          </p:cNvPr>
          <p:cNvPicPr>
            <a:picLocks noChangeAspect="1"/>
          </p:cNvPicPr>
          <p:nvPr/>
        </p:nvPicPr>
        <p:blipFill>
          <a:blip r:embed="rId4"/>
          <a:stretch>
            <a:fillRect/>
          </a:stretch>
        </p:blipFill>
        <p:spPr>
          <a:xfrm flipH="1">
            <a:off x="251779" y="2296142"/>
            <a:ext cx="1263932" cy="2265715"/>
          </a:xfrm>
          <a:prstGeom prst="rect">
            <a:avLst/>
          </a:prstGeom>
        </p:spPr>
      </p:pic>
    </p:spTree>
    <p:extLst>
      <p:ext uri="{BB962C8B-B14F-4D97-AF65-F5344CB8AC3E}">
        <p14:creationId xmlns:p14="http://schemas.microsoft.com/office/powerpoint/2010/main" val="381767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414562A-7880-A8EA-CE31-4A4307A54608}"/>
              </a:ext>
            </a:extLst>
          </p:cNvPr>
          <p:cNvPicPr>
            <a:picLocks noChangeAspect="1"/>
          </p:cNvPicPr>
          <p:nvPr/>
        </p:nvPicPr>
        <p:blipFill>
          <a:blip r:embed="rId3"/>
          <a:stretch>
            <a:fillRect/>
          </a:stretch>
        </p:blipFill>
        <p:spPr>
          <a:xfrm>
            <a:off x="3775556" y="1382116"/>
            <a:ext cx="1592888" cy="4688924"/>
          </a:xfrm>
          <a:prstGeom prst="rect">
            <a:avLst/>
          </a:prstGeom>
        </p:spPr>
      </p:pic>
    </p:spTree>
    <p:extLst>
      <p:ext uri="{BB962C8B-B14F-4D97-AF65-F5344CB8AC3E}">
        <p14:creationId xmlns:p14="http://schemas.microsoft.com/office/powerpoint/2010/main" val="272836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CA65C4-0532-5991-709B-04F0EC080E17}"/>
              </a:ext>
            </a:extLst>
          </p:cNvPr>
          <p:cNvPicPr>
            <a:picLocks noChangeAspect="1"/>
          </p:cNvPicPr>
          <p:nvPr/>
        </p:nvPicPr>
        <p:blipFill>
          <a:blip r:embed="rId3"/>
          <a:stretch>
            <a:fillRect/>
          </a:stretch>
        </p:blipFill>
        <p:spPr>
          <a:xfrm>
            <a:off x="261257" y="276111"/>
            <a:ext cx="8621486" cy="524899"/>
          </a:xfrm>
          <a:prstGeom prst="rect">
            <a:avLst/>
          </a:prstGeom>
        </p:spPr>
      </p:pic>
      <p:pic>
        <p:nvPicPr>
          <p:cNvPr id="8" name="Image 7">
            <a:extLst>
              <a:ext uri="{FF2B5EF4-FFF2-40B4-BE49-F238E27FC236}">
                <a16:creationId xmlns:a16="http://schemas.microsoft.com/office/drawing/2014/main" id="{DA8C7904-7164-FB5A-FB2E-0B6357BB4DAF}"/>
              </a:ext>
            </a:extLst>
          </p:cNvPr>
          <p:cNvPicPr>
            <a:picLocks noChangeAspect="1"/>
          </p:cNvPicPr>
          <p:nvPr/>
        </p:nvPicPr>
        <p:blipFill>
          <a:blip r:embed="rId4"/>
          <a:stretch>
            <a:fillRect/>
          </a:stretch>
        </p:blipFill>
        <p:spPr>
          <a:xfrm>
            <a:off x="718457" y="1829038"/>
            <a:ext cx="7707086" cy="4701117"/>
          </a:xfrm>
          <a:prstGeom prst="rect">
            <a:avLst/>
          </a:prstGeom>
        </p:spPr>
      </p:pic>
    </p:spTree>
    <p:extLst>
      <p:ext uri="{BB962C8B-B14F-4D97-AF65-F5344CB8AC3E}">
        <p14:creationId xmlns:p14="http://schemas.microsoft.com/office/powerpoint/2010/main" val="188623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C59170-334C-BCB1-DA3E-1347EB290855}"/>
              </a:ext>
            </a:extLst>
          </p:cNvPr>
          <p:cNvPicPr>
            <a:picLocks noChangeAspect="1"/>
          </p:cNvPicPr>
          <p:nvPr/>
        </p:nvPicPr>
        <p:blipFill>
          <a:blip r:embed="rId3"/>
          <a:stretch>
            <a:fillRect/>
          </a:stretch>
        </p:blipFill>
        <p:spPr>
          <a:xfrm>
            <a:off x="337457" y="327845"/>
            <a:ext cx="8479972" cy="1390776"/>
          </a:xfrm>
          <a:prstGeom prst="rect">
            <a:avLst/>
          </a:prstGeom>
        </p:spPr>
      </p:pic>
      <p:pic>
        <p:nvPicPr>
          <p:cNvPr id="6" name="Image 5">
            <a:extLst>
              <a:ext uri="{FF2B5EF4-FFF2-40B4-BE49-F238E27FC236}">
                <a16:creationId xmlns:a16="http://schemas.microsoft.com/office/drawing/2014/main" id="{5FF64963-D4D0-1F2C-23B1-A203B2EDAA20}"/>
              </a:ext>
            </a:extLst>
          </p:cNvPr>
          <p:cNvPicPr>
            <a:picLocks noChangeAspect="1"/>
          </p:cNvPicPr>
          <p:nvPr/>
        </p:nvPicPr>
        <p:blipFill>
          <a:blip r:embed="rId4"/>
          <a:stretch>
            <a:fillRect/>
          </a:stretch>
        </p:blipFill>
        <p:spPr>
          <a:xfrm>
            <a:off x="718457" y="1829038"/>
            <a:ext cx="7707086" cy="4701117"/>
          </a:xfrm>
          <a:prstGeom prst="rect">
            <a:avLst/>
          </a:prstGeom>
        </p:spPr>
      </p:pic>
    </p:spTree>
    <p:extLst>
      <p:ext uri="{BB962C8B-B14F-4D97-AF65-F5344CB8AC3E}">
        <p14:creationId xmlns:p14="http://schemas.microsoft.com/office/powerpoint/2010/main" val="31536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53C48CD-3155-35DB-9916-A75604809DB7}"/>
              </a:ext>
            </a:extLst>
          </p:cNvPr>
          <p:cNvPicPr>
            <a:picLocks noChangeAspect="1"/>
          </p:cNvPicPr>
          <p:nvPr/>
        </p:nvPicPr>
        <p:blipFill>
          <a:blip r:embed="rId3"/>
          <a:stretch>
            <a:fillRect/>
          </a:stretch>
        </p:blipFill>
        <p:spPr>
          <a:xfrm>
            <a:off x="261257" y="276111"/>
            <a:ext cx="8621486" cy="524899"/>
          </a:xfrm>
          <a:prstGeom prst="rect">
            <a:avLst/>
          </a:prstGeom>
        </p:spPr>
      </p:pic>
      <p:pic>
        <p:nvPicPr>
          <p:cNvPr id="3" name="Image 2">
            <a:extLst>
              <a:ext uri="{FF2B5EF4-FFF2-40B4-BE49-F238E27FC236}">
                <a16:creationId xmlns:a16="http://schemas.microsoft.com/office/drawing/2014/main" id="{53281FA6-430A-4F44-CBC8-92A90A74586C}"/>
              </a:ext>
            </a:extLst>
          </p:cNvPr>
          <p:cNvPicPr>
            <a:picLocks noChangeAspect="1"/>
          </p:cNvPicPr>
          <p:nvPr/>
        </p:nvPicPr>
        <p:blipFill>
          <a:blip r:embed="rId4"/>
          <a:stretch>
            <a:fillRect/>
          </a:stretch>
        </p:blipFill>
        <p:spPr>
          <a:xfrm>
            <a:off x="337457" y="1906795"/>
            <a:ext cx="8153956" cy="4472233"/>
          </a:xfrm>
          <a:prstGeom prst="rect">
            <a:avLst/>
          </a:prstGeom>
        </p:spPr>
      </p:pic>
    </p:spTree>
    <p:extLst>
      <p:ext uri="{BB962C8B-B14F-4D97-AF65-F5344CB8AC3E}">
        <p14:creationId xmlns:p14="http://schemas.microsoft.com/office/powerpoint/2010/main" val="78262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60F579-8F54-5C33-9696-D37BC0F3A5B7}"/>
              </a:ext>
            </a:extLst>
          </p:cNvPr>
          <p:cNvPicPr>
            <a:picLocks noChangeAspect="1"/>
          </p:cNvPicPr>
          <p:nvPr/>
        </p:nvPicPr>
        <p:blipFill>
          <a:blip r:embed="rId3"/>
          <a:stretch>
            <a:fillRect/>
          </a:stretch>
        </p:blipFill>
        <p:spPr>
          <a:xfrm>
            <a:off x="337457" y="327845"/>
            <a:ext cx="8479972" cy="1390776"/>
          </a:xfrm>
          <a:prstGeom prst="rect">
            <a:avLst/>
          </a:prstGeom>
        </p:spPr>
      </p:pic>
      <p:pic>
        <p:nvPicPr>
          <p:cNvPr id="4" name="Image 3">
            <a:extLst>
              <a:ext uri="{FF2B5EF4-FFF2-40B4-BE49-F238E27FC236}">
                <a16:creationId xmlns:a16="http://schemas.microsoft.com/office/drawing/2014/main" id="{86302E83-8FE1-C8BC-CC29-72748099F5C1}"/>
              </a:ext>
            </a:extLst>
          </p:cNvPr>
          <p:cNvPicPr>
            <a:picLocks noChangeAspect="1"/>
          </p:cNvPicPr>
          <p:nvPr/>
        </p:nvPicPr>
        <p:blipFill>
          <a:blip r:embed="rId4"/>
          <a:stretch>
            <a:fillRect/>
          </a:stretch>
        </p:blipFill>
        <p:spPr>
          <a:xfrm>
            <a:off x="337457" y="1906795"/>
            <a:ext cx="8153956" cy="4472233"/>
          </a:xfrm>
          <a:prstGeom prst="rect">
            <a:avLst/>
          </a:prstGeom>
        </p:spPr>
      </p:pic>
    </p:spTree>
    <p:extLst>
      <p:ext uri="{BB962C8B-B14F-4D97-AF65-F5344CB8AC3E}">
        <p14:creationId xmlns:p14="http://schemas.microsoft.com/office/powerpoint/2010/main" val="351824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5CAF66-FDA8-0737-1F08-71A5F7A0E822}"/>
              </a:ext>
            </a:extLst>
          </p:cNvPr>
          <p:cNvPicPr>
            <a:picLocks noChangeAspect="1"/>
          </p:cNvPicPr>
          <p:nvPr/>
        </p:nvPicPr>
        <p:blipFill>
          <a:blip r:embed="rId3"/>
          <a:stretch>
            <a:fillRect/>
          </a:stretch>
        </p:blipFill>
        <p:spPr>
          <a:xfrm>
            <a:off x="2186004" y="1601109"/>
            <a:ext cx="4771987" cy="2768409"/>
          </a:xfrm>
          <a:prstGeom prst="rect">
            <a:avLst/>
          </a:prstGeom>
        </p:spPr>
      </p:pic>
      <p:sp>
        <p:nvSpPr>
          <p:cNvPr id="4" name="Titre 1">
            <a:extLst>
              <a:ext uri="{FF2B5EF4-FFF2-40B4-BE49-F238E27FC236}">
                <a16:creationId xmlns:a16="http://schemas.microsoft.com/office/drawing/2014/main" id="{FCE3A294-D164-24CF-13A5-7A4EA44D7181}"/>
              </a:ext>
            </a:extLst>
          </p:cNvPr>
          <p:cNvSpPr txBox="1">
            <a:spLocks/>
          </p:cNvSpPr>
          <p:nvPr/>
        </p:nvSpPr>
        <p:spPr>
          <a:xfrm>
            <a:off x="2424558" y="4551819"/>
            <a:ext cx="4294877" cy="5831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b="1" dirty="0">
                <a:solidFill>
                  <a:srgbClr val="ED3E80"/>
                </a:solidFill>
                <a:highlight>
                  <a:srgbClr val="FFFF00"/>
                </a:highlight>
              </a:rPr>
              <a:t>Révisions</a:t>
            </a:r>
            <a:r>
              <a:rPr lang="fr-FR" sz="3000" b="1" dirty="0">
                <a:solidFill>
                  <a:srgbClr val="ED3E80"/>
                </a:solidFill>
              </a:rPr>
              <a:t> page 6</a:t>
            </a:r>
          </a:p>
        </p:txBody>
      </p:sp>
      <p:pic>
        <p:nvPicPr>
          <p:cNvPr id="5" name="Image 4">
            <a:extLst>
              <a:ext uri="{FF2B5EF4-FFF2-40B4-BE49-F238E27FC236}">
                <a16:creationId xmlns:a16="http://schemas.microsoft.com/office/drawing/2014/main" id="{BCB5F7B9-1EDF-3B8F-7477-6D06B054D949}"/>
              </a:ext>
            </a:extLst>
          </p:cNvPr>
          <p:cNvPicPr>
            <a:picLocks noChangeAspect="1"/>
          </p:cNvPicPr>
          <p:nvPr/>
        </p:nvPicPr>
        <p:blipFill rotWithShape="1">
          <a:blip r:embed="rId4"/>
          <a:srcRect l="15167" b="959"/>
          <a:stretch/>
        </p:blipFill>
        <p:spPr>
          <a:xfrm>
            <a:off x="1092706" y="3641749"/>
            <a:ext cx="1359507" cy="2940062"/>
          </a:xfrm>
          <a:prstGeom prst="rect">
            <a:avLst/>
          </a:prstGeom>
        </p:spPr>
      </p:pic>
    </p:spTree>
    <p:extLst>
      <p:ext uri="{BB962C8B-B14F-4D97-AF65-F5344CB8AC3E}">
        <p14:creationId xmlns:p14="http://schemas.microsoft.com/office/powerpoint/2010/main" val="58173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57A0F3-9847-CD77-0ED2-6F98934009C5}"/>
              </a:ext>
            </a:extLst>
          </p:cNvPr>
          <p:cNvSpPr txBox="1"/>
          <p:nvPr/>
        </p:nvSpPr>
        <p:spPr>
          <a:xfrm>
            <a:off x="551089" y="2228671"/>
            <a:ext cx="8041821" cy="2400657"/>
          </a:xfrm>
          <a:prstGeom prst="rect">
            <a:avLst/>
          </a:prstGeom>
          <a:noFill/>
        </p:spPr>
        <p:txBody>
          <a:bodyPr wrap="square" rtlCol="0">
            <a:spAutoFit/>
          </a:bodyPr>
          <a:lstStyle/>
          <a:p>
            <a:r>
              <a:rPr lang="fr-FR" sz="3000" dirty="0"/>
              <a:t>Les </a:t>
            </a:r>
            <a:r>
              <a:rPr lang="fr-FR" sz="3000" dirty="0">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Tree>
    <p:extLst>
      <p:ext uri="{BB962C8B-B14F-4D97-AF65-F5344CB8AC3E}">
        <p14:creationId xmlns:p14="http://schemas.microsoft.com/office/powerpoint/2010/main" val="362222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57A0F3-9847-CD77-0ED2-6F98934009C5}"/>
              </a:ext>
            </a:extLst>
          </p:cNvPr>
          <p:cNvSpPr txBox="1"/>
          <p:nvPr/>
        </p:nvSpPr>
        <p:spPr>
          <a:xfrm>
            <a:off x="551089" y="2228671"/>
            <a:ext cx="8041821" cy="2400657"/>
          </a:xfrm>
          <a:prstGeom prst="rect">
            <a:avLst/>
          </a:prstGeom>
          <a:noFill/>
        </p:spPr>
        <p:txBody>
          <a:bodyPr wrap="square" rtlCol="0">
            <a:spAutoFit/>
          </a:bodyPr>
          <a:lstStyle/>
          <a:p>
            <a:r>
              <a:rPr lang="fr-FR" sz="3000" dirty="0"/>
              <a:t>Les </a:t>
            </a:r>
            <a:r>
              <a:rPr lang="fr-FR" sz="3000" dirty="0">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Tree>
    <p:extLst>
      <p:ext uri="{BB962C8B-B14F-4D97-AF65-F5344CB8AC3E}">
        <p14:creationId xmlns:p14="http://schemas.microsoft.com/office/powerpoint/2010/main" val="33615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979AF67-E308-847B-7FFB-2B3274B24115}"/>
              </a:ext>
            </a:extLst>
          </p:cNvPr>
          <p:cNvSpPr txBox="1"/>
          <p:nvPr/>
        </p:nvSpPr>
        <p:spPr>
          <a:xfrm>
            <a:off x="551087" y="3578973"/>
            <a:ext cx="8041821" cy="1015663"/>
          </a:xfrm>
          <a:prstGeom prst="rect">
            <a:avLst/>
          </a:prstGeom>
          <a:noFill/>
        </p:spPr>
        <p:txBody>
          <a:bodyPr wrap="square" rtlCol="0">
            <a:spAutoFit/>
          </a:bodyPr>
          <a:lstStyle/>
          <a:p>
            <a:r>
              <a:rPr lang="fr-FR" sz="3000" dirty="0"/>
              <a:t>Les </a:t>
            </a:r>
            <a:r>
              <a:rPr lang="fr-FR" sz="3000" dirty="0">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1677C22A-239A-2B03-FD47-460CC6AE6B3E}"/>
              </a:ext>
            </a:extLst>
          </p:cNvPr>
          <p:cNvSpPr txBox="1"/>
          <p:nvPr/>
        </p:nvSpPr>
        <p:spPr>
          <a:xfrm>
            <a:off x="551088" y="1396217"/>
            <a:ext cx="8041821" cy="1569660"/>
          </a:xfrm>
          <a:prstGeom prst="rect">
            <a:avLst/>
          </a:prstGeom>
          <a:noFill/>
        </p:spPr>
        <p:txBody>
          <a:bodyPr wrap="square" rtlCol="0">
            <a:spAutoFit/>
          </a:bodyPr>
          <a:lstStyle/>
          <a:p>
            <a:r>
              <a:rPr lang="fr-FR" sz="2400" dirty="0">
                <a:solidFill>
                  <a:srgbClr val="0070C0"/>
                </a:solidFill>
              </a:rPr>
              <a:t>Les </a:t>
            </a: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Tree>
    <p:extLst>
      <p:ext uri="{BB962C8B-B14F-4D97-AF65-F5344CB8AC3E}">
        <p14:creationId xmlns:p14="http://schemas.microsoft.com/office/powerpoint/2010/main" val="416544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793461-22B5-67D7-B426-AD9DF6FC6661}"/>
              </a:ext>
            </a:extLst>
          </p:cNvPr>
          <p:cNvSpPr txBox="1"/>
          <p:nvPr/>
        </p:nvSpPr>
        <p:spPr>
          <a:xfrm>
            <a:off x="551088" y="3579344"/>
            <a:ext cx="8041821" cy="1477328"/>
          </a:xfrm>
          <a:prstGeom prst="rect">
            <a:avLst/>
          </a:prstGeom>
          <a:noFill/>
        </p:spPr>
        <p:txBody>
          <a:bodyPr wrap="square" rtlCol="0">
            <a:spAutoFit/>
          </a:bodyPr>
          <a:lstStyle/>
          <a:p>
            <a:r>
              <a:rPr lang="fr-FR" sz="3000" dirty="0">
                <a:solidFill>
                  <a:schemeClr val="bg1">
                    <a:lumMod val="50000"/>
                  </a:schemeClr>
                </a:solidFill>
              </a:rPr>
              <a:t>Les </a:t>
            </a:r>
            <a:r>
              <a:rPr lang="fr-FR" sz="3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p:txBody>
      </p:sp>
      <p:sp>
        <p:nvSpPr>
          <p:cNvPr id="2" name="ZoneTexte 1">
            <a:extLst>
              <a:ext uri="{FF2B5EF4-FFF2-40B4-BE49-F238E27FC236}">
                <a16:creationId xmlns:a16="http://schemas.microsoft.com/office/drawing/2014/main" id="{00F50169-F4B0-1541-A444-09A2CCEDBD90}"/>
              </a:ext>
            </a:extLst>
          </p:cNvPr>
          <p:cNvSpPr txBox="1"/>
          <p:nvPr/>
        </p:nvSpPr>
        <p:spPr>
          <a:xfrm>
            <a:off x="551088" y="1396217"/>
            <a:ext cx="8041821" cy="1569660"/>
          </a:xfrm>
          <a:prstGeom prst="rect">
            <a:avLst/>
          </a:prstGeom>
          <a:noFill/>
        </p:spPr>
        <p:txBody>
          <a:bodyPr wrap="square" rtlCol="0">
            <a:spAutoFit/>
          </a:bodyPr>
          <a:lstStyle/>
          <a:p>
            <a:r>
              <a:rPr lang="fr-FR" sz="2400" dirty="0">
                <a:solidFill>
                  <a:srgbClr val="0070C0"/>
                </a:solidFill>
              </a:rPr>
              <a:t>Les </a:t>
            </a: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Tree>
    <p:extLst>
      <p:ext uri="{BB962C8B-B14F-4D97-AF65-F5344CB8AC3E}">
        <p14:creationId xmlns:p14="http://schemas.microsoft.com/office/powerpoint/2010/main" val="349351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1BEF50B-C895-5EF1-DF01-5B8A6891C5F9}"/>
              </a:ext>
            </a:extLst>
          </p:cNvPr>
          <p:cNvSpPr txBox="1"/>
          <p:nvPr/>
        </p:nvSpPr>
        <p:spPr>
          <a:xfrm>
            <a:off x="551089" y="3568953"/>
            <a:ext cx="8041821" cy="1477328"/>
          </a:xfrm>
          <a:prstGeom prst="rect">
            <a:avLst/>
          </a:prstGeom>
          <a:noFill/>
        </p:spPr>
        <p:txBody>
          <a:bodyPr wrap="square" rtlCol="0">
            <a:spAutoFit/>
          </a:bodyPr>
          <a:lstStyle/>
          <a:p>
            <a:r>
              <a:rPr lang="fr-FR" sz="3000" dirty="0">
                <a:solidFill>
                  <a:schemeClr val="bg1">
                    <a:lumMod val="50000"/>
                  </a:schemeClr>
                </a:solidFill>
              </a:rPr>
              <a:t>Les </a:t>
            </a:r>
            <a:r>
              <a:rPr lang="fr-FR" sz="3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3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Lorsqu’ils apparaissaient, tout le monde s’enfuyait.</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p:txBody>
      </p:sp>
      <p:sp>
        <p:nvSpPr>
          <p:cNvPr id="2" name="ZoneTexte 1">
            <a:extLst>
              <a:ext uri="{FF2B5EF4-FFF2-40B4-BE49-F238E27FC236}">
                <a16:creationId xmlns:a16="http://schemas.microsoft.com/office/drawing/2014/main" id="{44562E67-514C-E743-DA9A-1902946C59D0}"/>
              </a:ext>
            </a:extLst>
          </p:cNvPr>
          <p:cNvSpPr txBox="1"/>
          <p:nvPr/>
        </p:nvSpPr>
        <p:spPr>
          <a:xfrm>
            <a:off x="551088" y="1396217"/>
            <a:ext cx="8041821" cy="1569660"/>
          </a:xfrm>
          <a:prstGeom prst="rect">
            <a:avLst/>
          </a:prstGeom>
          <a:noFill/>
        </p:spPr>
        <p:txBody>
          <a:bodyPr wrap="square" rtlCol="0">
            <a:spAutoFit/>
          </a:bodyPr>
          <a:lstStyle/>
          <a:p>
            <a:r>
              <a:rPr lang="fr-FR" sz="2400" dirty="0">
                <a:solidFill>
                  <a:srgbClr val="0070C0"/>
                </a:solidFill>
              </a:rPr>
              <a:t>Les </a:t>
            </a: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Tree>
    <p:extLst>
      <p:ext uri="{BB962C8B-B14F-4D97-AF65-F5344CB8AC3E}">
        <p14:creationId xmlns:p14="http://schemas.microsoft.com/office/powerpoint/2010/main" val="278701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2BF48A2-415D-E979-AE30-26140BBDFDAD}"/>
              </a:ext>
            </a:extLst>
          </p:cNvPr>
          <p:cNvSpPr txBox="1"/>
          <p:nvPr/>
        </p:nvSpPr>
        <p:spPr>
          <a:xfrm>
            <a:off x="551088" y="1396217"/>
            <a:ext cx="8041821" cy="1569660"/>
          </a:xfrm>
          <a:prstGeom prst="rect">
            <a:avLst/>
          </a:prstGeom>
          <a:noFill/>
        </p:spPr>
        <p:txBody>
          <a:bodyPr wrap="square" rtlCol="0">
            <a:spAutoFit/>
          </a:bodyPr>
          <a:lstStyle/>
          <a:p>
            <a:r>
              <a:rPr lang="fr-FR" sz="2400" dirty="0">
                <a:solidFill>
                  <a:srgbClr val="0070C0"/>
                </a:solidFill>
              </a:rPr>
              <a:t>Les </a:t>
            </a: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Lorsque les brigands apparaissaient, tout le monde s’enfuyait.</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arrêtaient les voitures.</a:t>
            </a:r>
          </a:p>
          <a:p>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brigands démolissaient les roues.</a:t>
            </a:r>
          </a:p>
        </p:txBody>
      </p:sp>
      <p:sp>
        <p:nvSpPr>
          <p:cNvPr id="4" name="ZoneTexte 3">
            <a:extLst>
              <a:ext uri="{FF2B5EF4-FFF2-40B4-BE49-F238E27FC236}">
                <a16:creationId xmlns:a16="http://schemas.microsoft.com/office/drawing/2014/main" id="{BDE89EA8-5C89-98FC-EC04-2A54FC708A1F}"/>
              </a:ext>
            </a:extLst>
          </p:cNvPr>
          <p:cNvSpPr txBox="1"/>
          <p:nvPr/>
        </p:nvSpPr>
        <p:spPr>
          <a:xfrm>
            <a:off x="551089" y="3568953"/>
            <a:ext cx="8041821" cy="1477328"/>
          </a:xfrm>
          <a:prstGeom prst="rect">
            <a:avLst/>
          </a:prstGeom>
          <a:noFill/>
        </p:spPr>
        <p:txBody>
          <a:bodyPr wrap="square" rtlCol="0">
            <a:spAutoFit/>
          </a:bodyPr>
          <a:lstStyle/>
          <a:p>
            <a:r>
              <a:rPr lang="fr-FR" sz="3000" dirty="0">
                <a:solidFill>
                  <a:schemeClr val="bg1">
                    <a:lumMod val="50000"/>
                  </a:schemeClr>
                </a:solidFill>
              </a:rPr>
              <a:t>Les </a:t>
            </a:r>
            <a:r>
              <a:rPr lang="fr-FR" sz="3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3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Lorsqu’ils apparaissaient, tout le monde s’enfuyait.</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Ils arrêtaient les voitures.</a:t>
            </a:r>
          </a:p>
        </p:txBody>
      </p:sp>
    </p:spTree>
    <p:extLst>
      <p:ext uri="{BB962C8B-B14F-4D97-AF65-F5344CB8AC3E}">
        <p14:creationId xmlns:p14="http://schemas.microsoft.com/office/powerpoint/2010/main" val="49267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8FDE41-307F-6D6A-7B1F-20447E9B9376}"/>
              </a:ext>
            </a:extLst>
          </p:cNvPr>
          <p:cNvSpPr txBox="1"/>
          <p:nvPr/>
        </p:nvSpPr>
        <p:spPr>
          <a:xfrm>
            <a:off x="551089" y="2228671"/>
            <a:ext cx="8041821" cy="1938992"/>
          </a:xfrm>
          <a:prstGeom prst="rect">
            <a:avLst/>
          </a:prstGeom>
          <a:noFill/>
        </p:spPr>
        <p:txBody>
          <a:bodyPr wrap="square" rtlCol="0">
            <a:spAutoFit/>
          </a:bodyPr>
          <a:lstStyle/>
          <a:p>
            <a:r>
              <a:rPr lang="fr-FR" sz="3000" dirty="0"/>
              <a:t>Les </a:t>
            </a:r>
            <a:r>
              <a:rPr lang="fr-FR" sz="3000" dirty="0">
                <a:effectLst/>
                <a:latin typeface="Calibri" panose="020F0502020204030204" pitchFamily="34" charset="0"/>
                <a:ea typeface="Calibri" panose="020F0502020204030204" pitchFamily="34" charset="0"/>
                <a:cs typeface="Times New Roman" panose="02020603050405020304" pitchFamily="18" charset="0"/>
              </a:rPr>
              <a:t>brigands faisaient peur à tout le monde.</a:t>
            </a:r>
          </a:p>
          <a:p>
            <a:r>
              <a:rPr lang="fr-FR" sz="3000" dirty="0">
                <a:effectLst/>
                <a:latin typeface="Calibri" panose="020F0502020204030204" pitchFamily="34" charset="0"/>
                <a:ea typeface="Calibri" panose="020F0502020204030204" pitchFamily="34" charset="0"/>
                <a:cs typeface="Times New Roman" panose="02020603050405020304" pitchFamily="18" charset="0"/>
              </a:rPr>
              <a:t>Lorsqu’</a:t>
            </a:r>
            <a:r>
              <a:rPr lang="fr-FR" sz="3000" b="1" dirty="0">
                <a:effectLst/>
                <a:latin typeface="Calibri" panose="020F0502020204030204" pitchFamily="34" charset="0"/>
                <a:ea typeface="Calibri" panose="020F0502020204030204" pitchFamily="34" charset="0"/>
                <a:cs typeface="Times New Roman" panose="02020603050405020304" pitchFamily="18" charset="0"/>
              </a:rPr>
              <a:t>ils</a:t>
            </a:r>
            <a:r>
              <a:rPr lang="fr-FR" sz="3000" dirty="0">
                <a:effectLst/>
                <a:latin typeface="Calibri" panose="020F0502020204030204" pitchFamily="34" charset="0"/>
                <a:ea typeface="Calibri" panose="020F0502020204030204" pitchFamily="34" charset="0"/>
                <a:cs typeface="Times New Roman" panose="02020603050405020304" pitchFamily="18" charset="0"/>
              </a:rPr>
              <a:t> apparaissaient, tout le monde s’enfuyait.</a:t>
            </a:r>
          </a:p>
          <a:p>
            <a:r>
              <a:rPr lang="fr-FR" sz="3000" b="1" dirty="0">
                <a:effectLst/>
                <a:latin typeface="Calibri" panose="020F0502020204030204" pitchFamily="34" charset="0"/>
                <a:ea typeface="Calibri" panose="020F0502020204030204" pitchFamily="34" charset="0"/>
                <a:cs typeface="Times New Roman" panose="02020603050405020304" pitchFamily="18" charset="0"/>
              </a:rPr>
              <a:t>Ils</a:t>
            </a:r>
            <a:r>
              <a:rPr lang="fr-FR" sz="3000" dirty="0">
                <a:effectLst/>
                <a:latin typeface="Calibri" panose="020F0502020204030204" pitchFamily="34" charset="0"/>
                <a:ea typeface="Calibri" panose="020F0502020204030204" pitchFamily="34" charset="0"/>
                <a:cs typeface="Times New Roman" panose="02020603050405020304" pitchFamily="18" charset="0"/>
              </a:rPr>
              <a:t> arrêtaient les voitures.</a:t>
            </a:r>
          </a:p>
          <a:p>
            <a:r>
              <a:rPr lang="fr-FR" sz="3000" b="1" dirty="0">
                <a:effectLst/>
                <a:latin typeface="Calibri" panose="020F0502020204030204" pitchFamily="34" charset="0"/>
                <a:ea typeface="Calibri" panose="020F0502020204030204" pitchFamily="34" charset="0"/>
                <a:cs typeface="Times New Roman" panose="02020603050405020304" pitchFamily="18" charset="0"/>
              </a:rPr>
              <a:t>Ils</a:t>
            </a:r>
            <a:r>
              <a:rPr lang="fr-FR" sz="3000" dirty="0">
                <a:effectLst/>
                <a:latin typeface="Calibri" panose="020F0502020204030204" pitchFamily="34" charset="0"/>
                <a:ea typeface="Calibri" panose="020F0502020204030204" pitchFamily="34" charset="0"/>
                <a:cs typeface="Times New Roman" panose="02020603050405020304" pitchFamily="18" charset="0"/>
              </a:rPr>
              <a:t> démolissaient les roues.</a:t>
            </a:r>
          </a:p>
        </p:txBody>
      </p:sp>
    </p:spTree>
    <p:extLst>
      <p:ext uri="{BB962C8B-B14F-4D97-AF65-F5344CB8AC3E}">
        <p14:creationId xmlns:p14="http://schemas.microsoft.com/office/powerpoint/2010/main" val="280837380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D62AE-87AB-47B6-BF37-3D68008EDAAC}"/>
</file>

<file path=customXml/itemProps2.xml><?xml version="1.0" encoding="utf-8"?>
<ds:datastoreItem xmlns:ds="http://schemas.openxmlformats.org/officeDocument/2006/customXml" ds:itemID="{AB0C7CEC-B71A-4F71-A885-22B28909237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5c0154b-c1f1-454a-9cce-58d1a683144e"/>
    <ds:schemaRef ds:uri="78930844-7ca7-4771-ad53-9658c2095a47"/>
    <ds:schemaRef ds:uri="http://www.w3.org/XML/1998/namespace"/>
  </ds:schemaRefs>
</ds:datastoreItem>
</file>

<file path=customXml/itemProps3.xml><?xml version="1.0" encoding="utf-8"?>
<ds:datastoreItem xmlns:ds="http://schemas.openxmlformats.org/officeDocument/2006/customXml" ds:itemID="{8F427557-10D3-4F63-A0BB-A80F6FD0F4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169</TotalTime>
  <Words>2338</Words>
  <Application>Microsoft Office PowerPoint</Application>
  <PresentationFormat>Affichage à l'écran (4:3)</PresentationFormat>
  <Paragraphs>352</Paragraphs>
  <Slides>24</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2023-02-22T09:13:18Z</dcterms:created>
  <dcterms:modified xsi:type="dcterms:W3CDTF">2023-09-05T09:53:52Z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