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263" r:id="rId6"/>
    <p:sldId id="264" r:id="rId7"/>
    <p:sldId id="265" r:id="rId8"/>
    <p:sldId id="281" r:id="rId9"/>
    <p:sldId id="280" r:id="rId10"/>
    <p:sldId id="269" r:id="rId11"/>
    <p:sldId id="282" r:id="rId12"/>
    <p:sldId id="270" r:id="rId13"/>
    <p:sldId id="271" r:id="rId14"/>
    <p:sldId id="272" r:id="rId15"/>
    <p:sldId id="273" r:id="rId16"/>
    <p:sldId id="274" r:id="rId17"/>
    <p:sldId id="258" r:id="rId18"/>
    <p:sldId id="259" r:id="rId19"/>
    <p:sldId id="260" r:id="rId20"/>
    <p:sldId id="261" r:id="rId21"/>
    <p:sldId id="262"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899C1-A614-4D7E-B0F8-C9F75801AB13}" v="23" dt="2023-09-04T10:41:07.59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60282" autoAdjust="0"/>
  </p:normalViewPr>
  <p:slideViewPr>
    <p:cSldViewPr snapToGrid="0">
      <p:cViewPr varScale="1">
        <p:scale>
          <a:sx n="67" d="100"/>
          <a:sy n="67" d="100"/>
        </p:scale>
        <p:origin x="1458"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4BB899C1-A614-4D7E-B0F8-C9F75801AB13}"/>
    <pc:docChg chg="undo custSel modSld">
      <pc:chgData name="BELLEMIN SANDRA" userId="5fe4e071-d3f4-40df-970f-ee8fcf898346" providerId="ADAL" clId="{4BB899C1-A614-4D7E-B0F8-C9F75801AB13}" dt="2023-09-04T10:41:07.880" v="98" actId="962"/>
      <pc:docMkLst>
        <pc:docMk/>
      </pc:docMkLst>
      <pc:sldChg chg="addSp delSp modSp mod modClrScheme chgLayout">
        <pc:chgData name="BELLEMIN SANDRA" userId="5fe4e071-d3f4-40df-970f-ee8fcf898346" providerId="ADAL" clId="{4BB899C1-A614-4D7E-B0F8-C9F75801AB13}" dt="2023-09-04T10:39:06.181" v="6" actId="27614"/>
        <pc:sldMkLst>
          <pc:docMk/>
          <pc:sldMk cId="3219653052" sldId="257"/>
        </pc:sldMkLst>
        <pc:spChg chg="del">
          <ac:chgData name="BELLEMIN SANDRA" userId="5fe4e071-d3f4-40df-970f-ee8fcf898346" providerId="ADAL" clId="{4BB899C1-A614-4D7E-B0F8-C9F75801AB13}" dt="2023-09-04T10:39:03.804" v="3" actId="478"/>
          <ac:spMkLst>
            <pc:docMk/>
            <pc:sldMk cId="3219653052" sldId="257"/>
            <ac:spMk id="2" creationId="{B3A83DDD-88DE-5478-D795-A05E8B00DC09}"/>
          </ac:spMkLst>
        </pc:spChg>
        <pc:spChg chg="del">
          <ac:chgData name="BELLEMIN SANDRA" userId="5fe4e071-d3f4-40df-970f-ee8fcf898346" providerId="ADAL" clId="{4BB899C1-A614-4D7E-B0F8-C9F75801AB13}" dt="2023-09-04T10:39:03.804" v="3" actId="478"/>
          <ac:spMkLst>
            <pc:docMk/>
            <pc:sldMk cId="3219653052" sldId="257"/>
            <ac:spMk id="3" creationId="{18F89D42-DDFF-7588-289E-936CE457290B}"/>
          </ac:spMkLst>
        </pc:spChg>
        <pc:picChg chg="add mod">
          <ac:chgData name="BELLEMIN SANDRA" userId="5fe4e071-d3f4-40df-970f-ee8fcf898346" providerId="ADAL" clId="{4BB899C1-A614-4D7E-B0F8-C9F75801AB13}" dt="2023-09-04T10:39:06.181" v="6" actId="27614"/>
          <ac:picMkLst>
            <pc:docMk/>
            <pc:sldMk cId="3219653052" sldId="257"/>
            <ac:picMk id="5" creationId="{6CF4DBB7-D0BF-3DEC-9670-29B4836590E8}"/>
          </ac:picMkLst>
        </pc:picChg>
      </pc:sldChg>
      <pc:sldChg chg="addSp delSp modSp mod modClrScheme chgLayout">
        <pc:chgData name="BELLEMIN SANDRA" userId="5fe4e071-d3f4-40df-970f-ee8fcf898346" providerId="ADAL" clId="{4BB899C1-A614-4D7E-B0F8-C9F75801AB13}" dt="2023-09-04T10:40:14.851" v="57" actId="962"/>
        <pc:sldMkLst>
          <pc:docMk/>
          <pc:sldMk cId="2684211040" sldId="258"/>
        </pc:sldMkLst>
        <pc:spChg chg="del">
          <ac:chgData name="BELLEMIN SANDRA" userId="5fe4e071-d3f4-40df-970f-ee8fcf898346" providerId="ADAL" clId="{4BB899C1-A614-4D7E-B0F8-C9F75801AB13}" dt="2023-09-04T10:40:12.973" v="54" actId="478"/>
          <ac:spMkLst>
            <pc:docMk/>
            <pc:sldMk cId="2684211040" sldId="258"/>
            <ac:spMk id="3" creationId="{34FED870-F96C-CBDE-F207-CBE6D8F32D70}"/>
          </ac:spMkLst>
        </pc:spChg>
        <pc:picChg chg="del">
          <ac:chgData name="BELLEMIN SANDRA" userId="5fe4e071-d3f4-40df-970f-ee8fcf898346" providerId="ADAL" clId="{4BB899C1-A614-4D7E-B0F8-C9F75801AB13}" dt="2023-09-04T10:40:12.973" v="54" actId="478"/>
          <ac:picMkLst>
            <pc:docMk/>
            <pc:sldMk cId="2684211040" sldId="258"/>
            <ac:picMk id="2" creationId="{81DB2038-8652-624D-E7E4-8E4F566690DD}"/>
          </ac:picMkLst>
        </pc:picChg>
        <pc:picChg chg="del">
          <ac:chgData name="BELLEMIN SANDRA" userId="5fe4e071-d3f4-40df-970f-ee8fcf898346" providerId="ADAL" clId="{4BB899C1-A614-4D7E-B0F8-C9F75801AB13}" dt="2023-09-04T10:40:12.973" v="54" actId="478"/>
          <ac:picMkLst>
            <pc:docMk/>
            <pc:sldMk cId="2684211040" sldId="258"/>
            <ac:picMk id="4" creationId="{77880A9E-D976-A2C4-1221-131BBE88CB87}"/>
          </ac:picMkLst>
        </pc:picChg>
        <pc:picChg chg="add mod">
          <ac:chgData name="BELLEMIN SANDRA" userId="5fe4e071-d3f4-40df-970f-ee8fcf898346" providerId="ADAL" clId="{4BB899C1-A614-4D7E-B0F8-C9F75801AB13}" dt="2023-09-04T10:40:14.851" v="57" actId="962"/>
          <ac:picMkLst>
            <pc:docMk/>
            <pc:sldMk cId="2684211040" sldId="258"/>
            <ac:picMk id="6" creationId="{3DB6ADB6-DEC7-0FF5-8265-38468ADBD34D}"/>
          </ac:picMkLst>
        </pc:picChg>
      </pc:sldChg>
      <pc:sldChg chg="addSp delSp modSp mod modClrScheme chgLayout">
        <pc:chgData name="BELLEMIN SANDRA" userId="5fe4e071-d3f4-40df-970f-ee8fcf898346" providerId="ADAL" clId="{4BB899C1-A614-4D7E-B0F8-C9F75801AB13}" dt="2023-09-04T10:40:20.751" v="61" actId="962"/>
        <pc:sldMkLst>
          <pc:docMk/>
          <pc:sldMk cId="3464736693" sldId="259"/>
        </pc:sldMkLst>
        <pc:picChg chg="add mod">
          <ac:chgData name="BELLEMIN SANDRA" userId="5fe4e071-d3f4-40df-970f-ee8fcf898346" providerId="ADAL" clId="{4BB899C1-A614-4D7E-B0F8-C9F75801AB13}" dt="2023-09-04T10:40:20.751" v="61" actId="962"/>
          <ac:picMkLst>
            <pc:docMk/>
            <pc:sldMk cId="3464736693" sldId="259"/>
            <ac:picMk id="3" creationId="{E8948ED1-D2EF-5662-D603-E9DFDF739A24}"/>
          </ac:picMkLst>
        </pc:picChg>
        <pc:picChg chg="del">
          <ac:chgData name="BELLEMIN SANDRA" userId="5fe4e071-d3f4-40df-970f-ee8fcf898346" providerId="ADAL" clId="{4BB899C1-A614-4D7E-B0F8-C9F75801AB13}" dt="2023-09-04T10:40:17.671" v="58" actId="478"/>
          <ac:picMkLst>
            <pc:docMk/>
            <pc:sldMk cId="3464736693" sldId="259"/>
            <ac:picMk id="4" creationId="{9A225C88-ACC9-E5E2-EFF9-4CCFCBDD9A6E}"/>
          </ac:picMkLst>
        </pc:picChg>
        <pc:picChg chg="del">
          <ac:chgData name="BELLEMIN SANDRA" userId="5fe4e071-d3f4-40df-970f-ee8fcf898346" providerId="ADAL" clId="{4BB899C1-A614-4D7E-B0F8-C9F75801AB13}" dt="2023-09-04T10:40:17.671" v="58" actId="478"/>
          <ac:picMkLst>
            <pc:docMk/>
            <pc:sldMk cId="3464736693" sldId="259"/>
            <ac:picMk id="5" creationId="{12AF483C-A187-718A-0907-AF84EA541DA8}"/>
          </ac:picMkLst>
        </pc:picChg>
      </pc:sldChg>
      <pc:sldChg chg="addSp delSp modSp mod modClrScheme chgLayout">
        <pc:chgData name="BELLEMIN SANDRA" userId="5fe4e071-d3f4-40df-970f-ee8fcf898346" providerId="ADAL" clId="{4BB899C1-A614-4D7E-B0F8-C9F75801AB13}" dt="2023-09-04T10:40:24.667" v="65" actId="962"/>
        <pc:sldMkLst>
          <pc:docMk/>
          <pc:sldMk cId="3664855768" sldId="260"/>
        </pc:sldMkLst>
        <pc:picChg chg="add mod">
          <ac:chgData name="BELLEMIN SANDRA" userId="5fe4e071-d3f4-40df-970f-ee8fcf898346" providerId="ADAL" clId="{4BB899C1-A614-4D7E-B0F8-C9F75801AB13}" dt="2023-09-04T10:40:24.667" v="65" actId="962"/>
          <ac:picMkLst>
            <pc:docMk/>
            <pc:sldMk cId="3664855768" sldId="260"/>
            <ac:picMk id="3" creationId="{72296B56-E8A9-096A-E263-B3D19316F862}"/>
          </ac:picMkLst>
        </pc:picChg>
        <pc:picChg chg="del">
          <ac:chgData name="BELLEMIN SANDRA" userId="5fe4e071-d3f4-40df-970f-ee8fcf898346" providerId="ADAL" clId="{4BB899C1-A614-4D7E-B0F8-C9F75801AB13}" dt="2023-09-04T10:40:23.079" v="62" actId="478"/>
          <ac:picMkLst>
            <pc:docMk/>
            <pc:sldMk cId="3664855768" sldId="260"/>
            <ac:picMk id="4" creationId="{EAF47A21-EC54-0885-458A-AA4FF131C1DF}"/>
          </ac:picMkLst>
        </pc:picChg>
        <pc:picChg chg="del">
          <ac:chgData name="BELLEMIN SANDRA" userId="5fe4e071-d3f4-40df-970f-ee8fcf898346" providerId="ADAL" clId="{4BB899C1-A614-4D7E-B0F8-C9F75801AB13}" dt="2023-09-04T10:40:23.079" v="62" actId="478"/>
          <ac:picMkLst>
            <pc:docMk/>
            <pc:sldMk cId="3664855768" sldId="260"/>
            <ac:picMk id="6" creationId="{A0A682B6-D456-DE5B-3A42-5FF6D2692598}"/>
          </ac:picMkLst>
        </pc:picChg>
      </pc:sldChg>
      <pc:sldChg chg="addSp delSp modSp mod modClrScheme chgLayout">
        <pc:chgData name="BELLEMIN SANDRA" userId="5fe4e071-d3f4-40df-970f-ee8fcf898346" providerId="ADAL" clId="{4BB899C1-A614-4D7E-B0F8-C9F75801AB13}" dt="2023-09-04T10:40:29.464" v="70" actId="962"/>
        <pc:sldMkLst>
          <pc:docMk/>
          <pc:sldMk cId="1898131984" sldId="261"/>
        </pc:sldMkLst>
        <pc:picChg chg="del">
          <ac:chgData name="BELLEMIN SANDRA" userId="5fe4e071-d3f4-40df-970f-ee8fcf898346" providerId="ADAL" clId="{4BB899C1-A614-4D7E-B0F8-C9F75801AB13}" dt="2023-09-04T10:40:26.991" v="66" actId="478"/>
          <ac:picMkLst>
            <pc:docMk/>
            <pc:sldMk cId="1898131984" sldId="261"/>
            <ac:picMk id="2" creationId="{70F6011D-63CA-8E71-B1AE-940381818B9B}"/>
          </ac:picMkLst>
        </pc:picChg>
        <pc:picChg chg="add mod">
          <ac:chgData name="BELLEMIN SANDRA" userId="5fe4e071-d3f4-40df-970f-ee8fcf898346" providerId="ADAL" clId="{4BB899C1-A614-4D7E-B0F8-C9F75801AB13}" dt="2023-09-04T10:40:29.464" v="70" actId="962"/>
          <ac:picMkLst>
            <pc:docMk/>
            <pc:sldMk cId="1898131984" sldId="261"/>
            <ac:picMk id="4" creationId="{94D3628D-A425-01D4-9E1C-49E9BB00AD70}"/>
          </ac:picMkLst>
        </pc:picChg>
        <pc:picChg chg="del">
          <ac:chgData name="BELLEMIN SANDRA" userId="5fe4e071-d3f4-40df-970f-ee8fcf898346" providerId="ADAL" clId="{4BB899C1-A614-4D7E-B0F8-C9F75801AB13}" dt="2023-09-04T10:40:27.493" v="67" actId="478"/>
          <ac:picMkLst>
            <pc:docMk/>
            <pc:sldMk cId="1898131984" sldId="261"/>
            <ac:picMk id="5" creationId="{9F958411-6A46-C662-917A-A7D7049527EC}"/>
          </ac:picMkLst>
        </pc:picChg>
      </pc:sldChg>
      <pc:sldChg chg="addSp delSp modSp mod modClrScheme chgLayout">
        <pc:chgData name="BELLEMIN SANDRA" userId="5fe4e071-d3f4-40df-970f-ee8fcf898346" providerId="ADAL" clId="{4BB899C1-A614-4D7E-B0F8-C9F75801AB13}" dt="2023-09-04T10:40:40.303" v="75" actId="962"/>
        <pc:sldMkLst>
          <pc:docMk/>
          <pc:sldMk cId="3692984874" sldId="262"/>
        </pc:sldMkLst>
        <pc:picChg chg="del">
          <ac:chgData name="BELLEMIN SANDRA" userId="5fe4e071-d3f4-40df-970f-ee8fcf898346" providerId="ADAL" clId="{4BB899C1-A614-4D7E-B0F8-C9F75801AB13}" dt="2023-09-04T10:40:36.311" v="72" actId="478"/>
          <ac:picMkLst>
            <pc:docMk/>
            <pc:sldMk cId="3692984874" sldId="262"/>
            <ac:picMk id="2" creationId="{D00B567F-DDFF-B972-1918-9938561670B2}"/>
          </ac:picMkLst>
        </pc:picChg>
        <pc:picChg chg="del">
          <ac:chgData name="BELLEMIN SANDRA" userId="5fe4e071-d3f4-40df-970f-ee8fcf898346" providerId="ADAL" clId="{4BB899C1-A614-4D7E-B0F8-C9F75801AB13}" dt="2023-09-04T10:40:35.927" v="71" actId="478"/>
          <ac:picMkLst>
            <pc:docMk/>
            <pc:sldMk cId="3692984874" sldId="262"/>
            <ac:picMk id="3" creationId="{9BB31D99-E4C1-E710-E2E6-27DC2557EFF0}"/>
          </ac:picMkLst>
        </pc:picChg>
        <pc:picChg chg="add mod">
          <ac:chgData name="BELLEMIN SANDRA" userId="5fe4e071-d3f4-40df-970f-ee8fcf898346" providerId="ADAL" clId="{4BB899C1-A614-4D7E-B0F8-C9F75801AB13}" dt="2023-09-04T10:40:40.303" v="75" actId="962"/>
          <ac:picMkLst>
            <pc:docMk/>
            <pc:sldMk cId="3692984874" sldId="262"/>
            <ac:picMk id="5" creationId="{1799B534-CFFA-6722-4D43-8D3B0BF6E588}"/>
          </ac:picMkLst>
        </pc:picChg>
      </pc:sldChg>
      <pc:sldChg chg="addSp delSp modSp mod modClrScheme chgLayout">
        <pc:chgData name="BELLEMIN SANDRA" userId="5fe4e071-d3f4-40df-970f-ee8fcf898346" providerId="ADAL" clId="{4BB899C1-A614-4D7E-B0F8-C9F75801AB13}" dt="2023-09-04T10:39:07.342" v="9" actId="962"/>
        <pc:sldMkLst>
          <pc:docMk/>
          <pc:sldMk cId="381891592" sldId="263"/>
        </pc:sldMkLst>
        <pc:picChg chg="del">
          <ac:chgData name="BELLEMIN SANDRA" userId="5fe4e071-d3f4-40df-970f-ee8fcf898346" providerId="ADAL" clId="{4BB899C1-A614-4D7E-B0F8-C9F75801AB13}" dt="2023-09-04T10:39:06.036" v="5" actId="478"/>
          <ac:picMkLst>
            <pc:docMk/>
            <pc:sldMk cId="381891592" sldId="263"/>
            <ac:picMk id="2" creationId="{B768C879-CDEC-FB96-664A-07407FF4AC72}"/>
          </ac:picMkLst>
        </pc:picChg>
        <pc:picChg chg="add mod">
          <ac:chgData name="BELLEMIN SANDRA" userId="5fe4e071-d3f4-40df-970f-ee8fcf898346" providerId="ADAL" clId="{4BB899C1-A614-4D7E-B0F8-C9F75801AB13}" dt="2023-09-04T10:39:07.342" v="9" actId="962"/>
          <ac:picMkLst>
            <pc:docMk/>
            <pc:sldMk cId="381891592" sldId="263"/>
            <ac:picMk id="4" creationId="{F71D3CED-BCF8-60A3-8146-19589C54D458}"/>
          </ac:picMkLst>
        </pc:picChg>
      </pc:sldChg>
      <pc:sldChg chg="addSp delSp modSp mod modClrScheme chgLayout">
        <pc:chgData name="BELLEMIN SANDRA" userId="5fe4e071-d3f4-40df-970f-ee8fcf898346" providerId="ADAL" clId="{4BB899C1-A614-4D7E-B0F8-C9F75801AB13}" dt="2023-09-04T10:39:11.333" v="13" actId="962"/>
        <pc:sldMkLst>
          <pc:docMk/>
          <pc:sldMk cId="3279614817" sldId="264"/>
        </pc:sldMkLst>
        <pc:spChg chg="del">
          <ac:chgData name="BELLEMIN SANDRA" userId="5fe4e071-d3f4-40df-970f-ee8fcf898346" providerId="ADAL" clId="{4BB899C1-A614-4D7E-B0F8-C9F75801AB13}" dt="2023-09-04T10:39:09.085" v="10" actId="478"/>
          <ac:spMkLst>
            <pc:docMk/>
            <pc:sldMk cId="3279614817" sldId="264"/>
            <ac:spMk id="2" creationId="{6EED5BEB-160C-48CE-98BB-249E959977CA}"/>
          </ac:spMkLst>
        </pc:spChg>
        <pc:picChg chg="add mod">
          <ac:chgData name="BELLEMIN SANDRA" userId="5fe4e071-d3f4-40df-970f-ee8fcf898346" providerId="ADAL" clId="{4BB899C1-A614-4D7E-B0F8-C9F75801AB13}" dt="2023-09-04T10:39:11.333" v="13" actId="962"/>
          <ac:picMkLst>
            <pc:docMk/>
            <pc:sldMk cId="3279614817" sldId="264"/>
            <ac:picMk id="4" creationId="{64A6683A-C94E-AD6B-E4E8-4B040AA413AE}"/>
          </ac:picMkLst>
        </pc:picChg>
      </pc:sldChg>
      <pc:sldChg chg="addSp delSp modSp mod modClrScheme chgLayout">
        <pc:chgData name="BELLEMIN SANDRA" userId="5fe4e071-d3f4-40df-970f-ee8fcf898346" providerId="ADAL" clId="{4BB899C1-A614-4D7E-B0F8-C9F75801AB13}" dt="2023-09-04T10:39:16.647" v="17" actId="962"/>
        <pc:sldMkLst>
          <pc:docMk/>
          <pc:sldMk cId="71949990" sldId="265"/>
        </pc:sldMkLst>
        <pc:grpChg chg="del">
          <ac:chgData name="BELLEMIN SANDRA" userId="5fe4e071-d3f4-40df-970f-ee8fcf898346" providerId="ADAL" clId="{4BB899C1-A614-4D7E-B0F8-C9F75801AB13}" dt="2023-09-04T10:39:15.357" v="14" actId="478"/>
          <ac:grpSpMkLst>
            <pc:docMk/>
            <pc:sldMk cId="71949990" sldId="265"/>
            <ac:grpSpMk id="9" creationId="{5271B822-BB05-3242-8637-1B4290ACEFE0}"/>
          </ac:grpSpMkLst>
        </pc:grpChg>
        <pc:graphicFrameChg chg="del">
          <ac:chgData name="BELLEMIN SANDRA" userId="5fe4e071-d3f4-40df-970f-ee8fcf898346" providerId="ADAL" clId="{4BB899C1-A614-4D7E-B0F8-C9F75801AB13}" dt="2023-09-04T10:39:15.357" v="14" actId="478"/>
          <ac:graphicFrameMkLst>
            <pc:docMk/>
            <pc:sldMk cId="71949990" sldId="265"/>
            <ac:graphicFrameMk id="3" creationId="{25474D22-9555-7535-218A-933852DE7BBE}"/>
          </ac:graphicFrameMkLst>
        </pc:graphicFrameChg>
        <pc:picChg chg="add mod">
          <ac:chgData name="BELLEMIN SANDRA" userId="5fe4e071-d3f4-40df-970f-ee8fcf898346" providerId="ADAL" clId="{4BB899C1-A614-4D7E-B0F8-C9F75801AB13}" dt="2023-09-04T10:39:16.647" v="17" actId="962"/>
          <ac:picMkLst>
            <pc:docMk/>
            <pc:sldMk cId="71949990" sldId="265"/>
            <ac:picMk id="4" creationId="{3FC4D1A7-5B1F-A722-0BC9-D47C6F4A833B}"/>
          </ac:picMkLst>
        </pc:picChg>
      </pc:sldChg>
      <pc:sldChg chg="addSp delSp modSp mod modClrScheme chgLayout">
        <pc:chgData name="BELLEMIN SANDRA" userId="5fe4e071-d3f4-40df-970f-ee8fcf898346" providerId="ADAL" clId="{4BB899C1-A614-4D7E-B0F8-C9F75801AB13}" dt="2023-09-04T10:39:30.637" v="29" actId="962"/>
        <pc:sldMkLst>
          <pc:docMk/>
          <pc:sldMk cId="959686743" sldId="269"/>
        </pc:sldMkLst>
        <pc:spChg chg="del">
          <ac:chgData name="BELLEMIN SANDRA" userId="5fe4e071-d3f4-40df-970f-ee8fcf898346" providerId="ADAL" clId="{4BB899C1-A614-4D7E-B0F8-C9F75801AB13}" dt="2023-09-04T10:39:28.861" v="26" actId="478"/>
          <ac:spMkLst>
            <pc:docMk/>
            <pc:sldMk cId="959686743" sldId="269"/>
            <ac:spMk id="3" creationId="{656482C6-F4F4-F8C8-5CB8-AEA54DDB7AA3}"/>
          </ac:spMkLst>
        </pc:spChg>
        <pc:picChg chg="add mod">
          <ac:chgData name="BELLEMIN SANDRA" userId="5fe4e071-d3f4-40df-970f-ee8fcf898346" providerId="ADAL" clId="{4BB899C1-A614-4D7E-B0F8-C9F75801AB13}" dt="2023-09-04T10:39:30.637" v="29" actId="962"/>
          <ac:picMkLst>
            <pc:docMk/>
            <pc:sldMk cId="959686743" sldId="269"/>
            <ac:picMk id="4" creationId="{3683B316-53E1-3F2C-CE5D-BAA04B197AFF}"/>
          </ac:picMkLst>
        </pc:picChg>
      </pc:sldChg>
      <pc:sldChg chg="addSp delSp modSp mod modClrScheme chgLayout">
        <pc:chgData name="BELLEMIN SANDRA" userId="5fe4e071-d3f4-40df-970f-ee8fcf898346" providerId="ADAL" clId="{4BB899C1-A614-4D7E-B0F8-C9F75801AB13}" dt="2023-09-04T10:39:41.557" v="37" actId="962"/>
        <pc:sldMkLst>
          <pc:docMk/>
          <pc:sldMk cId="3597367512" sldId="270"/>
        </pc:sldMkLst>
        <pc:spChg chg="del">
          <ac:chgData name="BELLEMIN SANDRA" userId="5fe4e071-d3f4-40df-970f-ee8fcf898346" providerId="ADAL" clId="{4BB899C1-A614-4D7E-B0F8-C9F75801AB13}" dt="2023-09-04T10:39:40.054" v="34" actId="478"/>
          <ac:spMkLst>
            <pc:docMk/>
            <pc:sldMk cId="3597367512" sldId="270"/>
            <ac:spMk id="2" creationId="{CC3FD584-B9FF-3BCB-1779-2C967B881971}"/>
          </ac:spMkLst>
        </pc:spChg>
        <pc:picChg chg="add mod">
          <ac:chgData name="BELLEMIN SANDRA" userId="5fe4e071-d3f4-40df-970f-ee8fcf898346" providerId="ADAL" clId="{4BB899C1-A614-4D7E-B0F8-C9F75801AB13}" dt="2023-09-04T10:39:41.557" v="37" actId="962"/>
          <ac:picMkLst>
            <pc:docMk/>
            <pc:sldMk cId="3597367512" sldId="270"/>
            <ac:picMk id="4" creationId="{1DD5FCB4-70B2-87EF-96FF-151D45DD4C33}"/>
          </ac:picMkLst>
        </pc:picChg>
      </pc:sldChg>
      <pc:sldChg chg="addSp delSp modSp mod modClrScheme chgLayout">
        <pc:chgData name="BELLEMIN SANDRA" userId="5fe4e071-d3f4-40df-970f-ee8fcf898346" providerId="ADAL" clId="{4BB899C1-A614-4D7E-B0F8-C9F75801AB13}" dt="2023-09-04T10:39:45.120" v="41" actId="962"/>
        <pc:sldMkLst>
          <pc:docMk/>
          <pc:sldMk cId="1954474568" sldId="271"/>
        </pc:sldMkLst>
        <pc:grpChg chg="del">
          <ac:chgData name="BELLEMIN SANDRA" userId="5fe4e071-d3f4-40df-970f-ee8fcf898346" providerId="ADAL" clId="{4BB899C1-A614-4D7E-B0F8-C9F75801AB13}" dt="2023-09-04T10:39:43.637" v="38" actId="478"/>
          <ac:grpSpMkLst>
            <pc:docMk/>
            <pc:sldMk cId="1954474568" sldId="271"/>
            <ac:grpSpMk id="2" creationId="{4E82965C-448C-6D40-218D-38E9130AA7A1}"/>
          </ac:grpSpMkLst>
        </pc:grpChg>
        <pc:picChg chg="add mod">
          <ac:chgData name="BELLEMIN SANDRA" userId="5fe4e071-d3f4-40df-970f-ee8fcf898346" providerId="ADAL" clId="{4BB899C1-A614-4D7E-B0F8-C9F75801AB13}" dt="2023-09-04T10:39:45.120" v="41" actId="962"/>
          <ac:picMkLst>
            <pc:docMk/>
            <pc:sldMk cId="1954474568" sldId="271"/>
            <ac:picMk id="10" creationId="{65FA2F9E-1CD2-B4D3-79E9-7FF52E8FEFAF}"/>
          </ac:picMkLst>
        </pc:picChg>
      </pc:sldChg>
      <pc:sldChg chg="addSp delSp modSp mod modClrScheme chgLayout">
        <pc:chgData name="BELLEMIN SANDRA" userId="5fe4e071-d3f4-40df-970f-ee8fcf898346" providerId="ADAL" clId="{4BB899C1-A614-4D7E-B0F8-C9F75801AB13}" dt="2023-09-04T10:39:50.695" v="45" actId="962"/>
        <pc:sldMkLst>
          <pc:docMk/>
          <pc:sldMk cId="1411941684" sldId="272"/>
        </pc:sldMkLst>
        <pc:spChg chg="del">
          <ac:chgData name="BELLEMIN SANDRA" userId="5fe4e071-d3f4-40df-970f-ee8fcf898346" providerId="ADAL" clId="{4BB899C1-A614-4D7E-B0F8-C9F75801AB13}" dt="2023-09-04T10:39:48.765" v="42" actId="478"/>
          <ac:spMkLst>
            <pc:docMk/>
            <pc:sldMk cId="1411941684" sldId="272"/>
            <ac:spMk id="3" creationId="{D9BA378D-B32A-6925-769A-65D786AFFE0D}"/>
          </ac:spMkLst>
        </pc:spChg>
        <pc:spChg chg="del">
          <ac:chgData name="BELLEMIN SANDRA" userId="5fe4e071-d3f4-40df-970f-ee8fcf898346" providerId="ADAL" clId="{4BB899C1-A614-4D7E-B0F8-C9F75801AB13}" dt="2023-09-04T10:39:48.765" v="42" actId="478"/>
          <ac:spMkLst>
            <pc:docMk/>
            <pc:sldMk cId="1411941684" sldId="272"/>
            <ac:spMk id="6" creationId="{09E95018-2FD9-582D-D34C-10374576310C}"/>
          </ac:spMkLst>
        </pc:spChg>
        <pc:picChg chg="add mod">
          <ac:chgData name="BELLEMIN SANDRA" userId="5fe4e071-d3f4-40df-970f-ee8fcf898346" providerId="ADAL" clId="{4BB899C1-A614-4D7E-B0F8-C9F75801AB13}" dt="2023-09-04T10:39:50.695" v="45" actId="962"/>
          <ac:picMkLst>
            <pc:docMk/>
            <pc:sldMk cId="1411941684" sldId="272"/>
            <ac:picMk id="4" creationId="{D5B3E782-0B0E-BF45-3F91-75AE7D359BE9}"/>
          </ac:picMkLst>
        </pc:picChg>
        <pc:picChg chg="del">
          <ac:chgData name="BELLEMIN SANDRA" userId="5fe4e071-d3f4-40df-970f-ee8fcf898346" providerId="ADAL" clId="{4BB899C1-A614-4D7E-B0F8-C9F75801AB13}" dt="2023-09-04T10:39:48.765" v="42" actId="478"/>
          <ac:picMkLst>
            <pc:docMk/>
            <pc:sldMk cId="1411941684" sldId="272"/>
            <ac:picMk id="8" creationId="{4666A388-CED8-535E-3D08-B8EE037C639B}"/>
          </ac:picMkLst>
        </pc:picChg>
      </pc:sldChg>
      <pc:sldChg chg="addSp delSp modSp mod modClrScheme chgLayout">
        <pc:chgData name="BELLEMIN SANDRA" userId="5fe4e071-d3f4-40df-970f-ee8fcf898346" providerId="ADAL" clId="{4BB899C1-A614-4D7E-B0F8-C9F75801AB13}" dt="2023-09-04T10:39:56.744" v="49" actId="962"/>
        <pc:sldMkLst>
          <pc:docMk/>
          <pc:sldMk cId="2578011638" sldId="273"/>
        </pc:sldMkLst>
        <pc:spChg chg="del">
          <ac:chgData name="BELLEMIN SANDRA" userId="5fe4e071-d3f4-40df-970f-ee8fcf898346" providerId="ADAL" clId="{4BB899C1-A614-4D7E-B0F8-C9F75801AB13}" dt="2023-09-04T10:39:54.766" v="46" actId="478"/>
          <ac:spMkLst>
            <pc:docMk/>
            <pc:sldMk cId="2578011638" sldId="273"/>
            <ac:spMk id="3" creationId="{DD2FB58D-403F-4CE5-C3FC-5B0B466DB6FC}"/>
          </ac:spMkLst>
        </pc:spChg>
        <pc:spChg chg="del">
          <ac:chgData name="BELLEMIN SANDRA" userId="5fe4e071-d3f4-40df-970f-ee8fcf898346" providerId="ADAL" clId="{4BB899C1-A614-4D7E-B0F8-C9F75801AB13}" dt="2023-09-04T10:39:54.766" v="46" actId="478"/>
          <ac:spMkLst>
            <pc:docMk/>
            <pc:sldMk cId="2578011638" sldId="273"/>
            <ac:spMk id="6" creationId="{2759AD96-071D-3233-AD65-0CA24B490B28}"/>
          </ac:spMkLst>
        </pc:spChg>
        <pc:picChg chg="add mod">
          <ac:chgData name="BELLEMIN SANDRA" userId="5fe4e071-d3f4-40df-970f-ee8fcf898346" providerId="ADAL" clId="{4BB899C1-A614-4D7E-B0F8-C9F75801AB13}" dt="2023-09-04T10:39:56.744" v="49" actId="962"/>
          <ac:picMkLst>
            <pc:docMk/>
            <pc:sldMk cId="2578011638" sldId="273"/>
            <ac:picMk id="4" creationId="{358F0013-993A-6AD4-9AC0-5A89641610D4}"/>
          </ac:picMkLst>
        </pc:picChg>
        <pc:picChg chg="del">
          <ac:chgData name="BELLEMIN SANDRA" userId="5fe4e071-d3f4-40df-970f-ee8fcf898346" providerId="ADAL" clId="{4BB899C1-A614-4D7E-B0F8-C9F75801AB13}" dt="2023-09-04T10:39:54.766" v="46" actId="478"/>
          <ac:picMkLst>
            <pc:docMk/>
            <pc:sldMk cId="2578011638" sldId="273"/>
            <ac:picMk id="5" creationId="{E311A54B-8259-6248-2A46-6735248D1BF7}"/>
          </ac:picMkLst>
        </pc:picChg>
      </pc:sldChg>
      <pc:sldChg chg="addSp delSp modSp mod modClrScheme chgLayout">
        <pc:chgData name="BELLEMIN SANDRA" userId="5fe4e071-d3f4-40df-970f-ee8fcf898346" providerId="ADAL" clId="{4BB899C1-A614-4D7E-B0F8-C9F75801AB13}" dt="2023-09-04T10:40:09.430" v="53" actId="962"/>
        <pc:sldMkLst>
          <pc:docMk/>
          <pc:sldMk cId="611916869" sldId="274"/>
        </pc:sldMkLst>
        <pc:spChg chg="del">
          <ac:chgData name="BELLEMIN SANDRA" userId="5fe4e071-d3f4-40df-970f-ee8fcf898346" providerId="ADAL" clId="{4BB899C1-A614-4D7E-B0F8-C9F75801AB13}" dt="2023-09-04T10:40:07.894" v="50" actId="478"/>
          <ac:spMkLst>
            <pc:docMk/>
            <pc:sldMk cId="611916869" sldId="274"/>
            <ac:spMk id="2" creationId="{E0F9441E-B71E-C19C-BEE2-677B22D3F036}"/>
          </ac:spMkLst>
        </pc:spChg>
        <pc:spChg chg="del">
          <ac:chgData name="BELLEMIN SANDRA" userId="5fe4e071-d3f4-40df-970f-ee8fcf898346" providerId="ADAL" clId="{4BB899C1-A614-4D7E-B0F8-C9F75801AB13}" dt="2023-09-04T10:40:07.894" v="50" actId="478"/>
          <ac:spMkLst>
            <pc:docMk/>
            <pc:sldMk cId="611916869" sldId="274"/>
            <ac:spMk id="3" creationId="{CBE9B492-EBFE-B739-875A-7D738E8C3D3D}"/>
          </ac:spMkLst>
        </pc:spChg>
        <pc:picChg chg="del">
          <ac:chgData name="BELLEMIN SANDRA" userId="5fe4e071-d3f4-40df-970f-ee8fcf898346" providerId="ADAL" clId="{4BB899C1-A614-4D7E-B0F8-C9F75801AB13}" dt="2023-09-04T10:40:07.894" v="50" actId="478"/>
          <ac:picMkLst>
            <pc:docMk/>
            <pc:sldMk cId="611916869" sldId="274"/>
            <ac:picMk id="4" creationId="{3CEB6FF1-0FE5-06B8-9EF1-855F24BA6B12}"/>
          </ac:picMkLst>
        </pc:picChg>
        <pc:picChg chg="add mod">
          <ac:chgData name="BELLEMIN SANDRA" userId="5fe4e071-d3f4-40df-970f-ee8fcf898346" providerId="ADAL" clId="{4BB899C1-A614-4D7E-B0F8-C9F75801AB13}" dt="2023-09-04T10:40:09.430" v="53" actId="962"/>
          <ac:picMkLst>
            <pc:docMk/>
            <pc:sldMk cId="611916869" sldId="274"/>
            <ac:picMk id="6" creationId="{294F3B8A-DF13-233D-14AC-14A31BB0EE1E}"/>
          </ac:picMkLst>
        </pc:picChg>
      </pc:sldChg>
      <pc:sldChg chg="addSp delSp modSp mod modClrScheme chgLayout">
        <pc:chgData name="BELLEMIN SANDRA" userId="5fe4e071-d3f4-40df-970f-ee8fcf898346" providerId="ADAL" clId="{4BB899C1-A614-4D7E-B0F8-C9F75801AB13}" dt="2023-09-04T10:40:45.981" v="81" actId="962"/>
        <pc:sldMkLst>
          <pc:docMk/>
          <pc:sldMk cId="3402149550" sldId="275"/>
        </pc:sldMkLst>
        <pc:spChg chg="del mod">
          <ac:chgData name="BELLEMIN SANDRA" userId="5fe4e071-d3f4-40df-970f-ee8fcf898346" providerId="ADAL" clId="{4BB899C1-A614-4D7E-B0F8-C9F75801AB13}" dt="2023-09-04T10:40:43.895" v="78" actId="478"/>
          <ac:spMkLst>
            <pc:docMk/>
            <pc:sldMk cId="3402149550" sldId="275"/>
            <ac:spMk id="3" creationId="{8E793C97-BCEA-DF58-2E2B-7D8BDCB2F134}"/>
          </ac:spMkLst>
        </pc:spChg>
        <pc:picChg chg="del">
          <ac:chgData name="BELLEMIN SANDRA" userId="5fe4e071-d3f4-40df-970f-ee8fcf898346" providerId="ADAL" clId="{4BB899C1-A614-4D7E-B0F8-C9F75801AB13}" dt="2023-09-04T10:40:41.735" v="76" actId="478"/>
          <ac:picMkLst>
            <pc:docMk/>
            <pc:sldMk cId="3402149550" sldId="275"/>
            <ac:picMk id="2" creationId="{96EF6E15-49F1-6E37-D65D-3CEC4C362751}"/>
          </ac:picMkLst>
        </pc:picChg>
        <pc:picChg chg="add mod">
          <ac:chgData name="BELLEMIN SANDRA" userId="5fe4e071-d3f4-40df-970f-ee8fcf898346" providerId="ADAL" clId="{4BB899C1-A614-4D7E-B0F8-C9F75801AB13}" dt="2023-09-04T10:40:45.981" v="81" actId="962"/>
          <ac:picMkLst>
            <pc:docMk/>
            <pc:sldMk cId="3402149550" sldId="275"/>
            <ac:picMk id="5" creationId="{C291F0FA-6EAE-8A67-7697-CE0F0E93F62D}"/>
          </ac:picMkLst>
        </pc:picChg>
      </pc:sldChg>
      <pc:sldChg chg="addSp delSp modSp mod modClrScheme chgLayout">
        <pc:chgData name="BELLEMIN SANDRA" userId="5fe4e071-d3f4-40df-970f-ee8fcf898346" providerId="ADAL" clId="{4BB899C1-A614-4D7E-B0F8-C9F75801AB13}" dt="2023-09-04T10:40:52.245" v="85" actId="962"/>
        <pc:sldMkLst>
          <pc:docMk/>
          <pc:sldMk cId="814492949" sldId="276"/>
        </pc:sldMkLst>
        <pc:spChg chg="del">
          <ac:chgData name="BELLEMIN SANDRA" userId="5fe4e071-d3f4-40df-970f-ee8fcf898346" providerId="ADAL" clId="{4BB899C1-A614-4D7E-B0F8-C9F75801AB13}" dt="2023-09-04T10:40:50.575" v="82" actId="478"/>
          <ac:spMkLst>
            <pc:docMk/>
            <pc:sldMk cId="814492949" sldId="276"/>
            <ac:spMk id="5" creationId="{E2974BF7-F8FA-F663-A881-75C6B81C1417}"/>
          </ac:spMkLst>
        </pc:spChg>
        <pc:picChg chg="del">
          <ac:chgData name="BELLEMIN SANDRA" userId="5fe4e071-d3f4-40df-970f-ee8fcf898346" providerId="ADAL" clId="{4BB899C1-A614-4D7E-B0F8-C9F75801AB13}" dt="2023-09-04T10:40:50.575" v="82" actId="478"/>
          <ac:picMkLst>
            <pc:docMk/>
            <pc:sldMk cId="814492949" sldId="276"/>
            <ac:picMk id="3" creationId="{8EB8CCFB-36E8-226D-CA74-1A7D069474F7}"/>
          </ac:picMkLst>
        </pc:picChg>
        <pc:picChg chg="del">
          <ac:chgData name="BELLEMIN SANDRA" userId="5fe4e071-d3f4-40df-970f-ee8fcf898346" providerId="ADAL" clId="{4BB899C1-A614-4D7E-B0F8-C9F75801AB13}" dt="2023-09-04T10:40:50.575" v="82" actId="478"/>
          <ac:picMkLst>
            <pc:docMk/>
            <pc:sldMk cId="814492949" sldId="276"/>
            <ac:picMk id="4" creationId="{4E847CA0-45D0-C155-7578-AB802DF6D1CE}"/>
          </ac:picMkLst>
        </pc:picChg>
        <pc:picChg chg="add mod">
          <ac:chgData name="BELLEMIN SANDRA" userId="5fe4e071-d3f4-40df-970f-ee8fcf898346" providerId="ADAL" clId="{4BB899C1-A614-4D7E-B0F8-C9F75801AB13}" dt="2023-09-04T10:40:52.245" v="85" actId="962"/>
          <ac:picMkLst>
            <pc:docMk/>
            <pc:sldMk cId="814492949" sldId="276"/>
            <ac:picMk id="6" creationId="{B034CDE8-66A8-2998-287E-A92BFD7E0FC6}"/>
          </ac:picMkLst>
        </pc:picChg>
        <pc:picChg chg="del">
          <ac:chgData name="BELLEMIN SANDRA" userId="5fe4e071-d3f4-40df-970f-ee8fcf898346" providerId="ADAL" clId="{4BB899C1-A614-4D7E-B0F8-C9F75801AB13}" dt="2023-09-04T10:40:50.575" v="82" actId="478"/>
          <ac:picMkLst>
            <pc:docMk/>
            <pc:sldMk cId="814492949" sldId="276"/>
            <ac:picMk id="7" creationId="{EDBC8C86-2F9C-28CA-5EE2-A929A4C6A4E4}"/>
          </ac:picMkLst>
        </pc:picChg>
      </pc:sldChg>
      <pc:sldChg chg="addSp delSp modSp mod modClrScheme chgLayout">
        <pc:chgData name="BELLEMIN SANDRA" userId="5fe4e071-d3f4-40df-970f-ee8fcf898346" providerId="ADAL" clId="{4BB899C1-A614-4D7E-B0F8-C9F75801AB13}" dt="2023-09-04T10:40:57.146" v="89" actId="962"/>
        <pc:sldMkLst>
          <pc:docMk/>
          <pc:sldMk cId="1819728113" sldId="277"/>
        </pc:sldMkLst>
        <pc:picChg chg="add mod">
          <ac:chgData name="BELLEMIN SANDRA" userId="5fe4e071-d3f4-40df-970f-ee8fcf898346" providerId="ADAL" clId="{4BB899C1-A614-4D7E-B0F8-C9F75801AB13}" dt="2023-09-04T10:40:57.146" v="89" actId="962"/>
          <ac:picMkLst>
            <pc:docMk/>
            <pc:sldMk cId="1819728113" sldId="277"/>
            <ac:picMk id="3" creationId="{8161F963-52D6-8AF1-8BAE-153DECE5C449}"/>
          </ac:picMkLst>
        </pc:picChg>
        <pc:picChg chg="del">
          <ac:chgData name="BELLEMIN SANDRA" userId="5fe4e071-d3f4-40df-970f-ee8fcf898346" providerId="ADAL" clId="{4BB899C1-A614-4D7E-B0F8-C9F75801AB13}" dt="2023-09-04T10:40:55.135" v="86" actId="478"/>
          <ac:picMkLst>
            <pc:docMk/>
            <pc:sldMk cId="1819728113" sldId="277"/>
            <ac:picMk id="7" creationId="{F5F39E77-3AAE-0854-3F4F-D6D118EA2160}"/>
          </ac:picMkLst>
        </pc:picChg>
        <pc:picChg chg="del">
          <ac:chgData name="BELLEMIN SANDRA" userId="5fe4e071-d3f4-40df-970f-ee8fcf898346" providerId="ADAL" clId="{4BB899C1-A614-4D7E-B0F8-C9F75801AB13}" dt="2023-09-04T10:40:55.135" v="86" actId="478"/>
          <ac:picMkLst>
            <pc:docMk/>
            <pc:sldMk cId="1819728113" sldId="277"/>
            <ac:picMk id="9" creationId="{BEF2C34D-4216-D90A-3C78-339B8A4C220B}"/>
          </ac:picMkLst>
        </pc:picChg>
      </pc:sldChg>
      <pc:sldChg chg="addSp delSp modSp mod modClrScheme chgLayout">
        <pc:chgData name="BELLEMIN SANDRA" userId="5fe4e071-d3f4-40df-970f-ee8fcf898346" providerId="ADAL" clId="{4BB899C1-A614-4D7E-B0F8-C9F75801AB13}" dt="2023-09-04T10:41:03.572" v="93" actId="962"/>
        <pc:sldMkLst>
          <pc:docMk/>
          <pc:sldMk cId="1075156418" sldId="278"/>
        </pc:sldMkLst>
        <pc:spChg chg="del">
          <ac:chgData name="BELLEMIN SANDRA" userId="5fe4e071-d3f4-40df-970f-ee8fcf898346" providerId="ADAL" clId="{4BB899C1-A614-4D7E-B0F8-C9F75801AB13}" dt="2023-09-04T10:41:01.879" v="90" actId="478"/>
          <ac:spMkLst>
            <pc:docMk/>
            <pc:sldMk cId="1075156418" sldId="278"/>
            <ac:spMk id="5" creationId="{A850731C-2ED5-7D2D-86EB-A08BC021DC1B}"/>
          </ac:spMkLst>
        </pc:spChg>
        <pc:picChg chg="del">
          <ac:chgData name="BELLEMIN SANDRA" userId="5fe4e071-d3f4-40df-970f-ee8fcf898346" providerId="ADAL" clId="{4BB899C1-A614-4D7E-B0F8-C9F75801AB13}" dt="2023-09-04T10:41:01.879" v="90" actId="478"/>
          <ac:picMkLst>
            <pc:docMk/>
            <pc:sldMk cId="1075156418" sldId="278"/>
            <ac:picMk id="2" creationId="{CA71256E-1ADB-30D2-EC3B-BA70D0BDC2A6}"/>
          </ac:picMkLst>
        </pc:picChg>
        <pc:picChg chg="del">
          <ac:chgData name="BELLEMIN SANDRA" userId="5fe4e071-d3f4-40df-970f-ee8fcf898346" providerId="ADAL" clId="{4BB899C1-A614-4D7E-B0F8-C9F75801AB13}" dt="2023-09-04T10:41:01.879" v="90" actId="478"/>
          <ac:picMkLst>
            <pc:docMk/>
            <pc:sldMk cId="1075156418" sldId="278"/>
            <ac:picMk id="4" creationId="{372A2F52-A444-F1AC-FF46-8ADB4F5DC410}"/>
          </ac:picMkLst>
        </pc:picChg>
        <pc:picChg chg="del">
          <ac:chgData name="BELLEMIN SANDRA" userId="5fe4e071-d3f4-40df-970f-ee8fcf898346" providerId="ADAL" clId="{4BB899C1-A614-4D7E-B0F8-C9F75801AB13}" dt="2023-09-04T10:41:01.879" v="90" actId="478"/>
          <ac:picMkLst>
            <pc:docMk/>
            <pc:sldMk cId="1075156418" sldId="278"/>
            <ac:picMk id="6" creationId="{A248866F-8D18-7EF1-C859-1887833A4023}"/>
          </ac:picMkLst>
        </pc:picChg>
        <pc:picChg chg="add mod">
          <ac:chgData name="BELLEMIN SANDRA" userId="5fe4e071-d3f4-40df-970f-ee8fcf898346" providerId="ADAL" clId="{4BB899C1-A614-4D7E-B0F8-C9F75801AB13}" dt="2023-09-04T10:41:03.572" v="93" actId="962"/>
          <ac:picMkLst>
            <pc:docMk/>
            <pc:sldMk cId="1075156418" sldId="278"/>
            <ac:picMk id="7" creationId="{2C49C703-0473-23E0-633F-D49323DA20EB}"/>
          </ac:picMkLst>
        </pc:picChg>
      </pc:sldChg>
      <pc:sldChg chg="addSp delSp modSp mod modClrScheme chgLayout">
        <pc:chgData name="BELLEMIN SANDRA" userId="5fe4e071-d3f4-40df-970f-ee8fcf898346" providerId="ADAL" clId="{4BB899C1-A614-4D7E-B0F8-C9F75801AB13}" dt="2023-09-04T10:41:07.880" v="98" actId="962"/>
        <pc:sldMkLst>
          <pc:docMk/>
          <pc:sldMk cId="3470910920" sldId="279"/>
        </pc:sldMkLst>
        <pc:picChg chg="add mod">
          <ac:chgData name="BELLEMIN SANDRA" userId="5fe4e071-d3f4-40df-970f-ee8fcf898346" providerId="ADAL" clId="{4BB899C1-A614-4D7E-B0F8-C9F75801AB13}" dt="2023-09-04T10:41:07.880" v="98" actId="962"/>
          <ac:picMkLst>
            <pc:docMk/>
            <pc:sldMk cId="3470910920" sldId="279"/>
            <ac:picMk id="3" creationId="{3CAE8994-1DBF-52EF-80F1-D096EF035F9E}"/>
          </ac:picMkLst>
        </pc:picChg>
        <pc:picChg chg="del">
          <ac:chgData name="BELLEMIN SANDRA" userId="5fe4e071-d3f4-40df-970f-ee8fcf898346" providerId="ADAL" clId="{4BB899C1-A614-4D7E-B0F8-C9F75801AB13}" dt="2023-09-04T10:41:05.023" v="94" actId="478"/>
          <ac:picMkLst>
            <pc:docMk/>
            <pc:sldMk cId="3470910920" sldId="279"/>
            <ac:picMk id="5" creationId="{06009FE4-5623-07DE-C2B1-80070F89B549}"/>
          </ac:picMkLst>
        </pc:picChg>
        <pc:picChg chg="del">
          <ac:chgData name="BELLEMIN SANDRA" userId="5fe4e071-d3f4-40df-970f-ee8fcf898346" providerId="ADAL" clId="{4BB899C1-A614-4D7E-B0F8-C9F75801AB13}" dt="2023-09-04T10:41:05.576" v="95" actId="478"/>
          <ac:picMkLst>
            <pc:docMk/>
            <pc:sldMk cId="3470910920" sldId="279"/>
            <ac:picMk id="7" creationId="{4AC5454A-35A3-51F6-C8E1-7AEA1FA129EF}"/>
          </ac:picMkLst>
        </pc:picChg>
      </pc:sldChg>
      <pc:sldChg chg="addSp delSp modSp mod modClrScheme chgLayout">
        <pc:chgData name="BELLEMIN SANDRA" userId="5fe4e071-d3f4-40df-970f-ee8fcf898346" providerId="ADAL" clId="{4BB899C1-A614-4D7E-B0F8-C9F75801AB13}" dt="2023-09-04T10:39:24.868" v="25" actId="962"/>
        <pc:sldMkLst>
          <pc:docMk/>
          <pc:sldMk cId="1295066385" sldId="280"/>
        </pc:sldMkLst>
        <pc:picChg chg="add mod">
          <ac:chgData name="BELLEMIN SANDRA" userId="5fe4e071-d3f4-40df-970f-ee8fcf898346" providerId="ADAL" clId="{4BB899C1-A614-4D7E-B0F8-C9F75801AB13}" dt="2023-09-04T10:39:24.868" v="25" actId="962"/>
          <ac:picMkLst>
            <pc:docMk/>
            <pc:sldMk cId="1295066385" sldId="280"/>
            <ac:picMk id="3" creationId="{2B65088F-66A0-3FB4-1998-D4A1D39FBDE2}"/>
          </ac:picMkLst>
        </pc:picChg>
        <pc:picChg chg="del">
          <ac:chgData name="BELLEMIN SANDRA" userId="5fe4e071-d3f4-40df-970f-ee8fcf898346" providerId="ADAL" clId="{4BB899C1-A614-4D7E-B0F8-C9F75801AB13}" dt="2023-09-04T10:39:23.541" v="22" actId="478"/>
          <ac:picMkLst>
            <pc:docMk/>
            <pc:sldMk cId="1295066385" sldId="280"/>
            <ac:picMk id="4" creationId="{AD74546B-D496-51A5-2976-DF3AF75A445D}"/>
          </ac:picMkLst>
        </pc:picChg>
      </pc:sldChg>
      <pc:sldChg chg="addSp delSp modSp mod modClrScheme chgLayout">
        <pc:chgData name="BELLEMIN SANDRA" userId="5fe4e071-d3f4-40df-970f-ee8fcf898346" providerId="ADAL" clId="{4BB899C1-A614-4D7E-B0F8-C9F75801AB13}" dt="2023-09-04T10:39:21.552" v="21" actId="962"/>
        <pc:sldMkLst>
          <pc:docMk/>
          <pc:sldMk cId="3355597719" sldId="281"/>
        </pc:sldMkLst>
        <pc:grpChg chg="del">
          <ac:chgData name="BELLEMIN SANDRA" userId="5fe4e071-d3f4-40df-970f-ee8fcf898346" providerId="ADAL" clId="{4BB899C1-A614-4D7E-B0F8-C9F75801AB13}" dt="2023-09-04T10:39:19.869" v="18" actId="478"/>
          <ac:grpSpMkLst>
            <pc:docMk/>
            <pc:sldMk cId="3355597719" sldId="281"/>
            <ac:grpSpMk id="12" creationId="{712643C3-104D-7900-B2AF-5C5D035C0D25}"/>
          </ac:grpSpMkLst>
        </pc:grpChg>
        <pc:graphicFrameChg chg="del">
          <ac:chgData name="BELLEMIN SANDRA" userId="5fe4e071-d3f4-40df-970f-ee8fcf898346" providerId="ADAL" clId="{4BB899C1-A614-4D7E-B0F8-C9F75801AB13}" dt="2023-09-04T10:39:19.869" v="18" actId="478"/>
          <ac:graphicFrameMkLst>
            <pc:docMk/>
            <pc:sldMk cId="3355597719" sldId="281"/>
            <ac:graphicFrameMk id="4" creationId="{7DB6D4D8-C5E9-3F1D-2D1C-E8AB9D229B1C}"/>
          </ac:graphicFrameMkLst>
        </pc:graphicFrameChg>
        <pc:picChg chg="add mod">
          <ac:chgData name="BELLEMIN SANDRA" userId="5fe4e071-d3f4-40df-970f-ee8fcf898346" providerId="ADAL" clId="{4BB899C1-A614-4D7E-B0F8-C9F75801AB13}" dt="2023-09-04T10:39:21.552" v="21" actId="962"/>
          <ac:picMkLst>
            <pc:docMk/>
            <pc:sldMk cId="3355597719" sldId="281"/>
            <ac:picMk id="13" creationId="{BFF5E2BF-D27A-1140-CDA3-23729862CF11}"/>
          </ac:picMkLst>
        </pc:picChg>
      </pc:sldChg>
      <pc:sldChg chg="addSp delSp modSp mod modClrScheme chgLayout">
        <pc:chgData name="BELLEMIN SANDRA" userId="5fe4e071-d3f4-40df-970f-ee8fcf898346" providerId="ADAL" clId="{4BB899C1-A614-4D7E-B0F8-C9F75801AB13}" dt="2023-09-04T10:39:37.397" v="33" actId="962"/>
        <pc:sldMkLst>
          <pc:docMk/>
          <pc:sldMk cId="1294051840" sldId="282"/>
        </pc:sldMkLst>
        <pc:spChg chg="del">
          <ac:chgData name="BELLEMIN SANDRA" userId="5fe4e071-d3f4-40df-970f-ee8fcf898346" providerId="ADAL" clId="{4BB899C1-A614-4D7E-B0F8-C9F75801AB13}" dt="2023-09-04T10:39:35.548" v="30" actId="478"/>
          <ac:spMkLst>
            <pc:docMk/>
            <pc:sldMk cId="1294051840" sldId="282"/>
            <ac:spMk id="3" creationId="{656482C6-F4F4-F8C8-5CB8-AEA54DDB7AA3}"/>
          </ac:spMkLst>
        </pc:spChg>
        <pc:picChg chg="add mod">
          <ac:chgData name="BELLEMIN SANDRA" userId="5fe4e071-d3f4-40df-970f-ee8fcf898346" providerId="ADAL" clId="{4BB899C1-A614-4D7E-B0F8-C9F75801AB13}" dt="2023-09-04T10:39:37.397" v="33" actId="962"/>
          <ac:picMkLst>
            <pc:docMk/>
            <pc:sldMk cId="1294051840" sldId="282"/>
            <ac:picMk id="4" creationId="{76BE9261-B640-7C0D-924B-0D90311A20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A580F-674B-463B-856C-E06FD84E8BE4}"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621A6-631D-4C5A-893E-1C596AF4EF7A}" type="slidenum">
              <a:rPr lang="fr-FR" smtClean="0"/>
              <a:t>‹N°›</a:t>
            </a:fld>
            <a:endParaRPr lang="fr-FR"/>
          </a:p>
        </p:txBody>
      </p:sp>
    </p:spTree>
    <p:extLst>
      <p:ext uri="{BB962C8B-B14F-4D97-AF65-F5344CB8AC3E}">
        <p14:creationId xmlns:p14="http://schemas.microsoft.com/office/powerpoint/2010/main" val="193078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rgbClr val="FF0000"/>
                </a:solidFill>
                <a:effectLst/>
                <a:latin typeface="+mn-lt"/>
                <a:ea typeface="Times New Roman" panose="02020603050405020304" pitchFamily="18" charset="0"/>
                <a:cs typeface="Times New Roman" panose="02020603050405020304" pitchFamily="18" charset="0"/>
              </a:rPr>
              <a:t>DES LETTRES ET DES SONS </a:t>
            </a:r>
            <a:r>
              <a:rPr lang="fr-FR" sz="1800" b="0" i="1" dirty="0">
                <a:solidFill>
                  <a:srgbClr val="FF0000"/>
                </a:solidFill>
                <a:effectLst/>
                <a:latin typeface="+mn-lt"/>
                <a:ea typeface="Times New Roman" panose="02020603050405020304" pitchFamily="18" charset="0"/>
                <a:cs typeface="Times New Roman" panose="02020603050405020304" pitchFamily="18" charset="0"/>
              </a:rPr>
              <a:t>– Les accents sur le </a:t>
            </a:r>
            <a:r>
              <a:rPr lang="fr-FR" sz="1800" b="1" i="1" dirty="0">
                <a:solidFill>
                  <a:srgbClr val="FF0000"/>
                </a:solidFill>
                <a:effectLst/>
                <a:latin typeface="+mn-lt"/>
                <a:ea typeface="Times New Roman" panose="02020603050405020304" pitchFamily="18" charset="0"/>
                <a:cs typeface="Times New Roman" panose="02020603050405020304" pitchFamily="18"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Times New Roman" panose="02020603050405020304" pitchFamily="18" charset="0"/>
              </a:rPr>
              <a:t>Leçon 26 : Un sapin pour les élèves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8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a:t>
            </a:fld>
            <a:endParaRPr lang="fr-FR"/>
          </a:p>
        </p:txBody>
      </p:sp>
    </p:spTree>
    <p:extLst>
      <p:ext uri="{BB962C8B-B14F-4D97-AF65-F5344CB8AC3E}">
        <p14:creationId xmlns:p14="http://schemas.microsoft.com/office/powerpoint/2010/main" val="9383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sapin pour les élèves</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200" b="1" u="none"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a:t>
            </a:r>
            <a:r>
              <a:rPr lang="fr-FR" sz="12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O</a:t>
            </a:r>
            <a:r>
              <a:rPr lang="fr-FR" sz="1800" dirty="0">
                <a:solidFill>
                  <a:srgbClr val="000000"/>
                </a:solidFill>
                <a:effectLst/>
                <a:latin typeface="Times New Roman" panose="02020603050405020304" pitchFamily="18" charset="0"/>
                <a:ea typeface="Cambria" panose="02040503050406030204" pitchFamily="18" charset="0"/>
              </a:rPr>
              <a:t>n a appris que :</a:t>
            </a:r>
          </a:p>
          <a:p>
            <a:pPr>
              <a:spcAft>
                <a:spcPts val="0"/>
              </a:spcAft>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 L’</a:t>
            </a:r>
            <a:r>
              <a:rPr lang="fr-FR" sz="1800" b="1" dirty="0">
                <a:solidFill>
                  <a:srgbClr val="000000"/>
                </a:solidFill>
                <a:effectLst/>
                <a:latin typeface="Times New Roman" panose="02020603050405020304" pitchFamily="18" charset="0"/>
                <a:ea typeface="Cambria" panose="02040503050406030204" pitchFamily="18" charset="0"/>
              </a:rPr>
              <a:t>accent aigu</a:t>
            </a:r>
            <a:r>
              <a:rPr lang="fr-FR" sz="1800" dirty="0">
                <a:solidFill>
                  <a:srgbClr val="000000"/>
                </a:solidFill>
                <a:effectLst/>
                <a:latin typeface="Times New Roman" panose="02020603050405020304" pitchFamily="18" charset="0"/>
                <a:ea typeface="Cambria" panose="02040503050406030204" pitchFamily="18" charset="0"/>
              </a:rPr>
              <a:t> part du haut et descend vers la gauche.</a:t>
            </a:r>
            <a:endParaRPr lang="fr-FR" sz="1800" dirty="0">
              <a:effectLst/>
              <a:latin typeface="Times New Roman" panose="02020603050405020304" pitchFamily="18" charset="0"/>
              <a:ea typeface="Times New Roman" panose="02020603050405020304" pitchFamily="18" charset="0"/>
            </a:endParaRPr>
          </a:p>
          <a:p>
            <a:pPr>
              <a:spcAft>
                <a:spcPts val="0"/>
              </a:spcAft>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 Pour se le rappeler, c’est la partie gauche de </a:t>
            </a:r>
            <a:r>
              <a:rPr lang="fr-FR" sz="1800" i="1" dirty="0">
                <a:solidFill>
                  <a:srgbClr val="000000"/>
                </a:solidFill>
                <a:effectLst/>
                <a:latin typeface="Times New Roman" panose="02020603050405020304" pitchFamily="18" charset="0"/>
                <a:ea typeface="Cambria" panose="02040503050406030204" pitchFamily="18" charset="0"/>
              </a:rPr>
              <a:t>élève</a:t>
            </a:r>
            <a:r>
              <a:rPr lang="fr-FR" sz="1800" dirty="0">
                <a:solidFill>
                  <a:srgbClr val="000000"/>
                </a:solidFill>
                <a:effectLst/>
                <a:latin typeface="Times New Roman" panose="02020603050405020304" pitchFamily="18" charset="0"/>
                <a:ea typeface="Cambria" panose="02040503050406030204" pitchFamily="18" charset="0"/>
              </a:rPr>
              <a:t> et du sapin. On le met sur le</a:t>
            </a:r>
            <a:r>
              <a:rPr lang="fr-FR" sz="1800" b="1" dirty="0">
                <a:solidFill>
                  <a:srgbClr val="000000"/>
                </a:solidFill>
                <a:effectLst/>
                <a:latin typeface="Times New Roman" panose="02020603050405020304" pitchFamily="18" charset="0"/>
                <a:ea typeface="Cambria" panose="02040503050406030204" pitchFamily="18" charset="0"/>
              </a:rPr>
              <a:t> -</a:t>
            </a:r>
            <a:r>
              <a:rPr lang="fr-FR" sz="1800" b="1" i="1" dirty="0">
                <a:solidFill>
                  <a:srgbClr val="000000"/>
                </a:solidFill>
                <a:effectLst/>
                <a:latin typeface="Times New Roman" panose="02020603050405020304" pitchFamily="18" charset="0"/>
                <a:ea typeface="Cambria" panose="02040503050406030204" pitchFamily="18" charset="0"/>
              </a:rPr>
              <a:t>e</a:t>
            </a:r>
            <a:r>
              <a:rPr lang="fr-FR" sz="1800" dirty="0">
                <a:solidFill>
                  <a:srgbClr val="000000"/>
                </a:solidFill>
                <a:effectLst/>
                <a:latin typeface="Times New Roman" panose="02020603050405020304" pitchFamily="18" charset="0"/>
                <a:ea typeface="Cambria" panose="02040503050406030204" pitchFamily="18" charset="0"/>
              </a:rPr>
              <a:t> pour noter le son [e].</a:t>
            </a:r>
            <a:endParaRPr lang="fr-FR" sz="1800" dirty="0">
              <a:effectLst/>
              <a:latin typeface="Times New Roman" panose="02020603050405020304" pitchFamily="18" charset="0"/>
              <a:ea typeface="Times New Roman" panose="02020603050405020304" pitchFamily="18" charset="0"/>
            </a:endParaRPr>
          </a:p>
          <a:p>
            <a:pPr>
              <a:spcAft>
                <a:spcPts val="0"/>
              </a:spcAft>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 L’</a:t>
            </a:r>
            <a:r>
              <a:rPr lang="fr-FR" sz="1800" b="1" dirty="0">
                <a:solidFill>
                  <a:srgbClr val="000000"/>
                </a:solidFill>
                <a:effectLst/>
                <a:latin typeface="Times New Roman" panose="02020603050405020304" pitchFamily="18" charset="0"/>
                <a:ea typeface="Cambria" panose="02040503050406030204" pitchFamily="18" charset="0"/>
              </a:rPr>
              <a:t>accent grave</a:t>
            </a:r>
            <a:r>
              <a:rPr lang="fr-FR" sz="1800" dirty="0">
                <a:solidFill>
                  <a:srgbClr val="000000"/>
                </a:solidFill>
                <a:effectLst/>
                <a:latin typeface="Times New Roman" panose="02020603050405020304" pitchFamily="18" charset="0"/>
                <a:ea typeface="Cambria" panose="02040503050406030204" pitchFamily="18" charset="0"/>
              </a:rPr>
              <a:t> part du haut et descend vers la droite. </a:t>
            </a:r>
            <a:r>
              <a:rPr lang="fr-FR" sz="1800" dirty="0">
                <a:solidFill>
                  <a:srgbClr val="000000"/>
                </a:solidFill>
                <a:effectLst/>
                <a:latin typeface="Times New Roman" panose="02020603050405020304" pitchFamily="18" charset="0"/>
                <a:ea typeface="Times New Roman" panose="02020603050405020304" pitchFamily="18" charset="0"/>
              </a:rPr>
              <a:t>C’est la partie droite du mot </a:t>
            </a:r>
            <a:r>
              <a:rPr lang="fr-FR" sz="1800" i="1" dirty="0">
                <a:solidFill>
                  <a:srgbClr val="000000"/>
                </a:solidFill>
                <a:effectLst/>
                <a:latin typeface="Times New Roman" panose="02020603050405020304" pitchFamily="18" charset="0"/>
                <a:ea typeface="Times New Roman" panose="02020603050405020304" pitchFamily="18" charset="0"/>
              </a:rPr>
              <a:t>élève</a:t>
            </a:r>
            <a:r>
              <a:rPr lang="fr-FR" sz="1800" dirty="0">
                <a:solidFill>
                  <a:srgbClr val="000000"/>
                </a:solidFill>
                <a:effectLst/>
                <a:latin typeface="Times New Roman" panose="02020603050405020304" pitchFamily="18" charset="0"/>
                <a:ea typeface="Times New Roman" panose="02020603050405020304" pitchFamily="18" charset="0"/>
              </a:rPr>
              <a:t> et du sapin. </a:t>
            </a:r>
            <a:r>
              <a:rPr lang="fr-FR" sz="1800" dirty="0">
                <a:solidFill>
                  <a:srgbClr val="000000"/>
                </a:solidFill>
                <a:effectLst/>
                <a:latin typeface="Times New Roman" panose="02020603050405020304" pitchFamily="18" charset="0"/>
                <a:ea typeface="Cambria" panose="02040503050406030204" pitchFamily="18" charset="0"/>
              </a:rPr>
              <a:t>On le met sur le </a:t>
            </a:r>
            <a:r>
              <a:rPr lang="fr-FR" sz="1800" b="1" dirty="0">
                <a:solidFill>
                  <a:srgbClr val="000000"/>
                </a:solidFill>
                <a:effectLst/>
                <a:latin typeface="Times New Roman" panose="02020603050405020304" pitchFamily="18" charset="0"/>
                <a:ea typeface="Cambria" panose="02040503050406030204" pitchFamily="18" charset="0"/>
              </a:rPr>
              <a:t>-</a:t>
            </a:r>
            <a:r>
              <a:rPr lang="fr-FR" sz="1800" b="1" i="1" dirty="0">
                <a:solidFill>
                  <a:srgbClr val="000000"/>
                </a:solidFill>
                <a:effectLst/>
                <a:latin typeface="Times New Roman" panose="02020603050405020304" pitchFamily="18" charset="0"/>
                <a:ea typeface="Cambria" panose="02040503050406030204" pitchFamily="18" charset="0"/>
              </a:rPr>
              <a:t>e</a:t>
            </a:r>
            <a:r>
              <a:rPr lang="fr-FR" sz="1800" dirty="0">
                <a:solidFill>
                  <a:srgbClr val="000000"/>
                </a:solidFill>
                <a:effectLst/>
                <a:latin typeface="Times New Roman" panose="02020603050405020304" pitchFamily="18" charset="0"/>
                <a:ea typeface="Cambria" panose="02040503050406030204" pitchFamily="18" charset="0"/>
              </a:rPr>
              <a:t> pour noter le son </a:t>
            </a:r>
            <a:r>
              <a:rPr lang="fr-FR" sz="1800" dirty="0">
                <a:solidFill>
                  <a:srgbClr val="000000"/>
                </a:solidFill>
                <a:effectLst/>
                <a:latin typeface="Times New Roman" panose="02020603050405020304" pitchFamily="18" charset="0"/>
                <a:ea typeface="Times New Roman" panose="02020603050405020304" pitchFamily="18" charset="0"/>
              </a:rPr>
              <a:t>[</a:t>
            </a:r>
            <a:r>
              <a:rPr lang="fr-FR" sz="1800" u="none" strike="noStrike" dirty="0">
                <a:solidFill>
                  <a:srgbClr val="000000"/>
                </a:solidFill>
                <a:effectLst/>
                <a:latin typeface="Times New Roman" panose="02020603050405020304" pitchFamily="18" charset="0"/>
                <a:ea typeface="Times New Roman" panose="02020603050405020304" pitchFamily="18" charset="0"/>
              </a:rPr>
              <a:t>ɛ</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10</a:t>
            </a:fld>
            <a:endParaRPr lang="fr-FR"/>
          </a:p>
        </p:txBody>
      </p:sp>
    </p:spTree>
    <p:extLst>
      <p:ext uri="{BB962C8B-B14F-4D97-AF65-F5344CB8AC3E}">
        <p14:creationId xmlns:p14="http://schemas.microsoft.com/office/powerpoint/2010/main" val="49936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mn-lt"/>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Voilà l’exemple qui nous permettra de retenir les accents qui écrivent les sons </a:t>
            </a:r>
            <a:r>
              <a:rPr lang="fr-FR" sz="1800" dirty="0">
                <a:solidFill>
                  <a:srgbClr val="0070C0"/>
                </a:solidFill>
                <a:effectLst/>
                <a:latin typeface="Times New Roman" panose="02020603050405020304" pitchFamily="18" charset="0"/>
                <a:ea typeface="Cambria" panose="02040503050406030204" pitchFamily="18" charset="0"/>
              </a:rPr>
              <a:t>[e] et </a:t>
            </a:r>
            <a:r>
              <a:rPr lang="fr-FR" sz="1800" dirty="0">
                <a:solidFill>
                  <a:srgbClr val="0070C0"/>
                </a:solidFill>
                <a:effectLst/>
                <a:latin typeface="Times New Roman" panose="02020603050405020304" pitchFamily="18" charset="0"/>
                <a:ea typeface="Times New Roman" panose="02020603050405020304" pitchFamily="18" charset="0"/>
              </a:rPr>
              <a:t>[</a:t>
            </a:r>
            <a:r>
              <a:rPr lang="fr-FR" sz="1800" u="none" strike="noStrike" dirty="0">
                <a:solidFill>
                  <a:srgbClr val="0070C0"/>
                </a:solidFill>
                <a:effectLst/>
                <a:latin typeface="Times New Roman" panose="02020603050405020304" pitchFamily="18" charset="0"/>
                <a:ea typeface="Times New Roman" panose="02020603050405020304" pitchFamily="18" charset="0"/>
              </a:rPr>
              <a:t>ɛ</a:t>
            </a:r>
            <a:r>
              <a:rPr lang="fr-FR" sz="1800" dirty="0">
                <a:solidFill>
                  <a:srgbClr val="0070C0"/>
                </a:solidFill>
                <a:effectLst/>
                <a:latin typeface="Times New Roman" panose="02020603050405020304" pitchFamily="18" charset="0"/>
                <a:ea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11</a:t>
            </a:fld>
            <a:endParaRPr lang="fr-FR"/>
          </a:p>
        </p:txBody>
      </p:sp>
    </p:spTree>
    <p:extLst>
      <p:ext uri="{BB962C8B-B14F-4D97-AF65-F5344CB8AC3E}">
        <p14:creationId xmlns:p14="http://schemas.microsoft.com/office/powerpoint/2010/main" val="352028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trace écrite à compléter.</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Voilà votre trace écrite. Vous allez ajouter les mots qui manquent.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12</a:t>
            </a:fld>
            <a:endParaRPr lang="fr-FR"/>
          </a:p>
        </p:txBody>
      </p:sp>
    </p:spTree>
    <p:extLst>
      <p:ext uri="{BB962C8B-B14F-4D97-AF65-F5344CB8AC3E}">
        <p14:creationId xmlns:p14="http://schemas.microsoft.com/office/powerpoint/2010/main" val="64020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Prolongement possible</a:t>
            </a:r>
          </a:p>
          <a:p>
            <a:endParaRPr lang="fr-FR" dirty="0"/>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Savez-vous qu’en anglais, les accents n’existent pas ? »</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montrer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 texte en anglais.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dans une langue que vous connaissez, les accents existent-ils ? Expliquez à la classe.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13</a:t>
            </a:fld>
            <a:endParaRPr lang="fr-FR"/>
          </a:p>
        </p:txBody>
      </p:sp>
    </p:spTree>
    <p:extLst>
      <p:ext uri="{BB962C8B-B14F-4D97-AF65-F5344CB8AC3E}">
        <p14:creationId xmlns:p14="http://schemas.microsoft.com/office/powerpoint/2010/main" val="40563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effectLst/>
                <a:latin typeface="+mn-lt"/>
                <a:ea typeface="Calibri" panose="020F0502020204030204" pitchFamily="34" charset="0"/>
                <a:cs typeface="Times New Roman" panose="02020603050405020304" pitchFamily="18" charset="0"/>
              </a:rPr>
              <a:t>L</a:t>
            </a:r>
            <a:r>
              <a:rPr lang="fr-FR" sz="1800" dirty="0">
                <a:effectLst/>
                <a:latin typeface="+mn-lt"/>
                <a:ea typeface="Calibri" panose="020F0502020204030204" pitchFamily="34" charset="0"/>
                <a:cs typeface="Times New Roman" panose="02020603050405020304" pitchFamily="18" charset="0"/>
              </a:rPr>
              <a:t>ivret 1, page 5</a:t>
            </a: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14</a:t>
            </a:fld>
            <a:endParaRPr lang="fr-FR"/>
          </a:p>
        </p:txBody>
      </p:sp>
    </p:spTree>
    <p:extLst>
      <p:ext uri="{BB962C8B-B14F-4D97-AF65-F5344CB8AC3E}">
        <p14:creationId xmlns:p14="http://schemas.microsoft.com/office/powerpoint/2010/main" val="27941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endParaRPr lang="fr-FR" sz="1800" b="1" dirty="0"/>
          </a:p>
          <a:p>
            <a:pPr marL="0" lvl="0" indent="0">
              <a:buClr>
                <a:srgbClr val="ED7D31"/>
              </a:buClr>
              <a:buFont typeface="+mj-lt"/>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L’accent aigu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bébé – fée – clé – trésor – étoile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L’accent aigu et l’accent grave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théière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L’accent grave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lièvre – pièce – rivière – mère</a:t>
            </a:r>
          </a:p>
          <a:p>
            <a:pPr marL="0" lvl="0" indent="0">
              <a:buClr>
                <a:srgbClr val="ED7D31"/>
              </a:buClr>
              <a:buFont typeface="+mj-lt"/>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ED7D31"/>
              </a:buClr>
              <a:buSzTx/>
              <a:buFont typeface="+mj-lt"/>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les élèves fragiles, on peut commencer par lire la liste de mots.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15</a:t>
            </a:fld>
            <a:endParaRPr lang="fr-FR"/>
          </a:p>
        </p:txBody>
      </p:sp>
    </p:spTree>
    <p:extLst>
      <p:ext uri="{BB962C8B-B14F-4D97-AF65-F5344CB8AC3E}">
        <p14:creationId xmlns:p14="http://schemas.microsoft.com/office/powerpoint/2010/main" val="343811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dirty="0"/>
              <a:t>(Affichage avec le mémo)</a:t>
            </a:r>
          </a:p>
          <a:p>
            <a:r>
              <a:rPr lang="fr-FR" sz="1800" b="1" dirty="0"/>
              <a:t>Exercice 1</a:t>
            </a:r>
          </a:p>
          <a:p>
            <a:endParaRPr lang="fr-FR" sz="1800" b="1" dirty="0"/>
          </a:p>
          <a:p>
            <a:pPr marL="0" lvl="0" indent="0">
              <a:buClr>
                <a:srgbClr val="ED7D31"/>
              </a:buClr>
              <a:buFont typeface="+mj-lt"/>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L’accent aigu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bébé – fée – clé – trésor – étoile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L’accent aigu et l’accent grave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théière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L’accent grave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lièvre – pièce – rivière – mère</a:t>
            </a:r>
          </a:p>
          <a:p>
            <a:pPr marL="0" lvl="0" indent="0">
              <a:buClr>
                <a:srgbClr val="ED7D31"/>
              </a:buClr>
              <a:buFont typeface="+mj-lt"/>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ED7D31"/>
              </a:buClr>
              <a:buSzTx/>
              <a:buFont typeface="+mj-lt"/>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les élèves fragiles, on peut commencer par lire la liste de mots.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16</a:t>
            </a:fld>
            <a:endParaRPr lang="fr-FR"/>
          </a:p>
        </p:txBody>
      </p:sp>
    </p:spTree>
    <p:extLst>
      <p:ext uri="{BB962C8B-B14F-4D97-AF65-F5344CB8AC3E}">
        <p14:creationId xmlns:p14="http://schemas.microsoft.com/office/powerpoint/2010/main" val="147639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marL="0" lvl="0" indent="0">
              <a:buClr>
                <a:srgbClr val="ED7D3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légère – célèbre – une épaule – une flèche – un guépard – un médecin – la crème – un café – un poème – un mélange – la liberté – une règle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les élèves fragiles, on peut commencer par lire la liste de mots.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17</a:t>
            </a:fld>
            <a:endParaRPr lang="fr-FR"/>
          </a:p>
        </p:txBody>
      </p:sp>
    </p:spTree>
    <p:extLst>
      <p:ext uri="{BB962C8B-B14F-4D97-AF65-F5344CB8AC3E}">
        <p14:creationId xmlns:p14="http://schemas.microsoft.com/office/powerpoint/2010/main" val="289655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marL="0" lvl="0" indent="0">
              <a:buClr>
                <a:srgbClr val="ED7D3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légère – célèbre – une épaule – une flèche – un guépard – un médecin – la crème – un café – un poème – un mélange – la liberté – une règle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les élèves fragiles, on peut commencer par lire la liste de mots.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18</a:t>
            </a:fld>
            <a:endParaRPr lang="fr-FR"/>
          </a:p>
        </p:txBody>
      </p:sp>
    </p:spTree>
    <p:extLst>
      <p:ext uri="{BB962C8B-B14F-4D97-AF65-F5344CB8AC3E}">
        <p14:creationId xmlns:p14="http://schemas.microsoft.com/office/powerpoint/2010/main" val="6517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Times New Roman" panose="02020603050405020304" pitchFamily="18" charset="0"/>
              </a:rPr>
              <a:t>Livret 8,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Times New Roman" panose="02020603050405020304" pitchFamily="18" charset="0"/>
              </a:rPr>
              <a:t>Exercices 1 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200" b="1" i="1" u="none" dirty="0">
                <a:solidFill>
                  <a:schemeClr val="tx1"/>
                </a:solidFill>
                <a:effectLst/>
                <a:latin typeface="+mn-lt"/>
                <a:ea typeface="Calibri" panose="020F0502020204030204" pitchFamily="34" charset="0"/>
              </a:rPr>
              <a:t>Connaissances </a:t>
            </a:r>
            <a:r>
              <a:rPr lang="fr-FR" sz="1200" b="1" i="1" u="none" dirty="0" err="1">
                <a:solidFill>
                  <a:schemeClr val="tx1"/>
                </a:solidFill>
                <a:effectLst/>
                <a:latin typeface="+mn-lt"/>
                <a:ea typeface="Calibri" panose="020F0502020204030204" pitchFamily="34" charset="0"/>
              </a:rPr>
              <a:t>rebrassées</a:t>
            </a:r>
            <a:r>
              <a:rPr lang="fr-FR" sz="1200" b="1" i="1" u="none" dirty="0">
                <a:solidFill>
                  <a:schemeClr val="tx1"/>
                </a:solidFill>
                <a:effectLst/>
                <a:latin typeface="+mn-lt"/>
                <a:ea typeface="Calibri" panose="020F0502020204030204" pitchFamily="34" charset="0"/>
              </a:rPr>
              <a:t> :</a:t>
            </a:r>
          </a:p>
          <a:p>
            <a:r>
              <a:rPr lang="fr-FR" sz="1800" cap="small" dirty="0">
                <a:effectLst/>
                <a:latin typeface="Times New Roman" panose="02020603050405020304" pitchFamily="18" charset="0"/>
                <a:ea typeface="Times New Roman" panose="02020603050405020304" pitchFamily="18" charset="0"/>
              </a:rPr>
              <a:t>L’accord du verbe avec le sujet  •  Le sort de </a:t>
            </a:r>
            <a:r>
              <a:rPr lang="fr-FR" sz="1800" b="1" cap="small" dirty="0">
                <a:effectLst/>
                <a:latin typeface="Times New Roman" panose="02020603050405020304" pitchFamily="18" charset="0"/>
                <a:ea typeface="Times New Roman" panose="02020603050405020304" pitchFamily="18" charset="0"/>
              </a:rPr>
              <a:t>n</a:t>
            </a:r>
            <a:r>
              <a:rPr lang="fr-FR" sz="1800" cap="small" dirty="0">
                <a:effectLst/>
                <a:latin typeface="Times New Roman" panose="02020603050405020304" pitchFamily="18" charset="0"/>
                <a:ea typeface="Times New Roman" panose="02020603050405020304" pitchFamily="18" charset="0"/>
              </a:rPr>
              <a:t> devant </a:t>
            </a:r>
            <a:r>
              <a:rPr lang="fr-FR" sz="1800" b="1" cap="small" dirty="0">
                <a:effectLst/>
                <a:latin typeface="Times New Roman" panose="02020603050405020304" pitchFamily="18" charset="0"/>
                <a:ea typeface="Times New Roman" panose="02020603050405020304" pitchFamily="18" charset="0"/>
              </a:rPr>
              <a:t>b</a:t>
            </a:r>
            <a:r>
              <a:rPr lang="fr-FR" sz="1800" cap="small" dirty="0">
                <a:effectLst/>
                <a:latin typeface="Times New Roman" panose="02020603050405020304" pitchFamily="18" charset="0"/>
                <a:ea typeface="Times New Roman" panose="02020603050405020304" pitchFamily="18" charset="0"/>
              </a:rPr>
              <a:t> ou </a:t>
            </a:r>
            <a:r>
              <a:rPr lang="fr-FR" sz="1800" b="1" cap="small" dirty="0">
                <a:effectLst/>
                <a:latin typeface="Times New Roman" panose="02020603050405020304" pitchFamily="18" charset="0"/>
                <a:ea typeface="Times New Roman" panose="02020603050405020304" pitchFamily="18" charset="0"/>
              </a:rPr>
              <a:t>p</a:t>
            </a:r>
            <a:r>
              <a:rPr lang="fr-FR" sz="1800" cap="small" dirty="0">
                <a:effectLst/>
                <a:latin typeface="Times New Roman" panose="02020603050405020304" pitchFamily="18" charset="0"/>
                <a:ea typeface="Times New Roman" panose="02020603050405020304" pitchFamily="18" charset="0"/>
              </a:rPr>
              <a:t>  •  Le </a:t>
            </a:r>
            <a:r>
              <a:rPr lang="fr-FR" sz="1800" b="1" cap="small" dirty="0">
                <a:effectLst/>
                <a:latin typeface="Times New Roman" panose="02020603050405020304" pitchFamily="18" charset="0"/>
                <a:ea typeface="Times New Roman" panose="02020603050405020304" pitchFamily="18" charset="0"/>
              </a:rPr>
              <a:t>s</a:t>
            </a:r>
            <a:r>
              <a:rPr lang="fr-FR" sz="1800" cap="small" dirty="0">
                <a:effectLst/>
                <a:latin typeface="Times New Roman" panose="02020603050405020304" pitchFamily="18" charset="0"/>
                <a:ea typeface="Times New Roman" panose="02020603050405020304" pitchFamily="18" charset="0"/>
              </a:rPr>
              <a:t> entre voyelles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19</a:t>
            </a:fld>
            <a:endParaRPr lang="fr-FR"/>
          </a:p>
        </p:txBody>
      </p:sp>
    </p:spTree>
    <p:extLst>
      <p:ext uri="{BB962C8B-B14F-4D97-AF65-F5344CB8AC3E}">
        <p14:creationId xmlns:p14="http://schemas.microsoft.com/office/powerpoint/2010/main" val="348366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PHASE 1 : </a:t>
            </a:r>
            <a:r>
              <a:rPr lang="fr-FR"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Enrôlement</a:t>
            </a:r>
          </a:p>
          <a:p>
            <a:pPr marL="0" indent="0">
              <a:buFont typeface="Arial" panose="020B0604020202020204" pitchFamily="34" charset="0"/>
              <a:buNone/>
            </a:pPr>
            <a:endParaRPr lang="fr-FR" sz="1200" dirty="0">
              <a:solidFill>
                <a:srgbClr val="0070C0"/>
              </a:solidFill>
              <a:effectLst/>
              <a:latin typeface="Times New Roman" panose="02020603050405020304" pitchFamily="18" charset="0"/>
              <a:ea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200" b="1" dirty="0">
                <a:solidFill>
                  <a:srgbClr val="70AD47"/>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Savez-vous pourquoi, de temps en temps, on écrit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é</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è</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avec des accents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écririez-vous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vache est dans le pré </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Comment écririez-vous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vache est près </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prɛ</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l’arbre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y reviendra.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Aujourd’hui la leçon va s’appeler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 sapin pour les élèves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Vous verrez comment le dessin d’un sapin peut vous aider à écrire les mots avec le bon accent.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2</a:t>
            </a:fld>
            <a:endParaRPr lang="fr-FR"/>
          </a:p>
        </p:txBody>
      </p:sp>
    </p:spTree>
    <p:extLst>
      <p:ext uri="{BB962C8B-B14F-4D97-AF65-F5344CB8AC3E}">
        <p14:creationId xmlns:p14="http://schemas.microsoft.com/office/powerpoint/2010/main" val="174911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a:t>
            </a:r>
          </a:p>
          <a:p>
            <a:endParaRPr lang="fr-FR" dirty="0"/>
          </a:p>
          <a:p>
            <a:r>
              <a:rPr lang="fr-FR"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cigales</a:t>
            </a:r>
            <a:r>
              <a:rPr lang="fr-FR" sz="1800" dirty="0">
                <a:effectLst/>
                <a:latin typeface="Times New Roman" panose="02020603050405020304" pitchFamily="18" charset="0"/>
                <a:ea typeface="Times New Roman" panose="02020603050405020304" pitchFamily="18" charset="0"/>
              </a:rPr>
              <a:t> s’écrit avec </a:t>
            </a:r>
            <a:r>
              <a:rPr lang="fr-FR" sz="1800" b="1" dirty="0">
                <a:effectLst/>
                <a:latin typeface="Times New Roman" panose="02020603050405020304" pitchFamily="18" charset="0"/>
                <a:ea typeface="Times New Roman" panose="02020603050405020304" pitchFamily="18" charset="0"/>
              </a:rPr>
              <a:t>-s</a:t>
            </a:r>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parce que </a:t>
            </a:r>
            <a:r>
              <a:rPr lang="fr-FR" sz="1800" i="1" dirty="0">
                <a:solidFill>
                  <a:srgbClr val="000000"/>
                </a:solidFill>
                <a:effectLst/>
                <a:latin typeface="Times New Roman" panose="02020603050405020304" pitchFamily="18" charset="0"/>
                <a:ea typeface="Times New Roman" panose="02020603050405020304" pitchFamily="18" charset="0"/>
              </a:rPr>
              <a:t>c’est un nom au pluriel</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mn-cs"/>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posent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 verbe s’accorde avec </a:t>
            </a:r>
            <a:r>
              <a:rPr lang="fr-FR" sz="1800" b="1" i="0" dirty="0">
                <a:effectLst/>
                <a:latin typeface="Times New Roman" panose="02020603050405020304" pitchFamily="18" charset="0"/>
                <a:ea typeface="Calibri" panose="020F0502020204030204" pitchFamily="34" charset="0"/>
                <a:cs typeface="Times New Roman" panose="02020603050405020304" pitchFamily="18" charset="0"/>
              </a:rPr>
              <a:t>les cigales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posent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est un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(premier mot de la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brique du 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ce qui se passe) qui s’accorde avec son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sujet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les cigales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Les cigales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désignent plusieurs choses, le verbe prend donc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-ent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peuvent aussi remplacer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les cigales </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par le </a:t>
            </a:r>
            <a:r>
              <a:rPr lang="fr-FR" sz="1800" i="1" u="sng" dirty="0">
                <a:effectLst/>
                <a:latin typeface="Times New Roman" panose="02020603050405020304" pitchFamily="18" charset="0"/>
                <a:ea typeface="Times New Roman" panose="02020603050405020304" pitchFamily="18" charset="0"/>
                <a:cs typeface="Times New Roman" panose="02020603050405020304" pitchFamily="18" charset="0"/>
              </a:rPr>
              <a:t>pronom personnel</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elles </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et en déduire ainsi la </a:t>
            </a:r>
            <a:r>
              <a:rPr lang="fr-FR" sz="1800" i="1" u="sng" dirty="0">
                <a:effectLst/>
                <a:latin typeface="Times New Roman" panose="02020603050405020304" pitchFamily="18" charset="0"/>
                <a:ea typeface="Times New Roman" panose="02020603050405020304" pitchFamily="18" charset="0"/>
                <a:cs typeface="Times New Roman" panose="02020603050405020304" pitchFamily="18" charset="0"/>
              </a:rPr>
              <a:t>marque de la personne</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20</a:t>
            </a:fld>
            <a:endParaRPr lang="fr-FR"/>
          </a:p>
        </p:txBody>
      </p:sp>
    </p:spTree>
    <p:extLst>
      <p:ext uri="{BB962C8B-B14F-4D97-AF65-F5344CB8AC3E}">
        <p14:creationId xmlns:p14="http://schemas.microsoft.com/office/powerpoint/2010/main" val="3925614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b="1" dirty="0"/>
              <a:t>Exercice 1</a:t>
            </a:r>
          </a:p>
          <a:p>
            <a:endParaRPr lang="fr-FR" dirty="0"/>
          </a:p>
          <a:p>
            <a:r>
              <a:rPr lang="fr-FR"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dirty="0">
                <a:solidFill>
                  <a:srgbClr val="000000"/>
                </a:solidFill>
                <a:effectLst/>
                <a:latin typeface="Times New Roman" panose="02020603050405020304" pitchFamily="18" charset="0"/>
                <a:ea typeface="Times New Roman" panose="02020603050405020304" pitchFamily="18" charset="0"/>
              </a:rPr>
              <a:t> </a:t>
            </a:r>
            <a:r>
              <a:rPr lang="fr-FR" sz="1200" b="1" dirty="0">
                <a:effectLst/>
                <a:latin typeface="Times New Roman" panose="02020603050405020304" pitchFamily="18" charset="0"/>
                <a:ea typeface="Times New Roman" panose="02020603050405020304" pitchFamily="18" charset="0"/>
              </a:rPr>
              <a:t>cigales</a:t>
            </a:r>
            <a:r>
              <a:rPr lang="fr-FR" sz="1200" dirty="0">
                <a:effectLst/>
                <a:latin typeface="Times New Roman" panose="02020603050405020304" pitchFamily="18" charset="0"/>
                <a:ea typeface="Times New Roman" panose="02020603050405020304" pitchFamily="18" charset="0"/>
              </a:rPr>
              <a:t> s’écrit avec </a:t>
            </a:r>
            <a:r>
              <a:rPr lang="fr-FR" sz="1200" b="1" dirty="0">
                <a:effectLst/>
                <a:latin typeface="Times New Roman" panose="02020603050405020304" pitchFamily="18" charset="0"/>
                <a:ea typeface="Times New Roman" panose="02020603050405020304" pitchFamily="18" charset="0"/>
              </a:rPr>
              <a:t>-s</a:t>
            </a:r>
            <a:r>
              <a:rPr lang="fr-FR" sz="1200" dirty="0">
                <a:effectLst/>
                <a:latin typeface="Times New Roman" panose="02020603050405020304" pitchFamily="18" charset="0"/>
                <a:ea typeface="Times New Roman" panose="02020603050405020304" pitchFamily="18" charset="0"/>
              </a:rPr>
              <a:t> </a:t>
            </a:r>
            <a:r>
              <a:rPr lang="fr-FR" sz="1200" dirty="0">
                <a:solidFill>
                  <a:srgbClr val="000000"/>
                </a:solidFill>
                <a:effectLst/>
                <a:latin typeface="Times New Roman" panose="02020603050405020304" pitchFamily="18" charset="0"/>
                <a:ea typeface="Times New Roman" panose="02020603050405020304" pitchFamily="18" charset="0"/>
              </a:rPr>
              <a:t>parce que </a:t>
            </a:r>
            <a:r>
              <a:rPr lang="fr-FR" sz="1200" i="1" dirty="0">
                <a:solidFill>
                  <a:srgbClr val="000000"/>
                </a:solidFill>
                <a:effectLst/>
                <a:latin typeface="Times New Roman" panose="02020603050405020304" pitchFamily="18" charset="0"/>
                <a:ea typeface="Times New Roman" panose="02020603050405020304" pitchFamily="18" charset="0"/>
              </a:rPr>
              <a:t>c’est un nom au pluriel</a:t>
            </a:r>
            <a:r>
              <a:rPr lang="fr-FR" sz="1200" dirty="0">
                <a:solidFill>
                  <a:srgbClr val="000000"/>
                </a:solidFill>
                <a:effectLst/>
                <a:latin typeface="Times New Roman" panose="02020603050405020304" pitchFamily="18" charset="0"/>
                <a:ea typeface="Times New Roman" panose="02020603050405020304" pitchFamily="18" charset="0"/>
              </a:rPr>
              <a:t>.</a:t>
            </a:r>
            <a:endParaRPr lang="fr-FR" sz="1200" dirty="0">
              <a:solidFill>
                <a:srgbClr val="000000"/>
              </a:solidFill>
              <a:effectLst/>
              <a:latin typeface="Times New Roman" panose="02020603050405020304" pitchFamily="18" charset="0"/>
              <a:ea typeface="Times New Roman" panose="02020603050405020304" pitchFamily="18" charset="0"/>
              <a:cs typeface="+mn-cs"/>
            </a:endParaRPr>
          </a:p>
          <a:p>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posent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le verbe s’accorde avec </a:t>
            </a:r>
            <a:r>
              <a:rPr lang="fr-FR" sz="1200" b="1" i="0" dirty="0">
                <a:effectLst/>
                <a:latin typeface="Times New Roman" panose="02020603050405020304" pitchFamily="18" charset="0"/>
                <a:ea typeface="Calibri" panose="020F0502020204030204" pitchFamily="34" charset="0"/>
                <a:cs typeface="Times New Roman" panose="02020603050405020304" pitchFamily="18" charset="0"/>
              </a:rPr>
              <a:t>les cigales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posent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est un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(premier mot de la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brique du verbe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dit ce qui se passe) qui s’accorde avec son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sujet</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les cigales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Les cigales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désignent plusieurs choses, le verbe prend donc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-ent</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Les élèves</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 peuvent aussi remplacer </a:t>
            </a: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les cigales </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par le </a:t>
            </a:r>
            <a:r>
              <a:rPr lang="fr-FR" sz="1200" i="1" u="sng" dirty="0">
                <a:effectLst/>
                <a:latin typeface="Times New Roman" panose="02020603050405020304" pitchFamily="18" charset="0"/>
                <a:ea typeface="Times New Roman" panose="02020603050405020304" pitchFamily="18" charset="0"/>
                <a:cs typeface="Times New Roman" panose="02020603050405020304" pitchFamily="18" charset="0"/>
              </a:rPr>
              <a:t>pronom personnel</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elles </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et en déduire ainsi la </a:t>
            </a:r>
            <a:r>
              <a:rPr lang="fr-FR" sz="1200" i="1" u="sng" dirty="0">
                <a:effectLst/>
                <a:latin typeface="Times New Roman" panose="02020603050405020304" pitchFamily="18" charset="0"/>
                <a:ea typeface="Times New Roman" panose="02020603050405020304" pitchFamily="18" charset="0"/>
                <a:cs typeface="Times New Roman" panose="02020603050405020304" pitchFamily="18" charset="0"/>
              </a:rPr>
              <a:t>marque de la personne</a:t>
            </a:r>
            <a:r>
              <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21</a:t>
            </a:fld>
            <a:endParaRPr lang="fr-FR"/>
          </a:p>
        </p:txBody>
      </p:sp>
    </p:spTree>
    <p:extLst>
      <p:ext uri="{BB962C8B-B14F-4D97-AF65-F5344CB8AC3E}">
        <p14:creationId xmlns:p14="http://schemas.microsoft.com/office/powerpoint/2010/main" val="294807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a:t>
            </a:r>
          </a:p>
          <a:p>
            <a:r>
              <a:rPr lang="fr-FR" dirty="0"/>
              <a:t>Dictée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une bosse</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la blouse</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une chambre</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ma tante</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un individu</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impossible</a:t>
            </a:r>
            <a:endParaRPr lang="fr-FR" sz="1800" b="1"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 peut préciser aux élèves que le son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[ã] s’écrit avec un</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Revenir systématiquement avec les élèves sur les difficultés et leur demander de justifier chaque graphie en regardant l’environnement consonantique ou vocalique</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22</a:t>
            </a:fld>
            <a:endParaRPr lang="fr-FR"/>
          </a:p>
        </p:txBody>
      </p:sp>
    </p:spTree>
    <p:extLst>
      <p:ext uri="{BB962C8B-B14F-4D97-AF65-F5344CB8AC3E}">
        <p14:creationId xmlns:p14="http://schemas.microsoft.com/office/powerpoint/2010/main" val="2837238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avec le mémo)</a:t>
            </a:r>
          </a:p>
          <a:p>
            <a:r>
              <a:rPr lang="fr-FR" b="1" dirty="0"/>
              <a:t>Exercice 2</a:t>
            </a:r>
          </a:p>
          <a:p>
            <a:r>
              <a:rPr lang="fr-FR" dirty="0"/>
              <a:t>Dictée :</a:t>
            </a: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une bosse</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la blouse</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une chambre</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ma tante</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un individu</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impossible</a:t>
            </a:r>
            <a:endParaRPr lang="fr-FR" sz="1200" b="1"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On peut préciser aux élèves que le son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[ã] s’écrit avec un</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Revenir systématiquement avec les élèves sur les difficultés et leur demander de justifier chaque graphie en regardant l’environnement consonantique ou vocalique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2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23</a:t>
            </a:fld>
            <a:endParaRPr lang="fr-FR"/>
          </a:p>
        </p:txBody>
      </p:sp>
    </p:spTree>
    <p:extLst>
      <p:ext uri="{BB962C8B-B14F-4D97-AF65-F5344CB8AC3E}">
        <p14:creationId xmlns:p14="http://schemas.microsoft.com/office/powerpoint/2010/main" val="308368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dirty="0"/>
              <a:t>. Associer les phonèmes </a:t>
            </a:r>
            <a:r>
              <a:rPr lang="fr-FR" sz="1800" b="1" dirty="0">
                <a:effectLst/>
                <a:latin typeface="Times New Roman" panose="02020603050405020304" pitchFamily="18" charset="0"/>
                <a:ea typeface="Times New Roman" panose="02020603050405020304" pitchFamily="18" charset="0"/>
              </a:rPr>
              <a:t>[e] et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dirty="0">
                <a:solidFill>
                  <a:srgbClr val="202122"/>
                </a:solidFill>
                <a:effectLst/>
                <a:latin typeface="Times New Roman" panose="02020603050405020304" pitchFamily="18" charset="0"/>
                <a:ea typeface="Times New Roman" panose="02020603050405020304" pitchFamily="18" charset="0"/>
              </a:rPr>
              <a:t>ɛ</a:t>
            </a:r>
            <a:r>
              <a:rPr lang="fr-FR" sz="1800" b="1" dirty="0">
                <a:solidFill>
                  <a:srgbClr val="000000"/>
                </a:solidFill>
                <a:effectLst/>
                <a:latin typeface="Times New Roman" panose="02020603050405020304" pitchFamily="18" charset="0"/>
                <a:ea typeface="Times New Roman" panose="02020603050405020304" pitchFamily="18" charset="0"/>
              </a:rPr>
              <a:t>] aux lettres </a:t>
            </a:r>
            <a:r>
              <a:rPr lang="fr-FR" sz="1800" b="1" i="1" dirty="0">
                <a:solidFill>
                  <a:srgbClr val="000000"/>
                </a:solidFill>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é</a:t>
            </a:r>
            <a:r>
              <a:rPr lang="fr-FR" sz="1800" b="1" dirty="0">
                <a:effectLst/>
                <a:latin typeface="Times New Roman" panose="02020603050405020304" pitchFamily="18" charset="0"/>
                <a:ea typeface="Times New Roman" panose="02020603050405020304" pitchFamily="18" charset="0"/>
              </a:rPr>
              <a:t> et </a:t>
            </a:r>
            <a:r>
              <a:rPr lang="fr-FR" sz="1800" b="1" i="1" dirty="0">
                <a:effectLst/>
                <a:latin typeface="Times New Roman" panose="02020603050405020304" pitchFamily="18" charset="0"/>
                <a:ea typeface="Times New Roman" panose="02020603050405020304" pitchFamily="18" charset="0"/>
              </a:rPr>
              <a:t>–è</a:t>
            </a:r>
          </a:p>
          <a:p>
            <a:endParaRPr lang="fr-FR" sz="1800" b="1" i="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 texte correspondant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puis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faire lire</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les mots soulignés</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3</a:t>
            </a:fld>
            <a:endParaRPr lang="fr-FR"/>
          </a:p>
        </p:txBody>
      </p:sp>
    </p:spTree>
    <p:extLst>
      <p:ext uri="{BB962C8B-B14F-4D97-AF65-F5344CB8AC3E}">
        <p14:creationId xmlns:p14="http://schemas.microsoft.com/office/powerpoint/2010/main" val="170485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Écrire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la main le mot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élève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sans les accents, et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faire réagir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classe.</a:t>
            </a: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Réaction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ne l’écrit pas comme ça. Il manque les accents.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Quels accents ? Écoutez bien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élève.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entend [e] et [</a:t>
            </a:r>
            <a:r>
              <a:rPr lang="fr-FR" sz="18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Où va-t-on mettre l’</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accent aigu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celui qui va du haut vers la gauche ? Où va-t-on mettre l’</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accent grave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qui va du haut vers la droite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Pour me répondre, aidez-vous des trois mots que je vous ai montrés.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élève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4</a:t>
            </a:fld>
            <a:endParaRPr lang="fr-FR"/>
          </a:p>
        </p:txBody>
      </p:sp>
    </p:spTree>
    <p:extLst>
      <p:ext uri="{BB962C8B-B14F-4D97-AF65-F5344CB8AC3E}">
        <p14:creationId xmlns:p14="http://schemas.microsoft.com/office/powerpoint/2010/main" val="92493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anose="05040102010807070707" pitchFamily="18" charset="2"/>
              </a:rPr>
              <a:t>Et</a:t>
            </a:r>
            <a:r>
              <a:rPr lang="fr-F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ajouter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accents au mot, en</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Segoe UI" panose="020B0502040204020203" pitchFamily="34" charset="0"/>
              </a:rPr>
              <a:t>montrant et en verbalisant le geste graphique lors du tracé.</a:t>
            </a:r>
            <a:endParaRPr lang="fr-FR" sz="1800" dirty="0"/>
          </a:p>
          <a:p>
            <a:pPr marL="0" lvl="0" indent="0">
              <a:lnSpc>
                <a:spcPct val="107000"/>
              </a:lnSpc>
              <a:spcAft>
                <a:spcPts val="800"/>
              </a:spcAft>
              <a:buClr>
                <a:srgbClr val="00B050"/>
              </a:buClr>
              <a:buFont typeface="Symbol" panose="05050102010706020507" pitchFamily="18" charset="2"/>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peut jouer à transformer cet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élève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 sapin de Noël. Regardez.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5</a:t>
            </a:fld>
            <a:endParaRPr lang="fr-FR"/>
          </a:p>
        </p:txBody>
      </p:sp>
    </p:spTree>
    <p:extLst>
      <p:ext uri="{BB962C8B-B14F-4D97-AF65-F5344CB8AC3E}">
        <p14:creationId xmlns:p14="http://schemas.microsoft.com/office/powerpoint/2010/main" val="209292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Times New Roman" panose="02020603050405020304" pitchFamily="18" charset="0"/>
                <a:ea typeface="Times New Roman" panose="02020603050405020304" pitchFamily="18" charset="0"/>
              </a:rPr>
              <a:t> Et </a:t>
            </a:r>
            <a:r>
              <a:rPr lang="fr-FR" sz="1200" b="1" dirty="0">
                <a:effectLst/>
                <a:latin typeface="Times New Roman" panose="02020603050405020304" pitchFamily="18" charset="0"/>
                <a:ea typeface="Times New Roman" panose="02020603050405020304" pitchFamily="18" charset="0"/>
              </a:rPr>
              <a:t>empiler</a:t>
            </a:r>
            <a:r>
              <a:rPr lang="fr-FR" sz="1200" dirty="0">
                <a:effectLst/>
                <a:latin typeface="Times New Roman" panose="02020603050405020304" pitchFamily="18" charset="0"/>
                <a:ea typeface="Times New Roman" panose="02020603050405020304" pitchFamily="18" charset="0"/>
              </a:rPr>
              <a:t> la forme des accents autour du </a:t>
            </a:r>
            <a:r>
              <a:rPr lang="fr-FR" sz="1200" i="1" dirty="0">
                <a:effectLst/>
                <a:latin typeface="Times New Roman" panose="02020603050405020304" pitchFamily="18" charset="0"/>
                <a:ea typeface="Times New Roman" panose="02020603050405020304" pitchFamily="18" charset="0"/>
              </a:rPr>
              <a:t>l</a:t>
            </a:r>
            <a:r>
              <a:rPr lang="fr-FR" sz="1200" i="0" dirty="0">
                <a:effectLst/>
                <a:latin typeface="Times New Roman" panose="02020603050405020304" pitchFamily="18" charset="0"/>
                <a:ea typeface="Times New Roman" panose="02020603050405020304" pitchFamily="18" charset="0"/>
              </a:rPr>
              <a:t>.</a:t>
            </a:r>
          </a:p>
          <a:p>
            <a:endParaRPr lang="fr-FR" sz="1200" i="0" dirty="0">
              <a:effectLst/>
              <a:latin typeface="Times New Roman" panose="02020603050405020304" pitchFamily="18" charset="0"/>
              <a:ea typeface="Times New Roman" panose="02020603050405020304" pitchFamily="18" charset="0"/>
            </a:endParaRPr>
          </a:p>
          <a:p>
            <a:r>
              <a:rPr lang="fr-FR" i="1" dirty="0"/>
              <a:t>Le sapin pour les élèves</a:t>
            </a:r>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6</a:t>
            </a:fld>
            <a:endParaRPr lang="fr-FR"/>
          </a:p>
        </p:txBody>
      </p:sp>
    </p:spTree>
    <p:extLst>
      <p:ext uri="{BB962C8B-B14F-4D97-AF65-F5344CB8AC3E}">
        <p14:creationId xmlns:p14="http://schemas.microsoft.com/office/powerpoint/2010/main" val="211123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a:t>
            </a:r>
            <a:r>
              <a:rPr lang="fr-FR" sz="1800" b="1" dirty="0">
                <a:effectLst/>
                <a:latin typeface="Times New Roman" panose="02020603050405020304" pitchFamily="18" charset="0"/>
                <a:ea typeface="Times New Roman" panose="02020603050405020304" pitchFamily="18" charset="0"/>
              </a:rPr>
              <a:t>Repérer d’autres graphies de [e] et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dirty="0">
                <a:solidFill>
                  <a:srgbClr val="202122"/>
                </a:solidFill>
                <a:effectLst/>
                <a:latin typeface="Times New Roman" panose="02020603050405020304" pitchFamily="18" charset="0"/>
                <a:ea typeface="Times New Roman" panose="02020603050405020304" pitchFamily="18" charset="0"/>
              </a:rPr>
              <a:t>ɛ</a:t>
            </a:r>
            <a:r>
              <a:rPr lang="fr-FR" sz="1800" b="1" dirty="0">
                <a:solidFill>
                  <a:srgbClr val="000000"/>
                </a:solidFill>
                <a:effectLst/>
                <a:latin typeface="Times New Roman" panose="02020603050405020304" pitchFamily="18" charset="0"/>
                <a:ea typeface="Times New Roman" panose="02020603050405020304" pitchFamily="18" charset="0"/>
              </a:rPr>
              <a:t>]</a:t>
            </a:r>
          </a:p>
          <a:p>
            <a:endParaRPr lang="fr-FR" sz="1800" b="1" dirty="0">
              <a:solidFill>
                <a:srgbClr val="000000"/>
              </a:solidFill>
              <a:effectLst/>
              <a:latin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que ça marche toujours ? Est-ce que le son [</a:t>
            </a:r>
            <a:r>
              <a:rPr lang="fr-FR" sz="18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s’écrit toujours avec un accent grave ? Regardez le premier mot du texte que je vous ai distribué.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 ce n’est pas toujours comme ça. Dans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Ernest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entend deux fois le son [</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mais il n’y a pas d’accent.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7</a:t>
            </a:fld>
            <a:endParaRPr lang="fr-FR"/>
          </a:p>
        </p:txBody>
      </p:sp>
    </p:spTree>
    <p:extLst>
      <p:ext uri="{BB962C8B-B14F-4D97-AF65-F5344CB8AC3E}">
        <p14:creationId xmlns:p14="http://schemas.microsoft.com/office/powerpoint/2010/main" val="347908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Faire remarquer</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que dans le mot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Noël</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son [</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n’est pas écrit avec un accent grave mais autrement (avec un tréma).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Expliquer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Les accents sont d’un emploi compliqué, et on ne les trouve pas que sur la lettre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Parfois, on écrit le son [e] ou le son [</a:t>
            </a:r>
            <a:r>
              <a:rPr lang="fr-FR" sz="18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sans mettre d’accent. </a:t>
            </a:r>
          </a:p>
          <a:p>
            <a:pPr marL="0" lvl="0" indent="0">
              <a:lnSpc>
                <a:spcPct val="107000"/>
              </a:lnSpc>
              <a:spcAft>
                <a:spcPts val="800"/>
              </a:spcAft>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Aujourd’hui, on va juste se rappeler comment on les tourne au moment où on doit en écrire un. On peut se le rappeler grâce au dessin du sapin de Noël fait avec le mot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élève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8</a:t>
            </a:fld>
            <a:endParaRPr lang="fr-FR"/>
          </a:p>
        </p:txBody>
      </p:sp>
    </p:spTree>
    <p:extLst>
      <p:ext uri="{BB962C8B-B14F-4D97-AF65-F5344CB8AC3E}">
        <p14:creationId xmlns:p14="http://schemas.microsoft.com/office/powerpoint/2010/main" val="50467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dirty="0">
                <a:effectLst/>
                <a:latin typeface="Times New Roman" panose="02020603050405020304" pitchFamily="18" charset="0"/>
                <a:ea typeface="Times New Roman" panose="02020603050405020304" pitchFamily="18" charset="0"/>
              </a:rPr>
              <a:t>Revenir</a:t>
            </a:r>
            <a:r>
              <a:rPr lang="fr-FR" sz="1800" dirty="0">
                <a:effectLst/>
                <a:latin typeface="Times New Roman" panose="02020603050405020304" pitchFamily="18" charset="0"/>
                <a:ea typeface="Times New Roman" panose="02020603050405020304" pitchFamily="18" charset="0"/>
              </a:rPr>
              <a:t> aux remarques faites par les élèves sur les phrases travaillées à l’oral durant l’enrôlement : </a:t>
            </a:r>
          </a:p>
          <a:p>
            <a:pPr marL="0" indent="0">
              <a:buFont typeface="Wingdings 3" panose="050401020108070707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 Alors, notre vache ? Eh bien, elle est dans son pré, avec un accent aigu. Et elle est près de l’arbre, avec un accent grave. »</a:t>
            </a:r>
            <a:endParaRPr lang="fr-FR" dirty="0"/>
          </a:p>
        </p:txBody>
      </p:sp>
      <p:sp>
        <p:nvSpPr>
          <p:cNvPr id="4" name="Espace réservé du numéro de diapositive 3"/>
          <p:cNvSpPr>
            <a:spLocks noGrp="1"/>
          </p:cNvSpPr>
          <p:nvPr>
            <p:ph type="sldNum" sz="quarter" idx="5"/>
          </p:nvPr>
        </p:nvSpPr>
        <p:spPr/>
        <p:txBody>
          <a:bodyPr/>
          <a:lstStyle/>
          <a:p>
            <a:fld id="{8FD621A6-631D-4C5A-893E-1C596AF4EF7A}" type="slidenum">
              <a:rPr lang="fr-FR" smtClean="0"/>
              <a:t>9</a:t>
            </a:fld>
            <a:endParaRPr lang="fr-FR"/>
          </a:p>
        </p:txBody>
      </p:sp>
    </p:spTree>
    <p:extLst>
      <p:ext uri="{BB962C8B-B14F-4D97-AF65-F5344CB8AC3E}">
        <p14:creationId xmlns:p14="http://schemas.microsoft.com/office/powerpoint/2010/main" val="4028917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68D288F-3C97-F01D-E13B-B171FFC9A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14823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C60AE-38B4-403B-9CFD-455F6D4181D0}"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405284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1C60AE-38B4-403B-9CFD-455F6D4181D0}"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181627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1C60AE-38B4-403B-9CFD-455F6D4181D0}"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313182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1C60AE-38B4-403B-9CFD-455F6D4181D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107679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1C60AE-38B4-403B-9CFD-455F6D4181D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35381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8804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18488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31C60AE-38B4-403B-9CFD-455F6D4181D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120405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1C60AE-38B4-403B-9CFD-455F6D4181D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175422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1C60AE-38B4-403B-9CFD-455F6D4181D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20175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31C60AE-38B4-403B-9CFD-455F6D4181D0}"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70709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31C60AE-38B4-403B-9CFD-455F6D4181D0}"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27965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31C60AE-38B4-403B-9CFD-455F6D4181D0}"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FE2DC17-1C63-4C5D-B5DD-7A8E5BE0CA7B}" type="slidenum">
              <a:rPr lang="fr-FR" smtClean="0"/>
              <a:t>‹N°›</a:t>
            </a:fld>
            <a:endParaRPr lang="fr-FR"/>
          </a:p>
        </p:txBody>
      </p:sp>
    </p:spTree>
    <p:extLst>
      <p:ext uri="{BB962C8B-B14F-4D97-AF65-F5344CB8AC3E}">
        <p14:creationId xmlns:p14="http://schemas.microsoft.com/office/powerpoint/2010/main" val="382499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C60AE-38B4-403B-9CFD-455F6D4181D0}"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2DC17-1C63-4C5D-B5DD-7A8E5BE0CA7B}" type="slidenum">
              <a:rPr lang="fr-FR" smtClean="0"/>
              <a:t>‹N°›</a:t>
            </a:fld>
            <a:endParaRPr lang="fr-FR"/>
          </a:p>
        </p:txBody>
      </p:sp>
    </p:spTree>
    <p:extLst>
      <p:ext uri="{BB962C8B-B14F-4D97-AF65-F5344CB8AC3E}">
        <p14:creationId xmlns:p14="http://schemas.microsoft.com/office/powerpoint/2010/main" val="30235262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6CF4DBB7-D0BF-3DEC-9670-29B483659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65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65FA2F9E-1CD2-B4D3-79E9-7FF52E8FE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447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D5B3E782-0B0E-BF45-3F91-75AE7D359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194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diagramme&#10;&#10;Description générée automatiquement">
            <a:extLst>
              <a:ext uri="{FF2B5EF4-FFF2-40B4-BE49-F238E27FC236}">
                <a16:creationId xmlns:a16="http://schemas.microsoft.com/office/drawing/2014/main" id="{358F0013-993A-6AD4-9AC0-5A896416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801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o, Police&#10;&#10;Description générée automatiquement">
            <a:extLst>
              <a:ext uri="{FF2B5EF4-FFF2-40B4-BE49-F238E27FC236}">
                <a16:creationId xmlns:a16="http://schemas.microsoft.com/office/drawing/2014/main" id="{294F3B8A-DF13-233D-14AC-14A31BB0E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191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dessin humoristique, capture d’écran, clipart&#10;&#10;Description générée automatiquement">
            <a:extLst>
              <a:ext uri="{FF2B5EF4-FFF2-40B4-BE49-F238E27FC236}">
                <a16:creationId xmlns:a16="http://schemas.microsoft.com/office/drawing/2014/main" id="{3DB6ADB6-DEC7-0FF5-8265-38468ADBD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421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E8948ED1-D2EF-5662-D603-E9DFDF739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473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72296B56-E8A9-096A-E263-B3D19316F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485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94D3628D-A425-01D4-9E1C-49E9BB00A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813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1799B534-CFFA-6722-4D43-8D3B0BF6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298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graphisme&#10;&#10;Description générée automatiquement">
            <a:extLst>
              <a:ext uri="{FF2B5EF4-FFF2-40B4-BE49-F238E27FC236}">
                <a16:creationId xmlns:a16="http://schemas.microsoft.com/office/drawing/2014/main" id="{C291F0FA-6EAE-8A67-7697-CE0F0E93F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214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F71D3CED-BCF8-60A3-8146-19589C54D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89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B034CDE8-66A8-2998-287E-A92BFD7E0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449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logiciel&#10;&#10;Description générée automatiquement">
            <a:extLst>
              <a:ext uri="{FF2B5EF4-FFF2-40B4-BE49-F238E27FC236}">
                <a16:creationId xmlns:a16="http://schemas.microsoft.com/office/drawing/2014/main" id="{8161F963-52D6-8AF1-8BAE-153DECE5C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972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Rectangle&#10;&#10;Description générée automatiquement">
            <a:extLst>
              <a:ext uri="{FF2B5EF4-FFF2-40B4-BE49-F238E27FC236}">
                <a16:creationId xmlns:a16="http://schemas.microsoft.com/office/drawing/2014/main" id="{2C49C703-0473-23E0-633F-D49323DA2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515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3CAE8994-1DBF-52EF-80F1-D096EF035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091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4A6683A-C94E-AD6B-E4E8-4B040AA41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61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3FC4D1A7-5B1F-A722-0BC9-D47C6F4A8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94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 nombre&#10;&#10;Description générée automatiquement">
            <a:extLst>
              <a:ext uri="{FF2B5EF4-FFF2-40B4-BE49-F238E27FC236}">
                <a16:creationId xmlns:a16="http://schemas.microsoft.com/office/drawing/2014/main" id="{BFF5E2BF-D27A-1140-CDA3-23729862C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559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logo, sapin&#10;&#10;Description générée automatiquement">
            <a:extLst>
              <a:ext uri="{FF2B5EF4-FFF2-40B4-BE49-F238E27FC236}">
                <a16:creationId xmlns:a16="http://schemas.microsoft.com/office/drawing/2014/main" id="{2B65088F-66A0-3FB4-1998-D4A1D39FB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506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3683B316-53E1-3F2C-CE5D-BAA04B197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968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76BE9261-B640-7C0D-924B-0D90311A2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405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1DD5FCB4-70B2-87EF-96FF-151D45DD4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736751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D7AC2-6CFF-451F-A21F-ABE689FE59D6}">
  <ds:schemaRefs>
    <ds:schemaRef ds:uri="http://schemas.microsoft.com/sharepoint/v3/contenttype/forms"/>
  </ds:schemaRefs>
</ds:datastoreItem>
</file>

<file path=customXml/itemProps2.xml><?xml version="1.0" encoding="utf-8"?>
<ds:datastoreItem xmlns:ds="http://schemas.openxmlformats.org/officeDocument/2006/customXml" ds:itemID="{3898BDB2-9F85-4D89-A03E-21C3D92572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5c0154b-c1f1-454a-9cce-58d1a683144e"/>
    <ds:schemaRef ds:uri="http://purl.org/dc/terms/"/>
    <ds:schemaRef ds:uri="http://schemas.openxmlformats.org/package/2006/metadata/core-properties"/>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12AF673A-DF70-4CD1-9417-EEC413D63895}"/>
</file>

<file path=docProps/app.xml><?xml version="1.0" encoding="utf-8"?>
<Properties xmlns="http://schemas.openxmlformats.org/officeDocument/2006/extended-properties" xmlns:vt="http://schemas.openxmlformats.org/officeDocument/2006/docPropsVTypes">
  <Template>Office Theme</Template>
  <TotalTime>143</TotalTime>
  <Words>1389</Words>
  <Application>Microsoft Office PowerPoint</Application>
  <PresentationFormat>Affichage à l'écran (4:3)</PresentationFormat>
  <Paragraphs>144</Paragraphs>
  <Slides>23</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5</cp:revision>
  <dcterms:created xsi:type="dcterms:W3CDTF">2023-02-17T15:15:23Z</dcterms:created>
  <dcterms:modified xsi:type="dcterms:W3CDTF">2023-09-04T10:41:09Z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