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7"/>
  </p:notesMasterIdLst>
  <p:sldIdLst>
    <p:sldId id="257" r:id="rId5"/>
    <p:sldId id="272" r:id="rId6"/>
    <p:sldId id="273" r:id="rId7"/>
    <p:sldId id="274" r:id="rId8"/>
    <p:sldId id="315" r:id="rId9"/>
    <p:sldId id="316" r:id="rId10"/>
    <p:sldId id="276" r:id="rId11"/>
    <p:sldId id="278" r:id="rId12"/>
    <p:sldId id="279" r:id="rId13"/>
    <p:sldId id="280" r:id="rId14"/>
    <p:sldId id="277" r:id="rId15"/>
    <p:sldId id="317" r:id="rId16"/>
    <p:sldId id="281" r:id="rId17"/>
    <p:sldId id="282" r:id="rId18"/>
    <p:sldId id="318" r:id="rId19"/>
    <p:sldId id="319" r:id="rId20"/>
    <p:sldId id="304" r:id="rId21"/>
    <p:sldId id="305" r:id="rId22"/>
    <p:sldId id="306" r:id="rId23"/>
    <p:sldId id="307" r:id="rId24"/>
    <p:sldId id="303" r:id="rId25"/>
    <p:sldId id="302" r:id="rId26"/>
    <p:sldId id="283" r:id="rId27"/>
    <p:sldId id="320" r:id="rId28"/>
    <p:sldId id="321" r:id="rId29"/>
    <p:sldId id="309" r:id="rId30"/>
    <p:sldId id="310" r:id="rId31"/>
    <p:sldId id="311" r:id="rId32"/>
    <p:sldId id="312" r:id="rId33"/>
    <p:sldId id="313" r:id="rId34"/>
    <p:sldId id="314" r:id="rId35"/>
    <p:sldId id="308" r:id="rId36"/>
    <p:sldId id="285" r:id="rId37"/>
    <p:sldId id="284" r:id="rId38"/>
    <p:sldId id="286" r:id="rId39"/>
    <p:sldId id="287" r:id="rId40"/>
    <p:sldId id="293" r:id="rId41"/>
    <p:sldId id="290" r:id="rId42"/>
    <p:sldId id="258" r:id="rId43"/>
    <p:sldId id="259" r:id="rId44"/>
    <p:sldId id="260" r:id="rId45"/>
    <p:sldId id="261" r:id="rId46"/>
    <p:sldId id="262" r:id="rId47"/>
    <p:sldId id="263" r:id="rId48"/>
    <p:sldId id="264" r:id="rId49"/>
    <p:sldId id="292" r:id="rId50"/>
    <p:sldId id="267" r:id="rId51"/>
    <p:sldId id="265" r:id="rId52"/>
    <p:sldId id="266" r:id="rId53"/>
    <p:sldId id="268" r:id="rId54"/>
    <p:sldId id="269" r:id="rId55"/>
    <p:sldId id="270" r:id="rId56"/>
    <p:sldId id="271" r:id="rId57"/>
    <p:sldId id="291" r:id="rId58"/>
    <p:sldId id="294" r:id="rId59"/>
    <p:sldId id="295" r:id="rId60"/>
    <p:sldId id="296" r:id="rId61"/>
    <p:sldId id="297" r:id="rId62"/>
    <p:sldId id="300" r:id="rId63"/>
    <p:sldId id="301" r:id="rId64"/>
    <p:sldId id="298" r:id="rId65"/>
    <p:sldId id="299"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8B6FF"/>
    <a:srgbClr val="2540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7E34D4-62F1-4ACE-8C87-AD6C0EC982E5}" v="65" dt="2023-09-14T12:14:23.5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3807" autoAdjust="0"/>
  </p:normalViewPr>
  <p:slideViewPr>
    <p:cSldViewPr snapToGrid="0">
      <p:cViewPr varScale="1">
        <p:scale>
          <a:sx n="70" d="100"/>
          <a:sy n="70" d="100"/>
        </p:scale>
        <p:origin x="612"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C07E34D4-62F1-4ACE-8C87-AD6C0EC982E5}"/>
    <pc:docChg chg="custSel modSld">
      <pc:chgData name="BELLEMIN SANDRA" userId="5fe4e071-d3f4-40df-970f-ee8fcf898346" providerId="ADAL" clId="{C07E34D4-62F1-4ACE-8C87-AD6C0EC982E5}" dt="2023-09-14T12:14:23.513" v="144"/>
      <pc:docMkLst>
        <pc:docMk/>
      </pc:docMkLst>
      <pc:sldChg chg="addSp delSp modSp mod modClrScheme chgLayout">
        <pc:chgData name="BELLEMIN SANDRA" userId="5fe4e071-d3f4-40df-970f-ee8fcf898346" providerId="ADAL" clId="{C07E34D4-62F1-4ACE-8C87-AD6C0EC982E5}" dt="2023-09-14T12:03:44.493" v="2"/>
        <pc:sldMkLst>
          <pc:docMk/>
          <pc:sldMk cId="2154830956" sldId="257"/>
        </pc:sldMkLst>
        <pc:spChg chg="del">
          <ac:chgData name="BELLEMIN SANDRA" userId="5fe4e071-d3f4-40df-970f-ee8fcf898346" providerId="ADAL" clId="{C07E34D4-62F1-4ACE-8C87-AD6C0EC982E5}" dt="2023-09-14T12:00:02.835" v="1" actId="478"/>
          <ac:spMkLst>
            <pc:docMk/>
            <pc:sldMk cId="2154830956" sldId="257"/>
            <ac:spMk id="2" creationId="{98690F7D-EEC1-54F0-F22E-90E5F4AB315E}"/>
          </ac:spMkLst>
        </pc:spChg>
        <pc:spChg chg="del">
          <ac:chgData name="BELLEMIN SANDRA" userId="5fe4e071-d3f4-40df-970f-ee8fcf898346" providerId="ADAL" clId="{C07E34D4-62F1-4ACE-8C87-AD6C0EC982E5}" dt="2023-09-14T12:00:02.835" v="1" actId="478"/>
          <ac:spMkLst>
            <pc:docMk/>
            <pc:sldMk cId="2154830956" sldId="257"/>
            <ac:spMk id="3" creationId="{1E437023-620F-2649-74AF-5934B04CA581}"/>
          </ac:spMkLst>
        </pc:spChg>
        <pc:picChg chg="add mod">
          <ac:chgData name="BELLEMIN SANDRA" userId="5fe4e071-d3f4-40df-970f-ee8fcf898346" providerId="ADAL" clId="{C07E34D4-62F1-4ACE-8C87-AD6C0EC982E5}" dt="2023-09-14T12:03:44.493" v="2"/>
          <ac:picMkLst>
            <pc:docMk/>
            <pc:sldMk cId="2154830956" sldId="257"/>
            <ac:picMk id="5" creationId="{AF88E17E-6799-219D-68C3-FC77997A5305}"/>
          </ac:picMkLst>
        </pc:picChg>
      </pc:sldChg>
      <pc:sldChg chg="addSp delSp modSp mod modClrScheme chgLayout">
        <pc:chgData name="BELLEMIN SANDRA" userId="5fe4e071-d3f4-40df-970f-ee8fcf898346" providerId="ADAL" clId="{C07E34D4-62F1-4ACE-8C87-AD6C0EC982E5}" dt="2023-09-14T12:08:45.643" v="84"/>
        <pc:sldMkLst>
          <pc:docMk/>
          <pc:sldMk cId="3539290326" sldId="258"/>
        </pc:sldMkLst>
        <pc:spChg chg="del">
          <ac:chgData name="BELLEMIN SANDRA" userId="5fe4e071-d3f4-40df-970f-ee8fcf898346" providerId="ADAL" clId="{C07E34D4-62F1-4ACE-8C87-AD6C0EC982E5}" dt="2023-09-14T12:08:43.955" v="83" actId="478"/>
          <ac:spMkLst>
            <pc:docMk/>
            <pc:sldMk cId="3539290326" sldId="258"/>
            <ac:spMk id="3" creationId="{A27A894D-FAAE-6D8A-FA3F-B885E9FB0A99}"/>
          </ac:spMkLst>
        </pc:spChg>
        <pc:picChg chg="del">
          <ac:chgData name="BELLEMIN SANDRA" userId="5fe4e071-d3f4-40df-970f-ee8fcf898346" providerId="ADAL" clId="{C07E34D4-62F1-4ACE-8C87-AD6C0EC982E5}" dt="2023-09-14T12:08:43.955" v="83" actId="478"/>
          <ac:picMkLst>
            <pc:docMk/>
            <pc:sldMk cId="3539290326" sldId="258"/>
            <ac:picMk id="2" creationId="{51E02F13-8ABD-FACA-F2EB-560E8BAAF62F}"/>
          </ac:picMkLst>
        </pc:picChg>
        <pc:picChg chg="add mod">
          <ac:chgData name="BELLEMIN SANDRA" userId="5fe4e071-d3f4-40df-970f-ee8fcf898346" providerId="ADAL" clId="{C07E34D4-62F1-4ACE-8C87-AD6C0EC982E5}" dt="2023-09-14T12:08:45.643" v="84"/>
          <ac:picMkLst>
            <pc:docMk/>
            <pc:sldMk cId="3539290326" sldId="258"/>
            <ac:picMk id="5" creationId="{85F875A4-60B5-E690-34E5-87CAA35AD9E1}"/>
          </ac:picMkLst>
        </pc:picChg>
      </pc:sldChg>
      <pc:sldChg chg="addSp delSp modSp mod modClrScheme chgLayout">
        <pc:chgData name="BELLEMIN SANDRA" userId="5fe4e071-d3f4-40df-970f-ee8fcf898346" providerId="ADAL" clId="{C07E34D4-62F1-4ACE-8C87-AD6C0EC982E5}" dt="2023-09-14T12:08:52.506" v="86"/>
        <pc:sldMkLst>
          <pc:docMk/>
          <pc:sldMk cId="4057299722" sldId="259"/>
        </pc:sldMkLst>
        <pc:picChg chg="del">
          <ac:chgData name="BELLEMIN SANDRA" userId="5fe4e071-d3f4-40df-970f-ee8fcf898346" providerId="ADAL" clId="{C07E34D4-62F1-4ACE-8C87-AD6C0EC982E5}" dt="2023-09-14T12:08:50.018" v="85" actId="478"/>
          <ac:picMkLst>
            <pc:docMk/>
            <pc:sldMk cId="4057299722" sldId="259"/>
            <ac:picMk id="3" creationId="{BD48E81D-2A29-6774-E1D9-2E43F5F9D6B2}"/>
          </ac:picMkLst>
        </pc:picChg>
        <pc:picChg chg="add mod">
          <ac:chgData name="BELLEMIN SANDRA" userId="5fe4e071-d3f4-40df-970f-ee8fcf898346" providerId="ADAL" clId="{C07E34D4-62F1-4ACE-8C87-AD6C0EC982E5}" dt="2023-09-14T12:08:52.506" v="86"/>
          <ac:picMkLst>
            <pc:docMk/>
            <pc:sldMk cId="4057299722" sldId="259"/>
            <ac:picMk id="4" creationId="{06A3BD35-F4CA-3205-B532-474C69633A1B}"/>
          </ac:picMkLst>
        </pc:picChg>
        <pc:picChg chg="del">
          <ac:chgData name="BELLEMIN SANDRA" userId="5fe4e071-d3f4-40df-970f-ee8fcf898346" providerId="ADAL" clId="{C07E34D4-62F1-4ACE-8C87-AD6C0EC982E5}" dt="2023-09-14T12:08:50.018" v="85" actId="478"/>
          <ac:picMkLst>
            <pc:docMk/>
            <pc:sldMk cId="4057299722" sldId="259"/>
            <ac:picMk id="7" creationId="{AEBCCB6B-8734-71C6-A0B7-40C3BCF933B6}"/>
          </ac:picMkLst>
        </pc:picChg>
        <pc:picChg chg="del">
          <ac:chgData name="BELLEMIN SANDRA" userId="5fe4e071-d3f4-40df-970f-ee8fcf898346" providerId="ADAL" clId="{C07E34D4-62F1-4ACE-8C87-AD6C0EC982E5}" dt="2023-09-14T12:08:50.018" v="85" actId="478"/>
          <ac:picMkLst>
            <pc:docMk/>
            <pc:sldMk cId="4057299722" sldId="259"/>
            <ac:picMk id="12" creationId="{20BE3A09-8BC9-FA02-7350-961401BD6F4F}"/>
          </ac:picMkLst>
        </pc:picChg>
      </pc:sldChg>
      <pc:sldChg chg="addSp delSp modSp mod modClrScheme chgLayout">
        <pc:chgData name="BELLEMIN SANDRA" userId="5fe4e071-d3f4-40df-970f-ee8fcf898346" providerId="ADAL" clId="{C07E34D4-62F1-4ACE-8C87-AD6C0EC982E5}" dt="2023-09-14T12:09:26.919" v="88"/>
        <pc:sldMkLst>
          <pc:docMk/>
          <pc:sldMk cId="2691210774" sldId="260"/>
        </pc:sldMkLst>
        <pc:picChg chg="del">
          <ac:chgData name="BELLEMIN SANDRA" userId="5fe4e071-d3f4-40df-970f-ee8fcf898346" providerId="ADAL" clId="{C07E34D4-62F1-4ACE-8C87-AD6C0EC982E5}" dt="2023-09-14T12:09:24.484" v="87" actId="478"/>
          <ac:picMkLst>
            <pc:docMk/>
            <pc:sldMk cId="2691210774" sldId="260"/>
            <ac:picMk id="2" creationId="{A09C0EAE-5AA7-A532-2C9C-E1F6EA92DB74}"/>
          </ac:picMkLst>
        </pc:picChg>
        <pc:picChg chg="del">
          <ac:chgData name="BELLEMIN SANDRA" userId="5fe4e071-d3f4-40df-970f-ee8fcf898346" providerId="ADAL" clId="{C07E34D4-62F1-4ACE-8C87-AD6C0EC982E5}" dt="2023-09-14T12:09:24.484" v="87" actId="478"/>
          <ac:picMkLst>
            <pc:docMk/>
            <pc:sldMk cId="2691210774" sldId="260"/>
            <ac:picMk id="3" creationId="{3935D37E-CA6C-38DD-B17E-75B8564DD091}"/>
          </ac:picMkLst>
        </pc:picChg>
        <pc:picChg chg="del">
          <ac:chgData name="BELLEMIN SANDRA" userId="5fe4e071-d3f4-40df-970f-ee8fcf898346" providerId="ADAL" clId="{C07E34D4-62F1-4ACE-8C87-AD6C0EC982E5}" dt="2023-09-14T12:09:24.484" v="87" actId="478"/>
          <ac:picMkLst>
            <pc:docMk/>
            <pc:sldMk cId="2691210774" sldId="260"/>
            <ac:picMk id="4" creationId="{A931E1EB-47BC-51EE-DCB0-BF0C9CAA1E73}"/>
          </ac:picMkLst>
        </pc:picChg>
        <pc:picChg chg="add mod">
          <ac:chgData name="BELLEMIN SANDRA" userId="5fe4e071-d3f4-40df-970f-ee8fcf898346" providerId="ADAL" clId="{C07E34D4-62F1-4ACE-8C87-AD6C0EC982E5}" dt="2023-09-14T12:09:26.919" v="88"/>
          <ac:picMkLst>
            <pc:docMk/>
            <pc:sldMk cId="2691210774" sldId="260"/>
            <ac:picMk id="6" creationId="{9AA658EE-9884-7757-25FE-13A29C392CF7}"/>
          </ac:picMkLst>
        </pc:picChg>
      </pc:sldChg>
      <pc:sldChg chg="addSp delSp modSp mod modClrScheme chgLayout">
        <pc:chgData name="BELLEMIN SANDRA" userId="5fe4e071-d3f4-40df-970f-ee8fcf898346" providerId="ADAL" clId="{C07E34D4-62F1-4ACE-8C87-AD6C0EC982E5}" dt="2023-09-14T12:09:31.879" v="90"/>
        <pc:sldMkLst>
          <pc:docMk/>
          <pc:sldMk cId="824742038" sldId="261"/>
        </pc:sldMkLst>
        <pc:grpChg chg="del">
          <ac:chgData name="BELLEMIN SANDRA" userId="5fe4e071-d3f4-40df-970f-ee8fcf898346" providerId="ADAL" clId="{C07E34D4-62F1-4ACE-8C87-AD6C0EC982E5}" dt="2023-09-14T12:09:30.425" v="89" actId="478"/>
          <ac:grpSpMkLst>
            <pc:docMk/>
            <pc:sldMk cId="824742038" sldId="261"/>
            <ac:grpSpMk id="7" creationId="{5233B9CE-42EC-EAD3-8D2E-10537BBB6A9B}"/>
          </ac:grpSpMkLst>
        </pc:grpChg>
        <pc:picChg chg="del">
          <ac:chgData name="BELLEMIN SANDRA" userId="5fe4e071-d3f4-40df-970f-ee8fcf898346" providerId="ADAL" clId="{C07E34D4-62F1-4ACE-8C87-AD6C0EC982E5}" dt="2023-09-14T12:09:30.425" v="89" actId="478"/>
          <ac:picMkLst>
            <pc:docMk/>
            <pc:sldMk cId="824742038" sldId="261"/>
            <ac:picMk id="2" creationId="{232C88B1-09B1-D9B5-E470-41D1BFB6950F}"/>
          </ac:picMkLst>
        </pc:picChg>
        <pc:picChg chg="del">
          <ac:chgData name="BELLEMIN SANDRA" userId="5fe4e071-d3f4-40df-970f-ee8fcf898346" providerId="ADAL" clId="{C07E34D4-62F1-4ACE-8C87-AD6C0EC982E5}" dt="2023-09-14T12:09:30.425" v="89" actId="478"/>
          <ac:picMkLst>
            <pc:docMk/>
            <pc:sldMk cId="824742038" sldId="261"/>
            <ac:picMk id="4" creationId="{7B61E312-B302-601D-5153-EF42669C8372}"/>
          </ac:picMkLst>
        </pc:picChg>
        <pc:picChg chg="add mod">
          <ac:chgData name="BELLEMIN SANDRA" userId="5fe4e071-d3f4-40df-970f-ee8fcf898346" providerId="ADAL" clId="{C07E34D4-62F1-4ACE-8C87-AD6C0EC982E5}" dt="2023-09-14T12:09:31.879" v="90"/>
          <ac:picMkLst>
            <pc:docMk/>
            <pc:sldMk cId="824742038" sldId="261"/>
            <ac:picMk id="8" creationId="{93F43A77-83F4-148D-BF4C-28268B882591}"/>
          </ac:picMkLst>
        </pc:picChg>
      </pc:sldChg>
      <pc:sldChg chg="addSp delSp modSp mod modClrScheme chgLayout">
        <pc:chgData name="BELLEMIN SANDRA" userId="5fe4e071-d3f4-40df-970f-ee8fcf898346" providerId="ADAL" clId="{C07E34D4-62F1-4ACE-8C87-AD6C0EC982E5}" dt="2023-09-14T12:09:37.014" v="92"/>
        <pc:sldMkLst>
          <pc:docMk/>
          <pc:sldMk cId="1064595162" sldId="262"/>
        </pc:sldMkLst>
        <pc:grpChg chg="del">
          <ac:chgData name="BELLEMIN SANDRA" userId="5fe4e071-d3f4-40df-970f-ee8fcf898346" providerId="ADAL" clId="{C07E34D4-62F1-4ACE-8C87-AD6C0EC982E5}" dt="2023-09-14T12:09:35.366" v="91" actId="478"/>
          <ac:grpSpMkLst>
            <pc:docMk/>
            <pc:sldMk cId="1064595162" sldId="262"/>
            <ac:grpSpMk id="4" creationId="{C1183A0C-650F-9F6A-64D1-8E920E7089C0}"/>
          </ac:grpSpMkLst>
        </pc:grpChg>
        <pc:picChg chg="del">
          <ac:chgData name="BELLEMIN SANDRA" userId="5fe4e071-d3f4-40df-970f-ee8fcf898346" providerId="ADAL" clId="{C07E34D4-62F1-4ACE-8C87-AD6C0EC982E5}" dt="2023-09-14T12:09:35.366" v="91" actId="478"/>
          <ac:picMkLst>
            <pc:docMk/>
            <pc:sldMk cId="1064595162" sldId="262"/>
            <ac:picMk id="2" creationId="{25945DFF-1336-6EDC-613A-7EE0B3FB9BD1}"/>
          </ac:picMkLst>
        </pc:picChg>
        <pc:picChg chg="del">
          <ac:chgData name="BELLEMIN SANDRA" userId="5fe4e071-d3f4-40df-970f-ee8fcf898346" providerId="ADAL" clId="{C07E34D4-62F1-4ACE-8C87-AD6C0EC982E5}" dt="2023-09-14T12:09:35.366" v="91" actId="478"/>
          <ac:picMkLst>
            <pc:docMk/>
            <pc:sldMk cId="1064595162" sldId="262"/>
            <ac:picMk id="3" creationId="{FFB2EA63-3734-9BD1-EA86-D889894DA2AA}"/>
          </ac:picMkLst>
        </pc:picChg>
        <pc:picChg chg="add mod">
          <ac:chgData name="BELLEMIN SANDRA" userId="5fe4e071-d3f4-40df-970f-ee8fcf898346" providerId="ADAL" clId="{C07E34D4-62F1-4ACE-8C87-AD6C0EC982E5}" dt="2023-09-14T12:09:37.014" v="92"/>
          <ac:picMkLst>
            <pc:docMk/>
            <pc:sldMk cId="1064595162" sldId="262"/>
            <ac:picMk id="8" creationId="{734E1DFD-A1B3-D58D-368B-6C88A91E64C0}"/>
          </ac:picMkLst>
        </pc:picChg>
      </pc:sldChg>
      <pc:sldChg chg="addSp delSp modSp mod modClrScheme chgLayout">
        <pc:chgData name="BELLEMIN SANDRA" userId="5fe4e071-d3f4-40df-970f-ee8fcf898346" providerId="ADAL" clId="{C07E34D4-62F1-4ACE-8C87-AD6C0EC982E5}" dt="2023-09-14T12:09:42.662" v="94"/>
        <pc:sldMkLst>
          <pc:docMk/>
          <pc:sldMk cId="4067204096" sldId="263"/>
        </pc:sldMkLst>
        <pc:picChg chg="add mod">
          <ac:chgData name="BELLEMIN SANDRA" userId="5fe4e071-d3f4-40df-970f-ee8fcf898346" providerId="ADAL" clId="{C07E34D4-62F1-4ACE-8C87-AD6C0EC982E5}" dt="2023-09-14T12:09:42.662" v="94"/>
          <ac:picMkLst>
            <pc:docMk/>
            <pc:sldMk cId="4067204096" sldId="263"/>
            <ac:picMk id="3" creationId="{1B038333-034D-0446-AF9C-323B7ECE4DAB}"/>
          </ac:picMkLst>
        </pc:picChg>
        <pc:picChg chg="del">
          <ac:chgData name="BELLEMIN SANDRA" userId="5fe4e071-d3f4-40df-970f-ee8fcf898346" providerId="ADAL" clId="{C07E34D4-62F1-4ACE-8C87-AD6C0EC982E5}" dt="2023-09-14T12:09:41.239" v="93" actId="478"/>
          <ac:picMkLst>
            <pc:docMk/>
            <pc:sldMk cId="4067204096" sldId="263"/>
            <ac:picMk id="4" creationId="{1B689599-306B-5473-715A-3A4613777241}"/>
          </ac:picMkLst>
        </pc:picChg>
        <pc:picChg chg="del">
          <ac:chgData name="BELLEMIN SANDRA" userId="5fe4e071-d3f4-40df-970f-ee8fcf898346" providerId="ADAL" clId="{C07E34D4-62F1-4ACE-8C87-AD6C0EC982E5}" dt="2023-09-14T12:09:41.239" v="93" actId="478"/>
          <ac:picMkLst>
            <pc:docMk/>
            <pc:sldMk cId="4067204096" sldId="263"/>
            <ac:picMk id="5" creationId="{4202EFCF-CADC-6C85-14F2-741C9EB4ACB3}"/>
          </ac:picMkLst>
        </pc:picChg>
      </pc:sldChg>
      <pc:sldChg chg="addSp delSp modSp mod modClrScheme chgLayout">
        <pc:chgData name="BELLEMIN SANDRA" userId="5fe4e071-d3f4-40df-970f-ee8fcf898346" providerId="ADAL" clId="{C07E34D4-62F1-4ACE-8C87-AD6C0EC982E5}" dt="2023-09-14T12:09:48.340" v="97"/>
        <pc:sldMkLst>
          <pc:docMk/>
          <pc:sldMk cId="1993080330" sldId="264"/>
        </pc:sldMkLst>
        <pc:picChg chg="del">
          <ac:chgData name="BELLEMIN SANDRA" userId="5fe4e071-d3f4-40df-970f-ee8fcf898346" providerId="ADAL" clId="{C07E34D4-62F1-4ACE-8C87-AD6C0EC982E5}" dt="2023-09-14T12:09:44.267" v="95" actId="478"/>
          <ac:picMkLst>
            <pc:docMk/>
            <pc:sldMk cId="1993080330" sldId="264"/>
            <ac:picMk id="2" creationId="{8A91F08C-F531-CA48-FDF8-B5E142F8DE68}"/>
          </ac:picMkLst>
        </pc:picChg>
        <pc:picChg chg="del">
          <ac:chgData name="BELLEMIN SANDRA" userId="5fe4e071-d3f4-40df-970f-ee8fcf898346" providerId="ADAL" clId="{C07E34D4-62F1-4ACE-8C87-AD6C0EC982E5}" dt="2023-09-14T12:09:44.747" v="96" actId="478"/>
          <ac:picMkLst>
            <pc:docMk/>
            <pc:sldMk cId="1993080330" sldId="264"/>
            <ac:picMk id="3" creationId="{C346097F-070F-D0D4-D8BA-E200EC1B291B}"/>
          </ac:picMkLst>
        </pc:picChg>
        <pc:picChg chg="add mod">
          <ac:chgData name="BELLEMIN SANDRA" userId="5fe4e071-d3f4-40df-970f-ee8fcf898346" providerId="ADAL" clId="{C07E34D4-62F1-4ACE-8C87-AD6C0EC982E5}" dt="2023-09-14T12:09:48.340" v="97"/>
          <ac:picMkLst>
            <pc:docMk/>
            <pc:sldMk cId="1993080330" sldId="264"/>
            <ac:picMk id="5" creationId="{6F9F2990-4129-E6AB-2094-42749021F77E}"/>
          </ac:picMkLst>
        </pc:picChg>
      </pc:sldChg>
      <pc:sldChg chg="addSp delSp modSp mod modClrScheme chgLayout">
        <pc:chgData name="BELLEMIN SANDRA" userId="5fe4e071-d3f4-40df-970f-ee8fcf898346" providerId="ADAL" clId="{C07E34D4-62F1-4ACE-8C87-AD6C0EC982E5}" dt="2023-09-14T12:12:33.270" v="105"/>
        <pc:sldMkLst>
          <pc:docMk/>
          <pc:sldMk cId="1860594965" sldId="265"/>
        </pc:sldMkLst>
        <pc:grpChg chg="del">
          <ac:chgData name="BELLEMIN SANDRA" userId="5fe4e071-d3f4-40df-970f-ee8fcf898346" providerId="ADAL" clId="{C07E34D4-62F1-4ACE-8C87-AD6C0EC982E5}" dt="2023-09-14T12:12:26.707" v="104" actId="478"/>
          <ac:grpSpMkLst>
            <pc:docMk/>
            <pc:sldMk cId="1860594965" sldId="265"/>
            <ac:grpSpMk id="11" creationId="{82B7B8F1-09EE-05C5-B437-0A5A095278BD}"/>
          </ac:grpSpMkLst>
        </pc:grpChg>
        <pc:picChg chg="del">
          <ac:chgData name="BELLEMIN SANDRA" userId="5fe4e071-d3f4-40df-970f-ee8fcf898346" providerId="ADAL" clId="{C07E34D4-62F1-4ACE-8C87-AD6C0EC982E5}" dt="2023-09-14T12:12:26.707" v="104" actId="478"/>
          <ac:picMkLst>
            <pc:docMk/>
            <pc:sldMk cId="1860594965" sldId="265"/>
            <ac:picMk id="3" creationId="{B577A10B-5063-D70A-FE89-D346B9C040B3}"/>
          </ac:picMkLst>
        </pc:picChg>
        <pc:picChg chg="del">
          <ac:chgData name="BELLEMIN SANDRA" userId="5fe4e071-d3f4-40df-970f-ee8fcf898346" providerId="ADAL" clId="{C07E34D4-62F1-4ACE-8C87-AD6C0EC982E5}" dt="2023-09-14T12:12:26.707" v="104" actId="478"/>
          <ac:picMkLst>
            <pc:docMk/>
            <pc:sldMk cId="1860594965" sldId="265"/>
            <ac:picMk id="4" creationId="{72125E8F-D2AE-66F9-6588-DA87A4C3AFE0}"/>
          </ac:picMkLst>
        </pc:picChg>
        <pc:picChg chg="add mod">
          <ac:chgData name="BELLEMIN SANDRA" userId="5fe4e071-d3f4-40df-970f-ee8fcf898346" providerId="ADAL" clId="{C07E34D4-62F1-4ACE-8C87-AD6C0EC982E5}" dt="2023-09-14T12:12:33.270" v="105"/>
          <ac:picMkLst>
            <pc:docMk/>
            <pc:sldMk cId="1860594965" sldId="265"/>
            <ac:picMk id="5" creationId="{F2219A3C-E3A2-C6AA-8C3F-226AFADC5621}"/>
          </ac:picMkLst>
        </pc:picChg>
      </pc:sldChg>
      <pc:sldChg chg="addSp delSp modSp mod modClrScheme chgLayout">
        <pc:chgData name="BELLEMIN SANDRA" userId="5fe4e071-d3f4-40df-970f-ee8fcf898346" providerId="ADAL" clId="{C07E34D4-62F1-4ACE-8C87-AD6C0EC982E5}" dt="2023-09-14T12:12:42.820" v="107"/>
        <pc:sldMkLst>
          <pc:docMk/>
          <pc:sldMk cId="1455494208" sldId="266"/>
        </pc:sldMkLst>
        <pc:grpChg chg="del">
          <ac:chgData name="BELLEMIN SANDRA" userId="5fe4e071-d3f4-40df-970f-ee8fcf898346" providerId="ADAL" clId="{C07E34D4-62F1-4ACE-8C87-AD6C0EC982E5}" dt="2023-09-14T12:12:38.449" v="106" actId="478"/>
          <ac:grpSpMkLst>
            <pc:docMk/>
            <pc:sldMk cId="1455494208" sldId="266"/>
            <ac:grpSpMk id="3" creationId="{7CB91A04-7E88-E0A5-C500-3FD4179482EF}"/>
          </ac:grpSpMkLst>
        </pc:grpChg>
        <pc:picChg chg="del">
          <ac:chgData name="BELLEMIN SANDRA" userId="5fe4e071-d3f4-40df-970f-ee8fcf898346" providerId="ADAL" clId="{C07E34D4-62F1-4ACE-8C87-AD6C0EC982E5}" dt="2023-09-14T12:12:38.449" v="106" actId="478"/>
          <ac:picMkLst>
            <pc:docMk/>
            <pc:sldMk cId="1455494208" sldId="266"/>
            <ac:picMk id="6" creationId="{AA01AB17-CC91-87BB-6DCF-01A15CD54D8D}"/>
          </ac:picMkLst>
        </pc:picChg>
        <pc:picChg chg="del">
          <ac:chgData name="BELLEMIN SANDRA" userId="5fe4e071-d3f4-40df-970f-ee8fcf898346" providerId="ADAL" clId="{C07E34D4-62F1-4ACE-8C87-AD6C0EC982E5}" dt="2023-09-14T12:12:38.449" v="106" actId="478"/>
          <ac:picMkLst>
            <pc:docMk/>
            <pc:sldMk cId="1455494208" sldId="266"/>
            <ac:picMk id="7" creationId="{0F76F2BB-9B34-AD81-463C-00614D9D9A12}"/>
          </ac:picMkLst>
        </pc:picChg>
        <pc:picChg chg="add mod">
          <ac:chgData name="BELLEMIN SANDRA" userId="5fe4e071-d3f4-40df-970f-ee8fcf898346" providerId="ADAL" clId="{C07E34D4-62F1-4ACE-8C87-AD6C0EC982E5}" dt="2023-09-14T12:12:42.820" v="107"/>
          <ac:picMkLst>
            <pc:docMk/>
            <pc:sldMk cId="1455494208" sldId="266"/>
            <ac:picMk id="8" creationId="{087C6818-7ACB-F875-3ABE-C03782730157}"/>
          </ac:picMkLst>
        </pc:picChg>
      </pc:sldChg>
      <pc:sldChg chg="addSp delSp modSp mod modClrScheme chgLayout">
        <pc:chgData name="BELLEMIN SANDRA" userId="5fe4e071-d3f4-40df-970f-ee8fcf898346" providerId="ADAL" clId="{C07E34D4-62F1-4ACE-8C87-AD6C0EC982E5}" dt="2023-09-14T12:10:09.468" v="103"/>
        <pc:sldMkLst>
          <pc:docMk/>
          <pc:sldMk cId="4044108183" sldId="267"/>
        </pc:sldMkLst>
        <pc:spChg chg="del">
          <ac:chgData name="BELLEMIN SANDRA" userId="5fe4e071-d3f4-40df-970f-ee8fcf898346" providerId="ADAL" clId="{C07E34D4-62F1-4ACE-8C87-AD6C0EC982E5}" dt="2023-09-14T12:10:05.776" v="102" actId="478"/>
          <ac:spMkLst>
            <pc:docMk/>
            <pc:sldMk cId="4044108183" sldId="267"/>
            <ac:spMk id="3" creationId="{A27A894D-FAAE-6D8A-FA3F-B885E9FB0A99}"/>
          </ac:spMkLst>
        </pc:spChg>
        <pc:picChg chg="del">
          <ac:chgData name="BELLEMIN SANDRA" userId="5fe4e071-d3f4-40df-970f-ee8fcf898346" providerId="ADAL" clId="{C07E34D4-62F1-4ACE-8C87-AD6C0EC982E5}" dt="2023-09-14T12:10:05.776" v="102" actId="478"/>
          <ac:picMkLst>
            <pc:docMk/>
            <pc:sldMk cId="4044108183" sldId="267"/>
            <ac:picMk id="2" creationId="{51E02F13-8ABD-FACA-F2EB-560E8BAAF62F}"/>
          </ac:picMkLst>
        </pc:picChg>
        <pc:picChg chg="add mod">
          <ac:chgData name="BELLEMIN SANDRA" userId="5fe4e071-d3f4-40df-970f-ee8fcf898346" providerId="ADAL" clId="{C07E34D4-62F1-4ACE-8C87-AD6C0EC982E5}" dt="2023-09-14T12:10:09.468" v="103"/>
          <ac:picMkLst>
            <pc:docMk/>
            <pc:sldMk cId="4044108183" sldId="267"/>
            <ac:picMk id="5" creationId="{07DB0F8E-5630-F7CB-CB5C-34664839F3ED}"/>
          </ac:picMkLst>
        </pc:picChg>
      </pc:sldChg>
      <pc:sldChg chg="addSp delSp modSp mod modClrScheme chgLayout">
        <pc:chgData name="BELLEMIN SANDRA" userId="5fe4e071-d3f4-40df-970f-ee8fcf898346" providerId="ADAL" clId="{C07E34D4-62F1-4ACE-8C87-AD6C0EC982E5}" dt="2023-09-14T12:12:48.863" v="109"/>
        <pc:sldMkLst>
          <pc:docMk/>
          <pc:sldMk cId="2667051160" sldId="268"/>
        </pc:sldMkLst>
        <pc:grpChg chg="del">
          <ac:chgData name="BELLEMIN SANDRA" userId="5fe4e071-d3f4-40df-970f-ee8fcf898346" providerId="ADAL" clId="{C07E34D4-62F1-4ACE-8C87-AD6C0EC982E5}" dt="2023-09-14T12:12:47.397" v="108" actId="478"/>
          <ac:grpSpMkLst>
            <pc:docMk/>
            <pc:sldMk cId="2667051160" sldId="268"/>
            <ac:grpSpMk id="10" creationId="{0B23C3DD-C557-8C60-EA00-3BB6655F62F5}"/>
          </ac:grpSpMkLst>
        </pc:grpChg>
        <pc:picChg chg="del">
          <ac:chgData name="BELLEMIN SANDRA" userId="5fe4e071-d3f4-40df-970f-ee8fcf898346" providerId="ADAL" clId="{C07E34D4-62F1-4ACE-8C87-AD6C0EC982E5}" dt="2023-09-14T12:12:47.397" v="108" actId="478"/>
          <ac:picMkLst>
            <pc:docMk/>
            <pc:sldMk cId="2667051160" sldId="268"/>
            <ac:picMk id="2" creationId="{5F6A7E3F-4BB3-B053-CA53-86905B0229B3}"/>
          </ac:picMkLst>
        </pc:picChg>
        <pc:picChg chg="del">
          <ac:chgData name="BELLEMIN SANDRA" userId="5fe4e071-d3f4-40df-970f-ee8fcf898346" providerId="ADAL" clId="{C07E34D4-62F1-4ACE-8C87-AD6C0EC982E5}" dt="2023-09-14T12:12:47.397" v="108" actId="478"/>
          <ac:picMkLst>
            <pc:docMk/>
            <pc:sldMk cId="2667051160" sldId="268"/>
            <ac:picMk id="3" creationId="{844E1F9E-D904-0C9F-D487-D4CB077D4B9A}"/>
          </ac:picMkLst>
        </pc:picChg>
        <pc:picChg chg="add mod">
          <ac:chgData name="BELLEMIN SANDRA" userId="5fe4e071-d3f4-40df-970f-ee8fcf898346" providerId="ADAL" clId="{C07E34D4-62F1-4ACE-8C87-AD6C0EC982E5}" dt="2023-09-14T12:12:48.863" v="109"/>
          <ac:picMkLst>
            <pc:docMk/>
            <pc:sldMk cId="2667051160" sldId="268"/>
            <ac:picMk id="7" creationId="{D7537B56-D8BB-6080-524E-787B23F4DB93}"/>
          </ac:picMkLst>
        </pc:picChg>
      </pc:sldChg>
      <pc:sldChg chg="addSp delSp modSp mod modClrScheme chgLayout">
        <pc:chgData name="BELLEMIN SANDRA" userId="5fe4e071-d3f4-40df-970f-ee8fcf898346" providerId="ADAL" clId="{C07E34D4-62F1-4ACE-8C87-AD6C0EC982E5}" dt="2023-09-14T12:13:06.439" v="112"/>
        <pc:sldMkLst>
          <pc:docMk/>
          <pc:sldMk cId="1486549482" sldId="269"/>
        </pc:sldMkLst>
        <pc:grpChg chg="del">
          <ac:chgData name="BELLEMIN SANDRA" userId="5fe4e071-d3f4-40df-970f-ee8fcf898346" providerId="ADAL" clId="{C07E34D4-62F1-4ACE-8C87-AD6C0EC982E5}" dt="2023-09-14T12:13:00.492" v="111" actId="478"/>
          <ac:grpSpMkLst>
            <pc:docMk/>
            <pc:sldMk cId="1486549482" sldId="269"/>
            <ac:grpSpMk id="4" creationId="{4B059301-083E-A881-BA66-F222F2D5B3F3}"/>
          </ac:grpSpMkLst>
        </pc:grpChg>
        <pc:picChg chg="del">
          <ac:chgData name="BELLEMIN SANDRA" userId="5fe4e071-d3f4-40df-970f-ee8fcf898346" providerId="ADAL" clId="{C07E34D4-62F1-4ACE-8C87-AD6C0EC982E5}" dt="2023-09-14T12:13:00.492" v="111" actId="478"/>
          <ac:picMkLst>
            <pc:docMk/>
            <pc:sldMk cId="1486549482" sldId="269"/>
            <ac:picMk id="2" creationId="{2C8FE6E9-DA6B-1E17-8314-28A0212F1589}"/>
          </ac:picMkLst>
        </pc:picChg>
        <pc:picChg chg="del">
          <ac:chgData name="BELLEMIN SANDRA" userId="5fe4e071-d3f4-40df-970f-ee8fcf898346" providerId="ADAL" clId="{C07E34D4-62F1-4ACE-8C87-AD6C0EC982E5}" dt="2023-09-14T12:13:00.492" v="111" actId="478"/>
          <ac:picMkLst>
            <pc:docMk/>
            <pc:sldMk cId="1486549482" sldId="269"/>
            <ac:picMk id="3" creationId="{5BC91D09-B163-7B8A-0FD2-AAF6699B502C}"/>
          </ac:picMkLst>
        </pc:picChg>
        <pc:picChg chg="add mod">
          <ac:chgData name="BELLEMIN SANDRA" userId="5fe4e071-d3f4-40df-970f-ee8fcf898346" providerId="ADAL" clId="{C07E34D4-62F1-4ACE-8C87-AD6C0EC982E5}" dt="2023-09-14T12:13:06.439" v="112"/>
          <ac:picMkLst>
            <pc:docMk/>
            <pc:sldMk cId="1486549482" sldId="269"/>
            <ac:picMk id="8" creationId="{0A03B6FF-93E6-811F-A55C-83115E2A9ACB}"/>
          </ac:picMkLst>
        </pc:picChg>
      </pc:sldChg>
      <pc:sldChg chg="addSp delSp modSp mod modClrScheme chgLayout">
        <pc:chgData name="BELLEMIN SANDRA" userId="5fe4e071-d3f4-40df-970f-ee8fcf898346" providerId="ADAL" clId="{C07E34D4-62F1-4ACE-8C87-AD6C0EC982E5}" dt="2023-09-14T12:13:22.647" v="114"/>
        <pc:sldMkLst>
          <pc:docMk/>
          <pc:sldMk cId="291908955" sldId="270"/>
        </pc:sldMkLst>
        <pc:picChg chg="del">
          <ac:chgData name="BELLEMIN SANDRA" userId="5fe4e071-d3f4-40df-970f-ee8fcf898346" providerId="ADAL" clId="{C07E34D4-62F1-4ACE-8C87-AD6C0EC982E5}" dt="2023-09-14T12:13:18.199" v="113" actId="478"/>
          <ac:picMkLst>
            <pc:docMk/>
            <pc:sldMk cId="291908955" sldId="270"/>
            <ac:picMk id="2" creationId="{6EDCD750-0611-8E82-86A1-FA67EFCC3248}"/>
          </ac:picMkLst>
        </pc:picChg>
        <pc:picChg chg="del">
          <ac:chgData name="BELLEMIN SANDRA" userId="5fe4e071-d3f4-40df-970f-ee8fcf898346" providerId="ADAL" clId="{C07E34D4-62F1-4ACE-8C87-AD6C0EC982E5}" dt="2023-09-14T12:13:18.199" v="113" actId="478"/>
          <ac:picMkLst>
            <pc:docMk/>
            <pc:sldMk cId="291908955" sldId="270"/>
            <ac:picMk id="3" creationId="{FD3FD703-5750-AA06-4650-519067325E1F}"/>
          </ac:picMkLst>
        </pc:picChg>
        <pc:picChg chg="add mod">
          <ac:chgData name="BELLEMIN SANDRA" userId="5fe4e071-d3f4-40df-970f-ee8fcf898346" providerId="ADAL" clId="{C07E34D4-62F1-4ACE-8C87-AD6C0EC982E5}" dt="2023-09-14T12:13:22.647" v="114"/>
          <ac:picMkLst>
            <pc:docMk/>
            <pc:sldMk cId="291908955" sldId="270"/>
            <ac:picMk id="5" creationId="{DF1C28C7-ECB1-8E1D-8E73-C2C821AB9A1A}"/>
          </ac:picMkLst>
        </pc:picChg>
      </pc:sldChg>
      <pc:sldChg chg="addSp delSp modSp mod modClrScheme chgLayout">
        <pc:chgData name="BELLEMIN SANDRA" userId="5fe4e071-d3f4-40df-970f-ee8fcf898346" providerId="ADAL" clId="{C07E34D4-62F1-4ACE-8C87-AD6C0EC982E5}" dt="2023-09-14T12:13:27.630" v="117"/>
        <pc:sldMkLst>
          <pc:docMk/>
          <pc:sldMk cId="1286672450" sldId="271"/>
        </pc:sldMkLst>
        <pc:picChg chg="del">
          <ac:chgData name="BELLEMIN SANDRA" userId="5fe4e071-d3f4-40df-970f-ee8fcf898346" providerId="ADAL" clId="{C07E34D4-62F1-4ACE-8C87-AD6C0EC982E5}" dt="2023-09-14T12:13:25.573" v="115" actId="478"/>
          <ac:picMkLst>
            <pc:docMk/>
            <pc:sldMk cId="1286672450" sldId="271"/>
            <ac:picMk id="2" creationId="{9D49CAB1-7631-B4CB-F121-3821C0FE38C3}"/>
          </ac:picMkLst>
        </pc:picChg>
        <pc:picChg chg="del">
          <ac:chgData name="BELLEMIN SANDRA" userId="5fe4e071-d3f4-40df-970f-ee8fcf898346" providerId="ADAL" clId="{C07E34D4-62F1-4ACE-8C87-AD6C0EC982E5}" dt="2023-09-14T12:13:26.278" v="116" actId="478"/>
          <ac:picMkLst>
            <pc:docMk/>
            <pc:sldMk cId="1286672450" sldId="271"/>
            <ac:picMk id="3" creationId="{75F48FF3-F17C-89F3-1524-A015AF678FC5}"/>
          </ac:picMkLst>
        </pc:picChg>
        <pc:picChg chg="add mod">
          <ac:chgData name="BELLEMIN SANDRA" userId="5fe4e071-d3f4-40df-970f-ee8fcf898346" providerId="ADAL" clId="{C07E34D4-62F1-4ACE-8C87-AD6C0EC982E5}" dt="2023-09-14T12:13:27.630" v="117"/>
          <ac:picMkLst>
            <pc:docMk/>
            <pc:sldMk cId="1286672450" sldId="271"/>
            <ac:picMk id="5" creationId="{6DD26749-B75B-0552-3710-4056919AB020}"/>
          </ac:picMkLst>
        </pc:picChg>
      </pc:sldChg>
      <pc:sldChg chg="addSp delSp modSp mod modClrScheme chgLayout">
        <pc:chgData name="BELLEMIN SANDRA" userId="5fe4e071-d3f4-40df-970f-ee8fcf898346" providerId="ADAL" clId="{C07E34D4-62F1-4ACE-8C87-AD6C0EC982E5}" dt="2023-09-14T12:03:47.769" v="4"/>
        <pc:sldMkLst>
          <pc:docMk/>
          <pc:sldMk cId="833673110" sldId="272"/>
        </pc:sldMkLst>
        <pc:picChg chg="del">
          <ac:chgData name="BELLEMIN SANDRA" userId="5fe4e071-d3f4-40df-970f-ee8fcf898346" providerId="ADAL" clId="{C07E34D4-62F1-4ACE-8C87-AD6C0EC982E5}" dt="2023-09-14T12:03:46.735" v="3" actId="478"/>
          <ac:picMkLst>
            <pc:docMk/>
            <pc:sldMk cId="833673110" sldId="272"/>
            <ac:picMk id="2" creationId="{ADEA46C5-58A5-1FD8-A10D-AEB2F2869F9D}"/>
          </ac:picMkLst>
        </pc:picChg>
        <pc:picChg chg="add mod">
          <ac:chgData name="BELLEMIN SANDRA" userId="5fe4e071-d3f4-40df-970f-ee8fcf898346" providerId="ADAL" clId="{C07E34D4-62F1-4ACE-8C87-AD6C0EC982E5}" dt="2023-09-14T12:03:47.769" v="4"/>
          <ac:picMkLst>
            <pc:docMk/>
            <pc:sldMk cId="833673110" sldId="272"/>
            <ac:picMk id="4" creationId="{CEAB99FB-A5BD-D3D9-7F54-3D26FC6EADB3}"/>
          </ac:picMkLst>
        </pc:picChg>
      </pc:sldChg>
      <pc:sldChg chg="addSp delSp modSp mod modClrScheme chgLayout">
        <pc:chgData name="BELLEMIN SANDRA" userId="5fe4e071-d3f4-40df-970f-ee8fcf898346" providerId="ADAL" clId="{C07E34D4-62F1-4ACE-8C87-AD6C0EC982E5}" dt="2023-09-14T12:03:50.336" v="6"/>
        <pc:sldMkLst>
          <pc:docMk/>
          <pc:sldMk cId="286176670" sldId="273"/>
        </pc:sldMkLst>
        <pc:picChg chg="add mod">
          <ac:chgData name="BELLEMIN SANDRA" userId="5fe4e071-d3f4-40df-970f-ee8fcf898346" providerId="ADAL" clId="{C07E34D4-62F1-4ACE-8C87-AD6C0EC982E5}" dt="2023-09-14T12:03:50.336" v="6"/>
          <ac:picMkLst>
            <pc:docMk/>
            <pc:sldMk cId="286176670" sldId="273"/>
            <ac:picMk id="3" creationId="{AEF2B17C-80B9-1AC7-D860-4DBD2D8CAE70}"/>
          </ac:picMkLst>
        </pc:picChg>
        <pc:picChg chg="del">
          <ac:chgData name="BELLEMIN SANDRA" userId="5fe4e071-d3f4-40df-970f-ee8fcf898346" providerId="ADAL" clId="{C07E34D4-62F1-4ACE-8C87-AD6C0EC982E5}" dt="2023-09-14T12:03:49.356" v="5" actId="478"/>
          <ac:picMkLst>
            <pc:docMk/>
            <pc:sldMk cId="286176670" sldId="273"/>
            <ac:picMk id="8" creationId="{78E35C1D-605C-B69B-1E6F-F7896D0EBB0D}"/>
          </ac:picMkLst>
        </pc:picChg>
      </pc:sldChg>
      <pc:sldChg chg="addSp delSp modSp mod modClrScheme chgLayout">
        <pc:chgData name="BELLEMIN SANDRA" userId="5fe4e071-d3f4-40df-970f-ee8fcf898346" providerId="ADAL" clId="{C07E34D4-62F1-4ACE-8C87-AD6C0EC982E5}" dt="2023-09-14T12:03:55.133" v="8"/>
        <pc:sldMkLst>
          <pc:docMk/>
          <pc:sldMk cId="469531884" sldId="274"/>
        </pc:sldMkLst>
        <pc:spChg chg="del">
          <ac:chgData name="BELLEMIN SANDRA" userId="5fe4e071-d3f4-40df-970f-ee8fcf898346" providerId="ADAL" clId="{C07E34D4-62F1-4ACE-8C87-AD6C0EC982E5}" dt="2023-09-14T12:03:53.629" v="7" actId="478"/>
          <ac:spMkLst>
            <pc:docMk/>
            <pc:sldMk cId="469531884" sldId="274"/>
            <ac:spMk id="3" creationId="{FE8FB81A-2105-D051-3C4C-9A60F5660181}"/>
          </ac:spMkLst>
        </pc:spChg>
        <pc:picChg chg="del">
          <ac:chgData name="BELLEMIN SANDRA" userId="5fe4e071-d3f4-40df-970f-ee8fcf898346" providerId="ADAL" clId="{C07E34D4-62F1-4ACE-8C87-AD6C0EC982E5}" dt="2023-09-14T12:03:53.629" v="7" actId="478"/>
          <ac:picMkLst>
            <pc:docMk/>
            <pc:sldMk cId="469531884" sldId="274"/>
            <ac:picMk id="2" creationId="{BF95A301-802E-2A41-8721-AD68E1D1C7CE}"/>
          </ac:picMkLst>
        </pc:picChg>
        <pc:picChg chg="add mod">
          <ac:chgData name="BELLEMIN SANDRA" userId="5fe4e071-d3f4-40df-970f-ee8fcf898346" providerId="ADAL" clId="{C07E34D4-62F1-4ACE-8C87-AD6C0EC982E5}" dt="2023-09-14T12:03:55.133" v="8"/>
          <ac:picMkLst>
            <pc:docMk/>
            <pc:sldMk cId="469531884" sldId="274"/>
            <ac:picMk id="5" creationId="{074A0CE2-B756-B9C6-717B-6615E9C5E1FF}"/>
          </ac:picMkLst>
        </pc:picChg>
      </pc:sldChg>
      <pc:sldChg chg="addSp delSp modSp mod modClrScheme chgLayout">
        <pc:chgData name="BELLEMIN SANDRA" userId="5fe4e071-d3f4-40df-970f-ee8fcf898346" providerId="ADAL" clId="{C07E34D4-62F1-4ACE-8C87-AD6C0EC982E5}" dt="2023-09-14T12:04:10.816" v="14"/>
        <pc:sldMkLst>
          <pc:docMk/>
          <pc:sldMk cId="2618926952" sldId="276"/>
        </pc:sldMkLst>
        <pc:spChg chg="del">
          <ac:chgData name="BELLEMIN SANDRA" userId="5fe4e071-d3f4-40df-970f-ee8fcf898346" providerId="ADAL" clId="{C07E34D4-62F1-4ACE-8C87-AD6C0EC982E5}" dt="2023-09-14T12:04:09.033" v="13" actId="478"/>
          <ac:spMkLst>
            <pc:docMk/>
            <pc:sldMk cId="2618926952" sldId="276"/>
            <ac:spMk id="6" creationId="{55263D10-4112-C550-8F5C-CED98B058423}"/>
          </ac:spMkLst>
        </pc:spChg>
        <pc:picChg chg="del">
          <ac:chgData name="BELLEMIN SANDRA" userId="5fe4e071-d3f4-40df-970f-ee8fcf898346" providerId="ADAL" clId="{C07E34D4-62F1-4ACE-8C87-AD6C0EC982E5}" dt="2023-09-14T12:04:09.033" v="13" actId="478"/>
          <ac:picMkLst>
            <pc:docMk/>
            <pc:sldMk cId="2618926952" sldId="276"/>
            <ac:picMk id="2" creationId="{9F55A0E3-786A-E082-E94B-88D8EC2B1E20}"/>
          </ac:picMkLst>
        </pc:picChg>
        <pc:picChg chg="add mod">
          <ac:chgData name="BELLEMIN SANDRA" userId="5fe4e071-d3f4-40df-970f-ee8fcf898346" providerId="ADAL" clId="{C07E34D4-62F1-4ACE-8C87-AD6C0EC982E5}" dt="2023-09-14T12:04:10.816" v="14"/>
          <ac:picMkLst>
            <pc:docMk/>
            <pc:sldMk cId="2618926952" sldId="276"/>
            <ac:picMk id="4" creationId="{30569F6D-185E-B7B9-E96A-3879A25A79A2}"/>
          </ac:picMkLst>
        </pc:picChg>
      </pc:sldChg>
      <pc:sldChg chg="addSp delSp modSp mod modClrScheme chgLayout">
        <pc:chgData name="BELLEMIN SANDRA" userId="5fe4e071-d3f4-40df-970f-ee8fcf898346" providerId="ADAL" clId="{C07E34D4-62F1-4ACE-8C87-AD6C0EC982E5}" dt="2023-09-14T12:04:42.022" v="24"/>
        <pc:sldMkLst>
          <pc:docMk/>
          <pc:sldMk cId="3821821839" sldId="277"/>
        </pc:sldMkLst>
        <pc:spChg chg="del">
          <ac:chgData name="BELLEMIN SANDRA" userId="5fe4e071-d3f4-40df-970f-ee8fcf898346" providerId="ADAL" clId="{C07E34D4-62F1-4ACE-8C87-AD6C0EC982E5}" dt="2023-09-14T12:04:40.665" v="23" actId="478"/>
          <ac:spMkLst>
            <pc:docMk/>
            <pc:sldMk cId="3821821839" sldId="277"/>
            <ac:spMk id="7" creationId="{6F448BAD-F413-255A-B813-0FCEB174D7CC}"/>
          </ac:spMkLst>
        </pc:spChg>
        <pc:spChg chg="del">
          <ac:chgData name="BELLEMIN SANDRA" userId="5fe4e071-d3f4-40df-970f-ee8fcf898346" providerId="ADAL" clId="{C07E34D4-62F1-4ACE-8C87-AD6C0EC982E5}" dt="2023-09-14T12:04:40.665" v="23" actId="478"/>
          <ac:spMkLst>
            <pc:docMk/>
            <pc:sldMk cId="3821821839" sldId="277"/>
            <ac:spMk id="8" creationId="{9484F660-A589-FC2F-22DC-4D87A0C75EF8}"/>
          </ac:spMkLst>
        </pc:spChg>
        <pc:graphicFrameChg chg="del">
          <ac:chgData name="BELLEMIN SANDRA" userId="5fe4e071-d3f4-40df-970f-ee8fcf898346" providerId="ADAL" clId="{C07E34D4-62F1-4ACE-8C87-AD6C0EC982E5}" dt="2023-09-14T12:04:40.665" v="23" actId="478"/>
          <ac:graphicFrameMkLst>
            <pc:docMk/>
            <pc:sldMk cId="3821821839" sldId="277"/>
            <ac:graphicFrameMk id="9" creationId="{8BC5AECF-DD32-AF9F-8514-4BD5A8FC8C9E}"/>
          </ac:graphicFrameMkLst>
        </pc:graphicFrameChg>
        <pc:picChg chg="del">
          <ac:chgData name="BELLEMIN SANDRA" userId="5fe4e071-d3f4-40df-970f-ee8fcf898346" providerId="ADAL" clId="{C07E34D4-62F1-4ACE-8C87-AD6C0EC982E5}" dt="2023-09-14T12:04:40.665" v="23" actId="478"/>
          <ac:picMkLst>
            <pc:docMk/>
            <pc:sldMk cId="3821821839" sldId="277"/>
            <ac:picMk id="3" creationId="{D7A89175-E940-8C18-EB67-F694CCB09AA5}"/>
          </ac:picMkLst>
        </pc:picChg>
        <pc:picChg chg="add mod">
          <ac:chgData name="BELLEMIN SANDRA" userId="5fe4e071-d3f4-40df-970f-ee8fcf898346" providerId="ADAL" clId="{C07E34D4-62F1-4ACE-8C87-AD6C0EC982E5}" dt="2023-09-14T12:04:42.022" v="24"/>
          <ac:picMkLst>
            <pc:docMk/>
            <pc:sldMk cId="3821821839" sldId="277"/>
            <ac:picMk id="4" creationId="{C7B9921D-2147-4FCE-911B-C7A77712813E}"/>
          </ac:picMkLst>
        </pc:picChg>
      </pc:sldChg>
      <pc:sldChg chg="addSp delSp modSp mod modClrScheme chgLayout">
        <pc:chgData name="BELLEMIN SANDRA" userId="5fe4e071-d3f4-40df-970f-ee8fcf898346" providerId="ADAL" clId="{C07E34D4-62F1-4ACE-8C87-AD6C0EC982E5}" dt="2023-09-14T12:04:18.224" v="16"/>
        <pc:sldMkLst>
          <pc:docMk/>
          <pc:sldMk cId="4010051057" sldId="278"/>
        </pc:sldMkLst>
        <pc:spChg chg="del">
          <ac:chgData name="BELLEMIN SANDRA" userId="5fe4e071-d3f4-40df-970f-ee8fcf898346" providerId="ADAL" clId="{C07E34D4-62F1-4ACE-8C87-AD6C0EC982E5}" dt="2023-09-14T12:04:15.732" v="15" actId="478"/>
          <ac:spMkLst>
            <pc:docMk/>
            <pc:sldMk cId="4010051057" sldId="278"/>
            <ac:spMk id="7" creationId="{3193AD25-B1C8-EB02-01CB-3139A8683D3B}"/>
          </ac:spMkLst>
        </pc:spChg>
        <pc:spChg chg="del">
          <ac:chgData name="BELLEMIN SANDRA" userId="5fe4e071-d3f4-40df-970f-ee8fcf898346" providerId="ADAL" clId="{C07E34D4-62F1-4ACE-8C87-AD6C0EC982E5}" dt="2023-09-14T12:04:15.732" v="15" actId="478"/>
          <ac:spMkLst>
            <pc:docMk/>
            <pc:sldMk cId="4010051057" sldId="278"/>
            <ac:spMk id="8" creationId="{D9F99366-FE6E-815D-FA31-1538C0C961D9}"/>
          </ac:spMkLst>
        </pc:spChg>
        <pc:graphicFrameChg chg="del">
          <ac:chgData name="BELLEMIN SANDRA" userId="5fe4e071-d3f4-40df-970f-ee8fcf898346" providerId="ADAL" clId="{C07E34D4-62F1-4ACE-8C87-AD6C0EC982E5}" dt="2023-09-14T12:04:15.732" v="15" actId="478"/>
          <ac:graphicFrameMkLst>
            <pc:docMk/>
            <pc:sldMk cId="4010051057" sldId="278"/>
            <ac:graphicFrameMk id="9" creationId="{71E72384-4DD0-1252-F1E0-540E6B65B927}"/>
          </ac:graphicFrameMkLst>
        </pc:graphicFrameChg>
        <pc:picChg chg="del">
          <ac:chgData name="BELLEMIN SANDRA" userId="5fe4e071-d3f4-40df-970f-ee8fcf898346" providerId="ADAL" clId="{C07E34D4-62F1-4ACE-8C87-AD6C0EC982E5}" dt="2023-09-14T12:04:15.732" v="15" actId="478"/>
          <ac:picMkLst>
            <pc:docMk/>
            <pc:sldMk cId="4010051057" sldId="278"/>
            <ac:picMk id="3" creationId="{CDECC07B-4978-9502-35D3-CB3C73C8DFE5}"/>
          </ac:picMkLst>
        </pc:picChg>
        <pc:picChg chg="add mod">
          <ac:chgData name="BELLEMIN SANDRA" userId="5fe4e071-d3f4-40df-970f-ee8fcf898346" providerId="ADAL" clId="{C07E34D4-62F1-4ACE-8C87-AD6C0EC982E5}" dt="2023-09-14T12:04:18.224" v="16"/>
          <ac:picMkLst>
            <pc:docMk/>
            <pc:sldMk cId="4010051057" sldId="278"/>
            <ac:picMk id="4" creationId="{2CA6AC66-5591-38E7-B0AC-5527CF87B09C}"/>
          </ac:picMkLst>
        </pc:picChg>
      </pc:sldChg>
      <pc:sldChg chg="addSp delSp modSp mod modClrScheme chgLayout">
        <pc:chgData name="BELLEMIN SANDRA" userId="5fe4e071-d3f4-40df-970f-ee8fcf898346" providerId="ADAL" clId="{C07E34D4-62F1-4ACE-8C87-AD6C0EC982E5}" dt="2023-09-14T12:04:23.721" v="19"/>
        <pc:sldMkLst>
          <pc:docMk/>
          <pc:sldMk cId="1975185898" sldId="279"/>
        </pc:sldMkLst>
        <pc:spChg chg="del">
          <ac:chgData name="BELLEMIN SANDRA" userId="5fe4e071-d3f4-40df-970f-ee8fcf898346" providerId="ADAL" clId="{C07E34D4-62F1-4ACE-8C87-AD6C0EC982E5}" dt="2023-09-14T12:04:21.779" v="17" actId="478"/>
          <ac:spMkLst>
            <pc:docMk/>
            <pc:sldMk cId="1975185898" sldId="279"/>
            <ac:spMk id="11" creationId="{EA5CD88E-04D6-D10C-6E81-9E97B4E40FA5}"/>
          </ac:spMkLst>
        </pc:spChg>
        <pc:spChg chg="del">
          <ac:chgData name="BELLEMIN SANDRA" userId="5fe4e071-d3f4-40df-970f-ee8fcf898346" providerId="ADAL" clId="{C07E34D4-62F1-4ACE-8C87-AD6C0EC982E5}" dt="2023-09-14T12:04:21.779" v="17" actId="478"/>
          <ac:spMkLst>
            <pc:docMk/>
            <pc:sldMk cId="1975185898" sldId="279"/>
            <ac:spMk id="12" creationId="{C9F7BD60-F732-6508-912A-FA7E5E2D6628}"/>
          </ac:spMkLst>
        </pc:spChg>
        <pc:graphicFrameChg chg="del">
          <ac:chgData name="BELLEMIN SANDRA" userId="5fe4e071-d3f4-40df-970f-ee8fcf898346" providerId="ADAL" clId="{C07E34D4-62F1-4ACE-8C87-AD6C0EC982E5}" dt="2023-09-14T12:04:21.779" v="17" actId="478"/>
          <ac:graphicFrameMkLst>
            <pc:docMk/>
            <pc:sldMk cId="1975185898" sldId="279"/>
            <ac:graphicFrameMk id="13" creationId="{35F16EA2-5E0D-0352-306E-5DDC42C0072A}"/>
          </ac:graphicFrameMkLst>
        </pc:graphicFrameChg>
        <pc:picChg chg="add mod">
          <ac:chgData name="BELLEMIN SANDRA" userId="5fe4e071-d3f4-40df-970f-ee8fcf898346" providerId="ADAL" clId="{C07E34D4-62F1-4ACE-8C87-AD6C0EC982E5}" dt="2023-09-14T12:04:23.721" v="19"/>
          <ac:picMkLst>
            <pc:docMk/>
            <pc:sldMk cId="1975185898" sldId="279"/>
            <ac:picMk id="3" creationId="{B2539025-3634-57DE-7676-55DED094270D}"/>
          </ac:picMkLst>
        </pc:picChg>
        <pc:picChg chg="del">
          <ac:chgData name="BELLEMIN SANDRA" userId="5fe4e071-d3f4-40df-970f-ee8fcf898346" providerId="ADAL" clId="{C07E34D4-62F1-4ACE-8C87-AD6C0EC982E5}" dt="2023-09-14T12:04:22.364" v="18" actId="478"/>
          <ac:picMkLst>
            <pc:docMk/>
            <pc:sldMk cId="1975185898" sldId="279"/>
            <ac:picMk id="10" creationId="{B7E4F8C1-BD1C-9D6F-3EDB-8B6069C251EE}"/>
          </ac:picMkLst>
        </pc:picChg>
      </pc:sldChg>
      <pc:sldChg chg="addSp delSp modSp mod modClrScheme chgLayout">
        <pc:chgData name="BELLEMIN SANDRA" userId="5fe4e071-d3f4-40df-970f-ee8fcf898346" providerId="ADAL" clId="{C07E34D4-62F1-4ACE-8C87-AD6C0EC982E5}" dt="2023-09-14T12:04:35.195" v="22"/>
        <pc:sldMkLst>
          <pc:docMk/>
          <pc:sldMk cId="822582929" sldId="280"/>
        </pc:sldMkLst>
        <pc:spChg chg="del">
          <ac:chgData name="BELLEMIN SANDRA" userId="5fe4e071-d3f4-40df-970f-ee8fcf898346" providerId="ADAL" clId="{C07E34D4-62F1-4ACE-8C87-AD6C0EC982E5}" dt="2023-09-14T12:04:33.938" v="21" actId="478"/>
          <ac:spMkLst>
            <pc:docMk/>
            <pc:sldMk cId="822582929" sldId="280"/>
            <ac:spMk id="7" creationId="{03CBDFE1-9181-6606-F9ED-B62857CD0284}"/>
          </ac:spMkLst>
        </pc:spChg>
        <pc:spChg chg="del">
          <ac:chgData name="BELLEMIN SANDRA" userId="5fe4e071-d3f4-40df-970f-ee8fcf898346" providerId="ADAL" clId="{C07E34D4-62F1-4ACE-8C87-AD6C0EC982E5}" dt="2023-09-14T12:04:33.938" v="21" actId="478"/>
          <ac:spMkLst>
            <pc:docMk/>
            <pc:sldMk cId="822582929" sldId="280"/>
            <ac:spMk id="8" creationId="{A54EB392-5A1E-541D-C400-BEB2512D5445}"/>
          </ac:spMkLst>
        </pc:spChg>
        <pc:graphicFrameChg chg="del">
          <ac:chgData name="BELLEMIN SANDRA" userId="5fe4e071-d3f4-40df-970f-ee8fcf898346" providerId="ADAL" clId="{C07E34D4-62F1-4ACE-8C87-AD6C0EC982E5}" dt="2023-09-14T12:04:33.938" v="21" actId="478"/>
          <ac:graphicFrameMkLst>
            <pc:docMk/>
            <pc:sldMk cId="822582929" sldId="280"/>
            <ac:graphicFrameMk id="9" creationId="{4333AD37-126A-57E5-2A7F-5AF22CEE7CB0}"/>
          </ac:graphicFrameMkLst>
        </pc:graphicFrameChg>
        <pc:picChg chg="del mod">
          <ac:chgData name="BELLEMIN SANDRA" userId="5fe4e071-d3f4-40df-970f-ee8fcf898346" providerId="ADAL" clId="{C07E34D4-62F1-4ACE-8C87-AD6C0EC982E5}" dt="2023-09-14T12:04:33.938" v="21" actId="478"/>
          <ac:picMkLst>
            <pc:docMk/>
            <pc:sldMk cId="822582929" sldId="280"/>
            <ac:picMk id="3" creationId="{7065A8DA-9E63-0861-BD05-3EF4E0B0814A}"/>
          </ac:picMkLst>
        </pc:picChg>
        <pc:picChg chg="add mod">
          <ac:chgData name="BELLEMIN SANDRA" userId="5fe4e071-d3f4-40df-970f-ee8fcf898346" providerId="ADAL" clId="{C07E34D4-62F1-4ACE-8C87-AD6C0EC982E5}" dt="2023-09-14T12:04:35.195" v="22"/>
          <ac:picMkLst>
            <pc:docMk/>
            <pc:sldMk cId="822582929" sldId="280"/>
            <ac:picMk id="4" creationId="{6D248D11-FAB8-24E5-2D54-134CCF4429D2}"/>
          </ac:picMkLst>
        </pc:picChg>
      </pc:sldChg>
      <pc:sldChg chg="addSp delSp modSp mod modClrScheme chgLayout">
        <pc:chgData name="BELLEMIN SANDRA" userId="5fe4e071-d3f4-40df-970f-ee8fcf898346" providerId="ADAL" clId="{C07E34D4-62F1-4ACE-8C87-AD6C0EC982E5}" dt="2023-09-14T12:04:57.655" v="28"/>
        <pc:sldMkLst>
          <pc:docMk/>
          <pc:sldMk cId="2119433051" sldId="281"/>
        </pc:sldMkLst>
        <pc:spChg chg="del">
          <ac:chgData name="BELLEMIN SANDRA" userId="5fe4e071-d3f4-40df-970f-ee8fcf898346" providerId="ADAL" clId="{C07E34D4-62F1-4ACE-8C87-AD6C0EC982E5}" dt="2023-09-14T12:04:56.320" v="27" actId="478"/>
          <ac:spMkLst>
            <pc:docMk/>
            <pc:sldMk cId="2119433051" sldId="281"/>
            <ac:spMk id="3" creationId="{AAE9B108-83D2-9C89-0D74-F1FDF46087CE}"/>
          </ac:spMkLst>
        </pc:spChg>
        <pc:spChg chg="del">
          <ac:chgData name="BELLEMIN SANDRA" userId="5fe4e071-d3f4-40df-970f-ee8fcf898346" providerId="ADAL" clId="{C07E34D4-62F1-4ACE-8C87-AD6C0EC982E5}" dt="2023-09-14T12:04:56.320" v="27" actId="478"/>
          <ac:spMkLst>
            <pc:docMk/>
            <pc:sldMk cId="2119433051" sldId="281"/>
            <ac:spMk id="5" creationId="{A9F2E352-78F4-2DC2-AB90-25DC858A6BC0}"/>
          </ac:spMkLst>
        </pc:spChg>
        <pc:graphicFrameChg chg="del">
          <ac:chgData name="BELLEMIN SANDRA" userId="5fe4e071-d3f4-40df-970f-ee8fcf898346" providerId="ADAL" clId="{C07E34D4-62F1-4ACE-8C87-AD6C0EC982E5}" dt="2023-09-14T12:04:56.320" v="27" actId="478"/>
          <ac:graphicFrameMkLst>
            <pc:docMk/>
            <pc:sldMk cId="2119433051" sldId="281"/>
            <ac:graphicFrameMk id="6" creationId="{C172A3FC-2D57-CBD0-BD3A-71FA7C0873D3}"/>
          </ac:graphicFrameMkLst>
        </pc:graphicFrameChg>
        <pc:picChg chg="del">
          <ac:chgData name="BELLEMIN SANDRA" userId="5fe4e071-d3f4-40df-970f-ee8fcf898346" providerId="ADAL" clId="{C07E34D4-62F1-4ACE-8C87-AD6C0EC982E5}" dt="2023-09-14T12:04:56.320" v="27" actId="478"/>
          <ac:picMkLst>
            <pc:docMk/>
            <pc:sldMk cId="2119433051" sldId="281"/>
            <ac:picMk id="2" creationId="{4FCD9BF6-DC1E-69B4-9460-134E704180E5}"/>
          </ac:picMkLst>
        </pc:picChg>
        <pc:picChg chg="add mod">
          <ac:chgData name="BELLEMIN SANDRA" userId="5fe4e071-d3f4-40df-970f-ee8fcf898346" providerId="ADAL" clId="{C07E34D4-62F1-4ACE-8C87-AD6C0EC982E5}" dt="2023-09-14T12:04:57.655" v="28"/>
          <ac:picMkLst>
            <pc:docMk/>
            <pc:sldMk cId="2119433051" sldId="281"/>
            <ac:picMk id="7" creationId="{EAE19528-9865-E9EB-B441-22E0EC02D37A}"/>
          </ac:picMkLst>
        </pc:picChg>
      </pc:sldChg>
      <pc:sldChg chg="addSp delSp modSp mod modClrScheme chgLayout">
        <pc:chgData name="BELLEMIN SANDRA" userId="5fe4e071-d3f4-40df-970f-ee8fcf898346" providerId="ADAL" clId="{C07E34D4-62F1-4ACE-8C87-AD6C0EC982E5}" dt="2023-09-14T12:05:05.372" v="30"/>
        <pc:sldMkLst>
          <pc:docMk/>
          <pc:sldMk cId="2229244329" sldId="282"/>
        </pc:sldMkLst>
        <pc:spChg chg="del">
          <ac:chgData name="BELLEMIN SANDRA" userId="5fe4e071-d3f4-40df-970f-ee8fcf898346" providerId="ADAL" clId="{C07E34D4-62F1-4ACE-8C87-AD6C0EC982E5}" dt="2023-09-14T12:05:03.668" v="29" actId="478"/>
          <ac:spMkLst>
            <pc:docMk/>
            <pc:sldMk cId="2229244329" sldId="282"/>
            <ac:spMk id="4" creationId="{43772EA9-6603-23F7-9820-AC92E156336D}"/>
          </ac:spMkLst>
        </pc:spChg>
        <pc:spChg chg="del">
          <ac:chgData name="BELLEMIN SANDRA" userId="5fe4e071-d3f4-40df-970f-ee8fcf898346" providerId="ADAL" clId="{C07E34D4-62F1-4ACE-8C87-AD6C0EC982E5}" dt="2023-09-14T12:05:03.668" v="29" actId="478"/>
          <ac:spMkLst>
            <pc:docMk/>
            <pc:sldMk cId="2229244329" sldId="282"/>
            <ac:spMk id="8" creationId="{B72544E0-740A-567E-22D9-AA36AA48F22E}"/>
          </ac:spMkLst>
        </pc:spChg>
        <pc:graphicFrameChg chg="del">
          <ac:chgData name="BELLEMIN SANDRA" userId="5fe4e071-d3f4-40df-970f-ee8fcf898346" providerId="ADAL" clId="{C07E34D4-62F1-4ACE-8C87-AD6C0EC982E5}" dt="2023-09-14T12:05:03.668" v="29" actId="478"/>
          <ac:graphicFrameMkLst>
            <pc:docMk/>
            <pc:sldMk cId="2229244329" sldId="282"/>
            <ac:graphicFrameMk id="9" creationId="{EDDFF6BF-1588-57F8-01F6-94494A5F534D}"/>
          </ac:graphicFrameMkLst>
        </pc:graphicFrameChg>
        <pc:picChg chg="del">
          <ac:chgData name="BELLEMIN SANDRA" userId="5fe4e071-d3f4-40df-970f-ee8fcf898346" providerId="ADAL" clId="{C07E34D4-62F1-4ACE-8C87-AD6C0EC982E5}" dt="2023-09-14T12:05:03.668" v="29" actId="478"/>
          <ac:picMkLst>
            <pc:docMk/>
            <pc:sldMk cId="2229244329" sldId="282"/>
            <ac:picMk id="3" creationId="{C77BE55B-DF1D-8565-72F3-B2C6D3171A69}"/>
          </ac:picMkLst>
        </pc:picChg>
        <pc:picChg chg="add mod">
          <ac:chgData name="BELLEMIN SANDRA" userId="5fe4e071-d3f4-40df-970f-ee8fcf898346" providerId="ADAL" clId="{C07E34D4-62F1-4ACE-8C87-AD6C0EC982E5}" dt="2023-09-14T12:05:05.372" v="30"/>
          <ac:picMkLst>
            <pc:docMk/>
            <pc:sldMk cId="2229244329" sldId="282"/>
            <ac:picMk id="5" creationId="{E9105075-D038-D27A-40CC-F74BD25B7292}"/>
          </ac:picMkLst>
        </pc:picChg>
      </pc:sldChg>
      <pc:sldChg chg="addSp delSp modSp mod modClrScheme chgLayout">
        <pc:chgData name="BELLEMIN SANDRA" userId="5fe4e071-d3f4-40df-970f-ee8fcf898346" providerId="ADAL" clId="{C07E34D4-62F1-4ACE-8C87-AD6C0EC982E5}" dt="2023-09-14T12:06:17.296" v="52"/>
        <pc:sldMkLst>
          <pc:docMk/>
          <pc:sldMk cId="2724758173" sldId="283"/>
        </pc:sldMkLst>
        <pc:graphicFrameChg chg="del">
          <ac:chgData name="BELLEMIN SANDRA" userId="5fe4e071-d3f4-40df-970f-ee8fcf898346" providerId="ADAL" clId="{C07E34D4-62F1-4ACE-8C87-AD6C0EC982E5}" dt="2023-09-14T12:06:15.793" v="51" actId="478"/>
          <ac:graphicFrameMkLst>
            <pc:docMk/>
            <pc:sldMk cId="2724758173" sldId="283"/>
            <ac:graphicFrameMk id="3" creationId="{4FB90B1E-CEDB-1C7A-1BE8-16D0483FC167}"/>
          </ac:graphicFrameMkLst>
        </pc:graphicFrameChg>
        <pc:picChg chg="add mod">
          <ac:chgData name="BELLEMIN SANDRA" userId="5fe4e071-d3f4-40df-970f-ee8fcf898346" providerId="ADAL" clId="{C07E34D4-62F1-4ACE-8C87-AD6C0EC982E5}" dt="2023-09-14T12:06:17.296" v="52"/>
          <ac:picMkLst>
            <pc:docMk/>
            <pc:sldMk cId="2724758173" sldId="283"/>
            <ac:picMk id="4" creationId="{6F304ECE-9E3A-513F-8A11-A5917C1C9BC0}"/>
          </ac:picMkLst>
        </pc:picChg>
      </pc:sldChg>
      <pc:sldChg chg="addSp delSp modSp mod modClrScheme chgLayout">
        <pc:chgData name="BELLEMIN SANDRA" userId="5fe4e071-d3f4-40df-970f-ee8fcf898346" providerId="ADAL" clId="{C07E34D4-62F1-4ACE-8C87-AD6C0EC982E5}" dt="2023-09-14T12:07:42.067" v="74"/>
        <pc:sldMkLst>
          <pc:docMk/>
          <pc:sldMk cId="3037913335" sldId="284"/>
        </pc:sldMkLst>
        <pc:spChg chg="del">
          <ac:chgData name="BELLEMIN SANDRA" userId="5fe4e071-d3f4-40df-970f-ee8fcf898346" providerId="ADAL" clId="{C07E34D4-62F1-4ACE-8C87-AD6C0EC982E5}" dt="2023-09-14T12:07:40.548" v="73" actId="478"/>
          <ac:spMkLst>
            <pc:docMk/>
            <pc:sldMk cId="3037913335" sldId="284"/>
            <ac:spMk id="2" creationId="{EC2F9DCE-F80A-0F79-6A7F-316FE6DA65D4}"/>
          </ac:spMkLst>
        </pc:spChg>
        <pc:grpChg chg="del">
          <ac:chgData name="BELLEMIN SANDRA" userId="5fe4e071-d3f4-40df-970f-ee8fcf898346" providerId="ADAL" clId="{C07E34D4-62F1-4ACE-8C87-AD6C0EC982E5}" dt="2023-09-14T12:07:40.548" v="73" actId="478"/>
          <ac:grpSpMkLst>
            <pc:docMk/>
            <pc:sldMk cId="3037913335" sldId="284"/>
            <ac:grpSpMk id="9" creationId="{D35D223D-884D-B6AA-0DA7-BFAD6806652C}"/>
          </ac:grpSpMkLst>
        </pc:grpChg>
        <pc:picChg chg="add mod">
          <ac:chgData name="BELLEMIN SANDRA" userId="5fe4e071-d3f4-40df-970f-ee8fcf898346" providerId="ADAL" clId="{C07E34D4-62F1-4ACE-8C87-AD6C0EC982E5}" dt="2023-09-14T12:07:42.067" v="74"/>
          <ac:picMkLst>
            <pc:docMk/>
            <pc:sldMk cId="3037913335" sldId="284"/>
            <ac:picMk id="6" creationId="{B28A5951-67EB-D0F5-EF4C-B18E4A41819D}"/>
          </ac:picMkLst>
        </pc:picChg>
      </pc:sldChg>
      <pc:sldChg chg="addSp delSp modSp mod modClrScheme chgLayout">
        <pc:chgData name="BELLEMIN SANDRA" userId="5fe4e071-d3f4-40df-970f-ee8fcf898346" providerId="ADAL" clId="{C07E34D4-62F1-4ACE-8C87-AD6C0EC982E5}" dt="2023-09-14T12:07:35.151" v="72"/>
        <pc:sldMkLst>
          <pc:docMk/>
          <pc:sldMk cId="3230137531" sldId="285"/>
        </pc:sldMkLst>
        <pc:grpChg chg="del">
          <ac:chgData name="BELLEMIN SANDRA" userId="5fe4e071-d3f4-40df-970f-ee8fcf898346" providerId="ADAL" clId="{C07E34D4-62F1-4ACE-8C87-AD6C0EC982E5}" dt="2023-09-14T12:07:33.479" v="71" actId="478"/>
          <ac:grpSpMkLst>
            <pc:docMk/>
            <pc:sldMk cId="3230137531" sldId="285"/>
            <ac:grpSpMk id="2" creationId="{CBE2F153-D783-82C0-E855-C543F81933AA}"/>
          </ac:grpSpMkLst>
        </pc:grpChg>
        <pc:picChg chg="add mod">
          <ac:chgData name="BELLEMIN SANDRA" userId="5fe4e071-d3f4-40df-970f-ee8fcf898346" providerId="ADAL" clId="{C07E34D4-62F1-4ACE-8C87-AD6C0EC982E5}" dt="2023-09-14T12:07:35.151" v="72"/>
          <ac:picMkLst>
            <pc:docMk/>
            <pc:sldMk cId="3230137531" sldId="285"/>
            <ac:picMk id="10" creationId="{74A06E89-D133-E45F-F713-BB9D06594A05}"/>
          </ac:picMkLst>
        </pc:picChg>
      </pc:sldChg>
      <pc:sldChg chg="addSp delSp modSp mod modClrScheme chgLayout">
        <pc:chgData name="BELLEMIN SANDRA" userId="5fe4e071-d3f4-40df-970f-ee8fcf898346" providerId="ADAL" clId="{C07E34D4-62F1-4ACE-8C87-AD6C0EC982E5}" dt="2023-09-14T12:07:48.023" v="76"/>
        <pc:sldMkLst>
          <pc:docMk/>
          <pc:sldMk cId="3588979315" sldId="286"/>
        </pc:sldMkLst>
        <pc:grpChg chg="del">
          <ac:chgData name="BELLEMIN SANDRA" userId="5fe4e071-d3f4-40df-970f-ee8fcf898346" providerId="ADAL" clId="{C07E34D4-62F1-4ACE-8C87-AD6C0EC982E5}" dt="2023-09-14T12:07:46.650" v="75" actId="478"/>
          <ac:grpSpMkLst>
            <pc:docMk/>
            <pc:sldMk cId="3588979315" sldId="286"/>
            <ac:grpSpMk id="4" creationId="{1B305FBA-5CB3-7AD0-46F3-45544A2ADBAF}"/>
          </ac:grpSpMkLst>
        </pc:grpChg>
        <pc:picChg chg="del">
          <ac:chgData name="BELLEMIN SANDRA" userId="5fe4e071-d3f4-40df-970f-ee8fcf898346" providerId="ADAL" clId="{C07E34D4-62F1-4ACE-8C87-AD6C0EC982E5}" dt="2023-09-14T12:07:46.650" v="75" actId="478"/>
          <ac:picMkLst>
            <pc:docMk/>
            <pc:sldMk cId="3588979315" sldId="286"/>
            <ac:picMk id="6" creationId="{84E84861-71A7-8E33-A0F0-761638F9DC8B}"/>
          </ac:picMkLst>
        </pc:picChg>
        <pc:picChg chg="add mod">
          <ac:chgData name="BELLEMIN SANDRA" userId="5fe4e071-d3f4-40df-970f-ee8fcf898346" providerId="ADAL" clId="{C07E34D4-62F1-4ACE-8C87-AD6C0EC982E5}" dt="2023-09-14T12:07:48.023" v="76"/>
          <ac:picMkLst>
            <pc:docMk/>
            <pc:sldMk cId="3588979315" sldId="286"/>
            <ac:picMk id="7" creationId="{BEC926BE-EBA1-C359-DD6F-725424AA0E98}"/>
          </ac:picMkLst>
        </pc:picChg>
      </pc:sldChg>
      <pc:sldChg chg="addSp delSp modSp mod modClrScheme chgLayout">
        <pc:chgData name="BELLEMIN SANDRA" userId="5fe4e071-d3f4-40df-970f-ee8fcf898346" providerId="ADAL" clId="{C07E34D4-62F1-4ACE-8C87-AD6C0EC982E5}" dt="2023-09-14T12:07:54.384" v="78"/>
        <pc:sldMkLst>
          <pc:docMk/>
          <pc:sldMk cId="2210639702" sldId="287"/>
        </pc:sldMkLst>
        <pc:spChg chg="del">
          <ac:chgData name="BELLEMIN SANDRA" userId="5fe4e071-d3f4-40df-970f-ee8fcf898346" providerId="ADAL" clId="{C07E34D4-62F1-4ACE-8C87-AD6C0EC982E5}" dt="2023-09-14T12:07:52.997" v="77" actId="478"/>
          <ac:spMkLst>
            <pc:docMk/>
            <pc:sldMk cId="2210639702" sldId="287"/>
            <ac:spMk id="2" creationId="{2987804B-7ACE-4BF9-A37B-235D3E217D00}"/>
          </ac:spMkLst>
        </pc:spChg>
        <pc:picChg chg="add mod">
          <ac:chgData name="BELLEMIN SANDRA" userId="5fe4e071-d3f4-40df-970f-ee8fcf898346" providerId="ADAL" clId="{C07E34D4-62F1-4ACE-8C87-AD6C0EC982E5}" dt="2023-09-14T12:07:54.384" v="78"/>
          <ac:picMkLst>
            <pc:docMk/>
            <pc:sldMk cId="2210639702" sldId="287"/>
            <ac:picMk id="4" creationId="{E2CE1A8B-0F83-AA59-0FC8-071DF001AB10}"/>
          </ac:picMkLst>
        </pc:picChg>
      </pc:sldChg>
      <pc:sldChg chg="addSp delSp modSp mod modClrScheme chgLayout">
        <pc:chgData name="BELLEMIN SANDRA" userId="5fe4e071-d3f4-40df-970f-ee8fcf898346" providerId="ADAL" clId="{C07E34D4-62F1-4ACE-8C87-AD6C0EC982E5}" dt="2023-09-14T12:08:39.126" v="82"/>
        <pc:sldMkLst>
          <pc:docMk/>
          <pc:sldMk cId="2252045764" sldId="290"/>
        </pc:sldMkLst>
        <pc:picChg chg="add mod">
          <ac:chgData name="BELLEMIN SANDRA" userId="5fe4e071-d3f4-40df-970f-ee8fcf898346" providerId="ADAL" clId="{C07E34D4-62F1-4ACE-8C87-AD6C0EC982E5}" dt="2023-09-14T12:08:39.126" v="82"/>
          <ac:picMkLst>
            <pc:docMk/>
            <pc:sldMk cId="2252045764" sldId="290"/>
            <ac:picMk id="3" creationId="{D2F89CBD-11EA-C98D-8B23-D77600A0301C}"/>
          </ac:picMkLst>
        </pc:picChg>
        <pc:picChg chg="del">
          <ac:chgData name="BELLEMIN SANDRA" userId="5fe4e071-d3f4-40df-970f-ee8fcf898346" providerId="ADAL" clId="{C07E34D4-62F1-4ACE-8C87-AD6C0EC982E5}" dt="2023-09-14T12:08:37.470" v="81" actId="478"/>
          <ac:picMkLst>
            <pc:docMk/>
            <pc:sldMk cId="2252045764" sldId="290"/>
            <ac:picMk id="4" creationId="{05518A03-EB04-BB85-C1AA-718E116E278B}"/>
          </ac:picMkLst>
        </pc:picChg>
      </pc:sldChg>
      <pc:sldChg chg="addSp delSp modSp mod modClrScheme chgLayout">
        <pc:chgData name="BELLEMIN SANDRA" userId="5fe4e071-d3f4-40df-970f-ee8fcf898346" providerId="ADAL" clId="{C07E34D4-62F1-4ACE-8C87-AD6C0EC982E5}" dt="2023-09-14T12:13:35.842" v="119"/>
        <pc:sldMkLst>
          <pc:docMk/>
          <pc:sldMk cId="2748477961" sldId="291"/>
        </pc:sldMkLst>
        <pc:spChg chg="del">
          <ac:chgData name="BELLEMIN SANDRA" userId="5fe4e071-d3f4-40df-970f-ee8fcf898346" providerId="ADAL" clId="{C07E34D4-62F1-4ACE-8C87-AD6C0EC982E5}" dt="2023-09-14T12:13:33.015" v="118" actId="478"/>
          <ac:spMkLst>
            <pc:docMk/>
            <pc:sldMk cId="2748477961" sldId="291"/>
            <ac:spMk id="3" creationId="{C248E80C-6D8B-A80E-066D-A1FCE50BA10D}"/>
          </ac:spMkLst>
        </pc:spChg>
        <pc:picChg chg="del">
          <ac:chgData name="BELLEMIN SANDRA" userId="5fe4e071-d3f4-40df-970f-ee8fcf898346" providerId="ADAL" clId="{C07E34D4-62F1-4ACE-8C87-AD6C0EC982E5}" dt="2023-09-14T12:13:33.015" v="118" actId="478"/>
          <ac:picMkLst>
            <pc:docMk/>
            <pc:sldMk cId="2748477961" sldId="291"/>
            <ac:picMk id="2" creationId="{3A513C84-7DB3-0089-0B67-5073B38563BE}"/>
          </ac:picMkLst>
        </pc:picChg>
        <pc:picChg chg="add mod">
          <ac:chgData name="BELLEMIN SANDRA" userId="5fe4e071-d3f4-40df-970f-ee8fcf898346" providerId="ADAL" clId="{C07E34D4-62F1-4ACE-8C87-AD6C0EC982E5}" dt="2023-09-14T12:13:35.842" v="119"/>
          <ac:picMkLst>
            <pc:docMk/>
            <pc:sldMk cId="2748477961" sldId="291"/>
            <ac:picMk id="5" creationId="{0999EF2B-33C6-0173-C166-03AC315FAC85}"/>
          </ac:picMkLst>
        </pc:picChg>
      </pc:sldChg>
      <pc:sldChg chg="addSp delSp modSp mod modClrScheme chgLayout">
        <pc:chgData name="BELLEMIN SANDRA" userId="5fe4e071-d3f4-40df-970f-ee8fcf898346" providerId="ADAL" clId="{C07E34D4-62F1-4ACE-8C87-AD6C0EC982E5}" dt="2023-09-14T12:12:53.429" v="110"/>
        <pc:sldMkLst>
          <pc:docMk/>
          <pc:sldMk cId="2638210501" sldId="292"/>
        </pc:sldMkLst>
        <pc:spChg chg="del mod">
          <ac:chgData name="BELLEMIN SANDRA" userId="5fe4e071-d3f4-40df-970f-ee8fcf898346" providerId="ADAL" clId="{C07E34D4-62F1-4ACE-8C87-AD6C0EC982E5}" dt="2023-09-14T12:10:00.782" v="99" actId="478"/>
          <ac:spMkLst>
            <pc:docMk/>
            <pc:sldMk cId="2638210501" sldId="292"/>
            <ac:spMk id="3" creationId="{9EC325B4-56E1-4D53-4AB1-2B83F373A078}"/>
          </ac:spMkLst>
        </pc:spChg>
        <pc:picChg chg="add mod">
          <ac:chgData name="BELLEMIN SANDRA" userId="5fe4e071-d3f4-40df-970f-ee8fcf898346" providerId="ADAL" clId="{C07E34D4-62F1-4ACE-8C87-AD6C0EC982E5}" dt="2023-09-14T12:12:53.429" v="110"/>
          <ac:picMkLst>
            <pc:docMk/>
            <pc:sldMk cId="2638210501" sldId="292"/>
            <ac:picMk id="4" creationId="{8676BD6B-DB70-934A-4E66-99C54E192D04}"/>
          </ac:picMkLst>
        </pc:picChg>
        <pc:picChg chg="del">
          <ac:chgData name="BELLEMIN SANDRA" userId="5fe4e071-d3f4-40df-970f-ee8fcf898346" providerId="ADAL" clId="{C07E34D4-62F1-4ACE-8C87-AD6C0EC982E5}" dt="2023-09-14T12:10:01.469" v="100" actId="478"/>
          <ac:picMkLst>
            <pc:docMk/>
            <pc:sldMk cId="2638210501" sldId="292"/>
            <ac:picMk id="1026" creationId="{C57E9995-4326-1361-7956-E293460D5F70}"/>
          </ac:picMkLst>
        </pc:picChg>
        <pc:picChg chg="del">
          <ac:chgData name="BELLEMIN SANDRA" userId="5fe4e071-d3f4-40df-970f-ee8fcf898346" providerId="ADAL" clId="{C07E34D4-62F1-4ACE-8C87-AD6C0EC982E5}" dt="2023-09-14T12:10:02.140" v="101" actId="478"/>
          <ac:picMkLst>
            <pc:docMk/>
            <pc:sldMk cId="2638210501" sldId="292"/>
            <ac:picMk id="1027" creationId="{0973F865-1F8F-B629-D948-929AC58676D1}"/>
          </ac:picMkLst>
        </pc:picChg>
      </pc:sldChg>
      <pc:sldChg chg="addSp delSp modSp mod modClrScheme chgLayout">
        <pc:chgData name="BELLEMIN SANDRA" userId="5fe4e071-d3f4-40df-970f-ee8fcf898346" providerId="ADAL" clId="{C07E34D4-62F1-4ACE-8C87-AD6C0EC982E5}" dt="2023-09-14T12:07:59.744" v="80"/>
        <pc:sldMkLst>
          <pc:docMk/>
          <pc:sldMk cId="802603961" sldId="293"/>
        </pc:sldMkLst>
        <pc:spChg chg="del">
          <ac:chgData name="BELLEMIN SANDRA" userId="5fe4e071-d3f4-40df-970f-ee8fcf898346" providerId="ADAL" clId="{C07E34D4-62F1-4ACE-8C87-AD6C0EC982E5}" dt="2023-09-14T12:07:57.809" v="79" actId="478"/>
          <ac:spMkLst>
            <pc:docMk/>
            <pc:sldMk cId="802603961" sldId="293"/>
            <ac:spMk id="2" creationId="{2987804B-7ACE-4BF9-A37B-235D3E217D00}"/>
          </ac:spMkLst>
        </pc:spChg>
        <pc:picChg chg="add mod">
          <ac:chgData name="BELLEMIN SANDRA" userId="5fe4e071-d3f4-40df-970f-ee8fcf898346" providerId="ADAL" clId="{C07E34D4-62F1-4ACE-8C87-AD6C0EC982E5}" dt="2023-09-14T12:07:59.744" v="80"/>
          <ac:picMkLst>
            <pc:docMk/>
            <pc:sldMk cId="802603961" sldId="293"/>
            <ac:picMk id="4" creationId="{684D1320-7DD0-8F4F-F7B2-F3DD64801DD1}"/>
          </ac:picMkLst>
        </pc:picChg>
      </pc:sldChg>
      <pc:sldChg chg="addSp delSp modSp mod modClrScheme chgLayout">
        <pc:chgData name="BELLEMIN SANDRA" userId="5fe4e071-d3f4-40df-970f-ee8fcf898346" providerId="ADAL" clId="{C07E34D4-62F1-4ACE-8C87-AD6C0EC982E5}" dt="2023-09-14T12:13:46.176" v="121"/>
        <pc:sldMkLst>
          <pc:docMk/>
          <pc:sldMk cId="3999848365" sldId="294"/>
        </pc:sldMkLst>
        <pc:picChg chg="add mod">
          <ac:chgData name="BELLEMIN SANDRA" userId="5fe4e071-d3f4-40df-970f-ee8fcf898346" providerId="ADAL" clId="{C07E34D4-62F1-4ACE-8C87-AD6C0EC982E5}" dt="2023-09-14T12:13:46.176" v="121"/>
          <ac:picMkLst>
            <pc:docMk/>
            <pc:sldMk cId="3999848365" sldId="294"/>
            <ac:picMk id="3" creationId="{D4879FC8-8118-4368-ADE9-32DEBED12F54}"/>
          </ac:picMkLst>
        </pc:picChg>
        <pc:picChg chg="del">
          <ac:chgData name="BELLEMIN SANDRA" userId="5fe4e071-d3f4-40df-970f-ee8fcf898346" providerId="ADAL" clId="{C07E34D4-62F1-4ACE-8C87-AD6C0EC982E5}" dt="2023-09-14T12:13:44.827" v="120" actId="478"/>
          <ac:picMkLst>
            <pc:docMk/>
            <pc:sldMk cId="3999848365" sldId="294"/>
            <ac:picMk id="4" creationId="{488D4FDD-869B-7D2F-5441-29B72924BF7F}"/>
          </ac:picMkLst>
        </pc:picChg>
        <pc:picChg chg="del">
          <ac:chgData name="BELLEMIN SANDRA" userId="5fe4e071-d3f4-40df-970f-ee8fcf898346" providerId="ADAL" clId="{C07E34D4-62F1-4ACE-8C87-AD6C0EC982E5}" dt="2023-09-14T12:13:44.827" v="120" actId="478"/>
          <ac:picMkLst>
            <pc:docMk/>
            <pc:sldMk cId="3999848365" sldId="294"/>
            <ac:picMk id="12" creationId="{B010364C-DAE3-7C89-648E-D607B355265F}"/>
          </ac:picMkLst>
        </pc:picChg>
      </pc:sldChg>
      <pc:sldChg chg="addSp delSp modSp mod modClrScheme chgLayout">
        <pc:chgData name="BELLEMIN SANDRA" userId="5fe4e071-d3f4-40df-970f-ee8fcf898346" providerId="ADAL" clId="{C07E34D4-62F1-4ACE-8C87-AD6C0EC982E5}" dt="2023-09-14T12:13:50.094" v="124"/>
        <pc:sldMkLst>
          <pc:docMk/>
          <pc:sldMk cId="4080677316" sldId="295"/>
        </pc:sldMkLst>
        <pc:picChg chg="del">
          <ac:chgData name="BELLEMIN SANDRA" userId="5fe4e071-d3f4-40df-970f-ee8fcf898346" providerId="ADAL" clId="{C07E34D4-62F1-4ACE-8C87-AD6C0EC982E5}" dt="2023-09-14T12:13:48.334" v="122" actId="478"/>
          <ac:picMkLst>
            <pc:docMk/>
            <pc:sldMk cId="4080677316" sldId="295"/>
            <ac:picMk id="2" creationId="{3751663E-4D34-562B-E7D2-21D371EC10A4}"/>
          </ac:picMkLst>
        </pc:picChg>
        <pc:picChg chg="add mod">
          <ac:chgData name="BELLEMIN SANDRA" userId="5fe4e071-d3f4-40df-970f-ee8fcf898346" providerId="ADAL" clId="{C07E34D4-62F1-4ACE-8C87-AD6C0EC982E5}" dt="2023-09-14T12:13:50.094" v="124"/>
          <ac:picMkLst>
            <pc:docMk/>
            <pc:sldMk cId="4080677316" sldId="295"/>
            <ac:picMk id="4" creationId="{D823DCC2-7946-D543-729B-B2580FDF3520}"/>
          </ac:picMkLst>
        </pc:picChg>
        <pc:picChg chg="del">
          <ac:chgData name="BELLEMIN SANDRA" userId="5fe4e071-d3f4-40df-970f-ee8fcf898346" providerId="ADAL" clId="{C07E34D4-62F1-4ACE-8C87-AD6C0EC982E5}" dt="2023-09-14T12:13:48.803" v="123" actId="478"/>
          <ac:picMkLst>
            <pc:docMk/>
            <pc:sldMk cId="4080677316" sldId="295"/>
            <ac:picMk id="5" creationId="{7CC933A5-7E01-787D-E141-4F1B9ECB65FF}"/>
          </ac:picMkLst>
        </pc:picChg>
      </pc:sldChg>
      <pc:sldChg chg="addSp delSp modSp mod modClrScheme chgLayout">
        <pc:chgData name="BELLEMIN SANDRA" userId="5fe4e071-d3f4-40df-970f-ee8fcf898346" providerId="ADAL" clId="{C07E34D4-62F1-4ACE-8C87-AD6C0EC982E5}" dt="2023-09-14T12:13:58.663" v="128"/>
        <pc:sldMkLst>
          <pc:docMk/>
          <pc:sldMk cId="20237283" sldId="296"/>
        </pc:sldMkLst>
        <pc:picChg chg="del">
          <ac:chgData name="BELLEMIN SANDRA" userId="5fe4e071-d3f4-40df-970f-ee8fcf898346" providerId="ADAL" clId="{C07E34D4-62F1-4ACE-8C87-AD6C0EC982E5}" dt="2023-09-14T12:13:52.452" v="125" actId="478"/>
          <ac:picMkLst>
            <pc:docMk/>
            <pc:sldMk cId="20237283" sldId="296"/>
            <ac:picMk id="2" creationId="{D57D5AAB-C6A8-825A-4826-DAF170B4385F}"/>
          </ac:picMkLst>
        </pc:picChg>
        <pc:picChg chg="add mod">
          <ac:chgData name="BELLEMIN SANDRA" userId="5fe4e071-d3f4-40df-970f-ee8fcf898346" providerId="ADAL" clId="{C07E34D4-62F1-4ACE-8C87-AD6C0EC982E5}" dt="2023-09-14T12:13:58.663" v="128"/>
          <ac:picMkLst>
            <pc:docMk/>
            <pc:sldMk cId="20237283" sldId="296"/>
            <ac:picMk id="4" creationId="{724A5A16-CE67-3C01-4283-217286DA88EC}"/>
          </ac:picMkLst>
        </pc:picChg>
        <pc:picChg chg="del">
          <ac:chgData name="BELLEMIN SANDRA" userId="5fe4e071-d3f4-40df-970f-ee8fcf898346" providerId="ADAL" clId="{C07E34D4-62F1-4ACE-8C87-AD6C0EC982E5}" dt="2023-09-14T12:13:52.884" v="126" actId="478"/>
          <ac:picMkLst>
            <pc:docMk/>
            <pc:sldMk cId="20237283" sldId="296"/>
            <ac:picMk id="9" creationId="{1EC443F1-1EED-D066-E517-21EE7F3601DF}"/>
          </ac:picMkLst>
        </pc:picChg>
        <pc:picChg chg="del">
          <ac:chgData name="BELLEMIN SANDRA" userId="5fe4e071-d3f4-40df-970f-ee8fcf898346" providerId="ADAL" clId="{C07E34D4-62F1-4ACE-8C87-AD6C0EC982E5}" dt="2023-09-14T12:13:53.886" v="127" actId="478"/>
          <ac:picMkLst>
            <pc:docMk/>
            <pc:sldMk cId="20237283" sldId="296"/>
            <ac:picMk id="10" creationId="{75F089D5-4127-5F05-4531-826B08BBF88F}"/>
          </ac:picMkLst>
        </pc:picChg>
      </pc:sldChg>
      <pc:sldChg chg="addSp delSp modSp mod modClrScheme chgLayout">
        <pc:chgData name="BELLEMIN SANDRA" userId="5fe4e071-d3f4-40df-970f-ee8fcf898346" providerId="ADAL" clId="{C07E34D4-62F1-4ACE-8C87-AD6C0EC982E5}" dt="2023-09-14T12:14:05.370" v="132"/>
        <pc:sldMkLst>
          <pc:docMk/>
          <pc:sldMk cId="1624063134" sldId="297"/>
        </pc:sldMkLst>
        <pc:picChg chg="del">
          <ac:chgData name="BELLEMIN SANDRA" userId="5fe4e071-d3f4-40df-970f-ee8fcf898346" providerId="ADAL" clId="{C07E34D4-62F1-4ACE-8C87-AD6C0EC982E5}" dt="2023-09-14T12:14:01.547" v="129" actId="478"/>
          <ac:picMkLst>
            <pc:docMk/>
            <pc:sldMk cId="1624063134" sldId="297"/>
            <ac:picMk id="3" creationId="{C243FE13-C154-388F-6058-E00FCD1CADF8}"/>
          </ac:picMkLst>
        </pc:picChg>
        <pc:picChg chg="del">
          <ac:chgData name="BELLEMIN SANDRA" userId="5fe4e071-d3f4-40df-970f-ee8fcf898346" providerId="ADAL" clId="{C07E34D4-62F1-4ACE-8C87-AD6C0EC982E5}" dt="2023-09-14T12:14:01.948" v="130" actId="478"/>
          <ac:picMkLst>
            <pc:docMk/>
            <pc:sldMk cId="1624063134" sldId="297"/>
            <ac:picMk id="4" creationId="{8E38CB52-9BC8-99B6-A86D-5A737341D495}"/>
          </ac:picMkLst>
        </pc:picChg>
        <pc:picChg chg="del">
          <ac:chgData name="BELLEMIN SANDRA" userId="5fe4e071-d3f4-40df-970f-ee8fcf898346" providerId="ADAL" clId="{C07E34D4-62F1-4ACE-8C87-AD6C0EC982E5}" dt="2023-09-14T12:14:02.781" v="131" actId="478"/>
          <ac:picMkLst>
            <pc:docMk/>
            <pc:sldMk cId="1624063134" sldId="297"/>
            <ac:picMk id="5" creationId="{7743C8E3-EEB8-E618-BAAD-E9F7345C5C03}"/>
          </ac:picMkLst>
        </pc:picChg>
        <pc:picChg chg="add mod">
          <ac:chgData name="BELLEMIN SANDRA" userId="5fe4e071-d3f4-40df-970f-ee8fcf898346" providerId="ADAL" clId="{C07E34D4-62F1-4ACE-8C87-AD6C0EC982E5}" dt="2023-09-14T12:14:05.370" v="132"/>
          <ac:picMkLst>
            <pc:docMk/>
            <pc:sldMk cId="1624063134" sldId="297"/>
            <ac:picMk id="6" creationId="{74124F12-22F5-825F-DEFE-8E7C4AE02990}"/>
          </ac:picMkLst>
        </pc:picChg>
      </pc:sldChg>
      <pc:sldChg chg="addSp delSp modSp mod modClrScheme chgLayout">
        <pc:chgData name="BELLEMIN SANDRA" userId="5fe4e071-d3f4-40df-970f-ee8fcf898346" providerId="ADAL" clId="{C07E34D4-62F1-4ACE-8C87-AD6C0EC982E5}" dt="2023-09-14T12:14:18.948" v="141"/>
        <pc:sldMkLst>
          <pc:docMk/>
          <pc:sldMk cId="3545993107" sldId="298"/>
        </pc:sldMkLst>
        <pc:picChg chg="del">
          <ac:chgData name="BELLEMIN SANDRA" userId="5fe4e071-d3f4-40df-970f-ee8fcf898346" providerId="ADAL" clId="{C07E34D4-62F1-4ACE-8C87-AD6C0EC982E5}" dt="2023-09-14T12:14:16.866" v="139" actId="478"/>
          <ac:picMkLst>
            <pc:docMk/>
            <pc:sldMk cId="3545993107" sldId="298"/>
            <ac:picMk id="2" creationId="{ED52AB58-3553-094B-4233-9D6775E4F94C}"/>
          </ac:picMkLst>
        </pc:picChg>
        <pc:picChg chg="add mod">
          <ac:chgData name="BELLEMIN SANDRA" userId="5fe4e071-d3f4-40df-970f-ee8fcf898346" providerId="ADAL" clId="{C07E34D4-62F1-4ACE-8C87-AD6C0EC982E5}" dt="2023-09-14T12:14:18.948" v="141"/>
          <ac:picMkLst>
            <pc:docMk/>
            <pc:sldMk cId="3545993107" sldId="298"/>
            <ac:picMk id="4" creationId="{64A048A3-2A7A-F57B-D9EE-6B76E500E26A}"/>
          </ac:picMkLst>
        </pc:picChg>
        <pc:picChg chg="del">
          <ac:chgData name="BELLEMIN SANDRA" userId="5fe4e071-d3f4-40df-970f-ee8fcf898346" providerId="ADAL" clId="{C07E34D4-62F1-4ACE-8C87-AD6C0EC982E5}" dt="2023-09-14T12:14:17.462" v="140" actId="478"/>
          <ac:picMkLst>
            <pc:docMk/>
            <pc:sldMk cId="3545993107" sldId="298"/>
            <ac:picMk id="7" creationId="{1067D648-B3B9-1AA9-3663-458EACEAEFB1}"/>
          </ac:picMkLst>
        </pc:picChg>
      </pc:sldChg>
      <pc:sldChg chg="addSp delSp modSp mod modClrScheme chgLayout">
        <pc:chgData name="BELLEMIN SANDRA" userId="5fe4e071-d3f4-40df-970f-ee8fcf898346" providerId="ADAL" clId="{C07E34D4-62F1-4ACE-8C87-AD6C0EC982E5}" dt="2023-09-14T12:14:23.513" v="144"/>
        <pc:sldMkLst>
          <pc:docMk/>
          <pc:sldMk cId="200476079" sldId="299"/>
        </pc:sldMkLst>
        <pc:picChg chg="del">
          <ac:chgData name="BELLEMIN SANDRA" userId="5fe4e071-d3f4-40df-970f-ee8fcf898346" providerId="ADAL" clId="{C07E34D4-62F1-4ACE-8C87-AD6C0EC982E5}" dt="2023-09-14T12:14:21.153" v="142" actId="478"/>
          <ac:picMkLst>
            <pc:docMk/>
            <pc:sldMk cId="200476079" sldId="299"/>
            <ac:picMk id="3" creationId="{0A1E2083-9974-E281-05EE-535CAF478B91}"/>
          </ac:picMkLst>
        </pc:picChg>
        <pc:picChg chg="add mod">
          <ac:chgData name="BELLEMIN SANDRA" userId="5fe4e071-d3f4-40df-970f-ee8fcf898346" providerId="ADAL" clId="{C07E34D4-62F1-4ACE-8C87-AD6C0EC982E5}" dt="2023-09-14T12:14:23.513" v="144"/>
          <ac:picMkLst>
            <pc:docMk/>
            <pc:sldMk cId="200476079" sldId="299"/>
            <ac:picMk id="4" creationId="{18B6493B-887E-0D3B-DA4C-16C78BC24F69}"/>
          </ac:picMkLst>
        </pc:picChg>
        <pc:picChg chg="del">
          <ac:chgData name="BELLEMIN SANDRA" userId="5fe4e071-d3f4-40df-970f-ee8fcf898346" providerId="ADAL" clId="{C07E34D4-62F1-4ACE-8C87-AD6C0EC982E5}" dt="2023-09-14T12:14:21.924" v="143" actId="478"/>
          <ac:picMkLst>
            <pc:docMk/>
            <pc:sldMk cId="200476079" sldId="299"/>
            <ac:picMk id="5" creationId="{7BC90790-B715-1C3E-1328-DC5A7BEA30A2}"/>
          </ac:picMkLst>
        </pc:picChg>
      </pc:sldChg>
      <pc:sldChg chg="addSp delSp modSp mod modClrScheme chgLayout">
        <pc:chgData name="BELLEMIN SANDRA" userId="5fe4e071-d3f4-40df-970f-ee8fcf898346" providerId="ADAL" clId="{C07E34D4-62F1-4ACE-8C87-AD6C0EC982E5}" dt="2023-09-14T12:14:10.246" v="135"/>
        <pc:sldMkLst>
          <pc:docMk/>
          <pc:sldMk cId="1689413439" sldId="300"/>
        </pc:sldMkLst>
        <pc:picChg chg="del">
          <ac:chgData name="BELLEMIN SANDRA" userId="5fe4e071-d3f4-40df-970f-ee8fcf898346" providerId="ADAL" clId="{C07E34D4-62F1-4ACE-8C87-AD6C0EC982E5}" dt="2023-09-14T12:14:08.239" v="133" actId="478"/>
          <ac:picMkLst>
            <pc:docMk/>
            <pc:sldMk cId="1689413439" sldId="300"/>
            <ac:picMk id="2" creationId="{53A69684-6F84-BBC4-B0C5-C9B1D50E2DE0}"/>
          </ac:picMkLst>
        </pc:picChg>
        <pc:picChg chg="del">
          <ac:chgData name="BELLEMIN SANDRA" userId="5fe4e071-d3f4-40df-970f-ee8fcf898346" providerId="ADAL" clId="{C07E34D4-62F1-4ACE-8C87-AD6C0EC982E5}" dt="2023-09-14T12:14:08.825" v="134" actId="478"/>
          <ac:picMkLst>
            <pc:docMk/>
            <pc:sldMk cId="1689413439" sldId="300"/>
            <ac:picMk id="4" creationId="{115751D1-A6D8-B176-D6B0-CBBECAFF2D2A}"/>
          </ac:picMkLst>
        </pc:picChg>
        <pc:picChg chg="add mod">
          <ac:chgData name="BELLEMIN SANDRA" userId="5fe4e071-d3f4-40df-970f-ee8fcf898346" providerId="ADAL" clId="{C07E34D4-62F1-4ACE-8C87-AD6C0EC982E5}" dt="2023-09-14T12:14:10.246" v="135"/>
          <ac:picMkLst>
            <pc:docMk/>
            <pc:sldMk cId="1689413439" sldId="300"/>
            <ac:picMk id="5" creationId="{1918EA15-A099-4A67-2E40-ECAAFDEF623C}"/>
          </ac:picMkLst>
        </pc:picChg>
      </pc:sldChg>
      <pc:sldChg chg="addSp delSp modSp mod modClrScheme chgLayout">
        <pc:chgData name="BELLEMIN SANDRA" userId="5fe4e071-d3f4-40df-970f-ee8fcf898346" providerId="ADAL" clId="{C07E34D4-62F1-4ACE-8C87-AD6C0EC982E5}" dt="2023-09-14T12:14:14.077" v="138"/>
        <pc:sldMkLst>
          <pc:docMk/>
          <pc:sldMk cId="3355138806" sldId="301"/>
        </pc:sldMkLst>
        <pc:picChg chg="del">
          <ac:chgData name="BELLEMIN SANDRA" userId="5fe4e071-d3f4-40df-970f-ee8fcf898346" providerId="ADAL" clId="{C07E34D4-62F1-4ACE-8C87-AD6C0EC982E5}" dt="2023-09-14T12:14:12.072" v="136" actId="478"/>
          <ac:picMkLst>
            <pc:docMk/>
            <pc:sldMk cId="3355138806" sldId="301"/>
            <ac:picMk id="2" creationId="{49F422A9-EB9C-6BD0-9573-2D89783B0323}"/>
          </ac:picMkLst>
        </pc:picChg>
        <pc:picChg chg="del">
          <ac:chgData name="BELLEMIN SANDRA" userId="5fe4e071-d3f4-40df-970f-ee8fcf898346" providerId="ADAL" clId="{C07E34D4-62F1-4ACE-8C87-AD6C0EC982E5}" dt="2023-09-14T12:14:12.520" v="137" actId="478"/>
          <ac:picMkLst>
            <pc:docMk/>
            <pc:sldMk cId="3355138806" sldId="301"/>
            <ac:picMk id="3" creationId="{0A95D152-B7AB-75A5-41DC-054861FA342E}"/>
          </ac:picMkLst>
        </pc:picChg>
        <pc:picChg chg="add mod">
          <ac:chgData name="BELLEMIN SANDRA" userId="5fe4e071-d3f4-40df-970f-ee8fcf898346" providerId="ADAL" clId="{C07E34D4-62F1-4ACE-8C87-AD6C0EC982E5}" dt="2023-09-14T12:14:14.077" v="138"/>
          <ac:picMkLst>
            <pc:docMk/>
            <pc:sldMk cId="3355138806" sldId="301"/>
            <ac:picMk id="5" creationId="{103B6344-388F-6AF7-F5FA-F375EFF9EA47}"/>
          </ac:picMkLst>
        </pc:picChg>
      </pc:sldChg>
      <pc:sldChg chg="addSp delSp modSp mod modClrScheme chgLayout">
        <pc:chgData name="BELLEMIN SANDRA" userId="5fe4e071-d3f4-40df-970f-ee8fcf898346" providerId="ADAL" clId="{C07E34D4-62F1-4ACE-8C87-AD6C0EC982E5}" dt="2023-09-14T12:06:10.255" v="50"/>
        <pc:sldMkLst>
          <pc:docMk/>
          <pc:sldMk cId="2364660144" sldId="302"/>
        </pc:sldMkLst>
        <pc:graphicFrameChg chg="del">
          <ac:chgData name="BELLEMIN SANDRA" userId="5fe4e071-d3f4-40df-970f-ee8fcf898346" providerId="ADAL" clId="{C07E34D4-62F1-4ACE-8C87-AD6C0EC982E5}" dt="2023-09-14T12:06:07.157" v="48" actId="478"/>
          <ac:graphicFrameMkLst>
            <pc:docMk/>
            <pc:sldMk cId="2364660144" sldId="302"/>
            <ac:graphicFrameMk id="4" creationId="{2E1620AE-5382-91DD-4D87-92AA0DEA1A40}"/>
          </ac:graphicFrameMkLst>
        </pc:graphicFrameChg>
        <pc:picChg chg="del">
          <ac:chgData name="BELLEMIN SANDRA" userId="5fe4e071-d3f4-40df-970f-ee8fcf898346" providerId="ADAL" clId="{C07E34D4-62F1-4ACE-8C87-AD6C0EC982E5}" dt="2023-09-14T12:06:08.978" v="49" actId="478"/>
          <ac:picMkLst>
            <pc:docMk/>
            <pc:sldMk cId="2364660144" sldId="302"/>
            <ac:picMk id="2" creationId="{8BDF3C3A-F14F-5634-261B-2053B9D224D7}"/>
          </ac:picMkLst>
        </pc:picChg>
        <pc:picChg chg="add mod">
          <ac:chgData name="BELLEMIN SANDRA" userId="5fe4e071-d3f4-40df-970f-ee8fcf898346" providerId="ADAL" clId="{C07E34D4-62F1-4ACE-8C87-AD6C0EC982E5}" dt="2023-09-14T12:06:10.255" v="50"/>
          <ac:picMkLst>
            <pc:docMk/>
            <pc:sldMk cId="2364660144" sldId="302"/>
            <ac:picMk id="5" creationId="{F509DAA3-65B1-AD85-428A-0964751EAEBF}"/>
          </ac:picMkLst>
        </pc:picChg>
      </pc:sldChg>
      <pc:sldChg chg="addSp delSp modSp mod modClrScheme chgLayout">
        <pc:chgData name="BELLEMIN SANDRA" userId="5fe4e071-d3f4-40df-970f-ee8fcf898346" providerId="ADAL" clId="{C07E34D4-62F1-4ACE-8C87-AD6C0EC982E5}" dt="2023-09-14T12:06:00.262" v="47"/>
        <pc:sldMkLst>
          <pc:docMk/>
          <pc:sldMk cId="599860024" sldId="303"/>
        </pc:sldMkLst>
        <pc:graphicFrameChg chg="del">
          <ac:chgData name="BELLEMIN SANDRA" userId="5fe4e071-d3f4-40df-970f-ee8fcf898346" providerId="ADAL" clId="{C07E34D4-62F1-4ACE-8C87-AD6C0EC982E5}" dt="2023-09-14T12:05:58.604" v="46" actId="478"/>
          <ac:graphicFrameMkLst>
            <pc:docMk/>
            <pc:sldMk cId="599860024" sldId="303"/>
            <ac:graphicFrameMk id="2" creationId="{56C55389-2252-0117-6B5E-30E9D5519CC8}"/>
          </ac:graphicFrameMkLst>
        </pc:graphicFrameChg>
        <pc:picChg chg="add mod">
          <ac:chgData name="BELLEMIN SANDRA" userId="5fe4e071-d3f4-40df-970f-ee8fcf898346" providerId="ADAL" clId="{C07E34D4-62F1-4ACE-8C87-AD6C0EC982E5}" dt="2023-09-14T12:06:00.262" v="47"/>
          <ac:picMkLst>
            <pc:docMk/>
            <pc:sldMk cId="599860024" sldId="303"/>
            <ac:picMk id="4" creationId="{A66D9A0B-0352-C341-5E0E-E1D7A1E66AAF}"/>
          </ac:picMkLst>
        </pc:picChg>
      </pc:sldChg>
      <pc:sldChg chg="addSp delSp modSp mod modClrScheme chgLayout">
        <pc:chgData name="BELLEMIN SANDRA" userId="5fe4e071-d3f4-40df-970f-ee8fcf898346" providerId="ADAL" clId="{C07E34D4-62F1-4ACE-8C87-AD6C0EC982E5}" dt="2023-09-14T12:05:27.903" v="36"/>
        <pc:sldMkLst>
          <pc:docMk/>
          <pc:sldMk cId="197256154" sldId="304"/>
        </pc:sldMkLst>
        <pc:graphicFrameChg chg="del">
          <ac:chgData name="BELLEMIN SANDRA" userId="5fe4e071-d3f4-40df-970f-ee8fcf898346" providerId="ADAL" clId="{C07E34D4-62F1-4ACE-8C87-AD6C0EC982E5}" dt="2023-09-14T12:05:26.331" v="35" actId="478"/>
          <ac:graphicFrameMkLst>
            <pc:docMk/>
            <pc:sldMk cId="197256154" sldId="304"/>
            <ac:graphicFrameMk id="2" creationId="{609E5E53-8A35-EB62-E2B1-A761EC1951B2}"/>
          </ac:graphicFrameMkLst>
        </pc:graphicFrameChg>
        <pc:picChg chg="del">
          <ac:chgData name="BELLEMIN SANDRA" userId="5fe4e071-d3f4-40df-970f-ee8fcf898346" providerId="ADAL" clId="{C07E34D4-62F1-4ACE-8C87-AD6C0EC982E5}" dt="2023-09-14T12:05:26.331" v="35" actId="478"/>
          <ac:picMkLst>
            <pc:docMk/>
            <pc:sldMk cId="197256154" sldId="304"/>
            <ac:picMk id="3" creationId="{C311DBE2-B60A-2A71-02EF-BB62CE082DE7}"/>
          </ac:picMkLst>
        </pc:picChg>
        <pc:picChg chg="add mod">
          <ac:chgData name="BELLEMIN SANDRA" userId="5fe4e071-d3f4-40df-970f-ee8fcf898346" providerId="ADAL" clId="{C07E34D4-62F1-4ACE-8C87-AD6C0EC982E5}" dt="2023-09-14T12:05:27.903" v="36"/>
          <ac:picMkLst>
            <pc:docMk/>
            <pc:sldMk cId="197256154" sldId="304"/>
            <ac:picMk id="5" creationId="{56F23292-38BE-6F66-759C-A4D4FE85480B}"/>
          </ac:picMkLst>
        </pc:picChg>
      </pc:sldChg>
      <pc:sldChg chg="addSp delSp modSp mod modClrScheme chgLayout">
        <pc:chgData name="BELLEMIN SANDRA" userId="5fe4e071-d3f4-40df-970f-ee8fcf898346" providerId="ADAL" clId="{C07E34D4-62F1-4ACE-8C87-AD6C0EC982E5}" dt="2023-09-14T12:05:36.216" v="39"/>
        <pc:sldMkLst>
          <pc:docMk/>
          <pc:sldMk cId="1632260652" sldId="305"/>
        </pc:sldMkLst>
        <pc:graphicFrameChg chg="del modGraphic">
          <ac:chgData name="BELLEMIN SANDRA" userId="5fe4e071-d3f4-40df-970f-ee8fcf898346" providerId="ADAL" clId="{C07E34D4-62F1-4ACE-8C87-AD6C0EC982E5}" dt="2023-09-14T12:05:34.884" v="38" actId="478"/>
          <ac:graphicFrameMkLst>
            <pc:docMk/>
            <pc:sldMk cId="1632260652" sldId="305"/>
            <ac:graphicFrameMk id="2" creationId="{773A2BEC-1CC2-E62D-738E-5A9C01581138}"/>
          </ac:graphicFrameMkLst>
        </pc:graphicFrameChg>
        <pc:picChg chg="add mod">
          <ac:chgData name="BELLEMIN SANDRA" userId="5fe4e071-d3f4-40df-970f-ee8fcf898346" providerId="ADAL" clId="{C07E34D4-62F1-4ACE-8C87-AD6C0EC982E5}" dt="2023-09-14T12:05:36.216" v="39"/>
          <ac:picMkLst>
            <pc:docMk/>
            <pc:sldMk cId="1632260652" sldId="305"/>
            <ac:picMk id="4" creationId="{6977EEB2-4E34-A93A-C46B-E4535CCD9071}"/>
          </ac:picMkLst>
        </pc:picChg>
      </pc:sldChg>
      <pc:sldChg chg="addSp delSp modSp mod modClrScheme chgLayout">
        <pc:chgData name="BELLEMIN SANDRA" userId="5fe4e071-d3f4-40df-970f-ee8fcf898346" providerId="ADAL" clId="{C07E34D4-62F1-4ACE-8C87-AD6C0EC982E5}" dt="2023-09-14T12:05:43.085" v="41"/>
        <pc:sldMkLst>
          <pc:docMk/>
          <pc:sldMk cId="3604124971" sldId="306"/>
        </pc:sldMkLst>
        <pc:graphicFrameChg chg="del">
          <ac:chgData name="BELLEMIN SANDRA" userId="5fe4e071-d3f4-40df-970f-ee8fcf898346" providerId="ADAL" clId="{C07E34D4-62F1-4ACE-8C87-AD6C0EC982E5}" dt="2023-09-14T12:05:41.614" v="40" actId="478"/>
          <ac:graphicFrameMkLst>
            <pc:docMk/>
            <pc:sldMk cId="3604124971" sldId="306"/>
            <ac:graphicFrameMk id="2" creationId="{C703B7A5-46EB-BB6E-5FA0-D9D967577157}"/>
          </ac:graphicFrameMkLst>
        </pc:graphicFrameChg>
        <pc:picChg chg="del">
          <ac:chgData name="BELLEMIN SANDRA" userId="5fe4e071-d3f4-40df-970f-ee8fcf898346" providerId="ADAL" clId="{C07E34D4-62F1-4ACE-8C87-AD6C0EC982E5}" dt="2023-09-14T12:05:41.614" v="40" actId="478"/>
          <ac:picMkLst>
            <pc:docMk/>
            <pc:sldMk cId="3604124971" sldId="306"/>
            <ac:picMk id="3" creationId="{4941E9C8-A3D1-6D02-216B-768A6D766F26}"/>
          </ac:picMkLst>
        </pc:picChg>
        <pc:picChg chg="add mod">
          <ac:chgData name="BELLEMIN SANDRA" userId="5fe4e071-d3f4-40df-970f-ee8fcf898346" providerId="ADAL" clId="{C07E34D4-62F1-4ACE-8C87-AD6C0EC982E5}" dt="2023-09-14T12:05:43.085" v="41"/>
          <ac:picMkLst>
            <pc:docMk/>
            <pc:sldMk cId="3604124971" sldId="306"/>
            <ac:picMk id="5" creationId="{FFBB2CAB-89DC-9C07-F9A1-8F1BF955FC4A}"/>
          </ac:picMkLst>
        </pc:picChg>
      </pc:sldChg>
      <pc:sldChg chg="addSp delSp modSp mod modClrScheme chgLayout">
        <pc:chgData name="BELLEMIN SANDRA" userId="5fe4e071-d3f4-40df-970f-ee8fcf898346" providerId="ADAL" clId="{C07E34D4-62F1-4ACE-8C87-AD6C0EC982E5}" dt="2023-09-14T12:05:54.710" v="45"/>
        <pc:sldMkLst>
          <pc:docMk/>
          <pc:sldMk cId="389338671" sldId="307"/>
        </pc:sldMkLst>
        <pc:graphicFrameChg chg="del">
          <ac:chgData name="BELLEMIN SANDRA" userId="5fe4e071-d3f4-40df-970f-ee8fcf898346" providerId="ADAL" clId="{C07E34D4-62F1-4ACE-8C87-AD6C0EC982E5}" dt="2023-09-14T12:05:47.782" v="42" actId="478"/>
          <ac:graphicFrameMkLst>
            <pc:docMk/>
            <pc:sldMk cId="389338671" sldId="307"/>
            <ac:graphicFrameMk id="2" creationId="{E9E52CFC-9F27-7A2A-311D-17CA5AB99855}"/>
          </ac:graphicFrameMkLst>
        </pc:graphicFrameChg>
        <pc:picChg chg="del">
          <ac:chgData name="BELLEMIN SANDRA" userId="5fe4e071-d3f4-40df-970f-ee8fcf898346" providerId="ADAL" clId="{C07E34D4-62F1-4ACE-8C87-AD6C0EC982E5}" dt="2023-09-14T12:05:47.782" v="42" actId="478"/>
          <ac:picMkLst>
            <pc:docMk/>
            <pc:sldMk cId="389338671" sldId="307"/>
            <ac:picMk id="3" creationId="{D54E3EFB-8794-5FD7-8087-910D5616EA81}"/>
          </ac:picMkLst>
        </pc:picChg>
        <pc:picChg chg="add del mod">
          <ac:chgData name="BELLEMIN SANDRA" userId="5fe4e071-d3f4-40df-970f-ee8fcf898346" providerId="ADAL" clId="{C07E34D4-62F1-4ACE-8C87-AD6C0EC982E5}" dt="2023-09-14T12:05:52.906" v="44" actId="478"/>
          <ac:picMkLst>
            <pc:docMk/>
            <pc:sldMk cId="389338671" sldId="307"/>
            <ac:picMk id="5" creationId="{E32694E9-5F79-12F2-6E30-7DDA72BD5DC5}"/>
          </ac:picMkLst>
        </pc:picChg>
        <pc:picChg chg="add mod">
          <ac:chgData name="BELLEMIN SANDRA" userId="5fe4e071-d3f4-40df-970f-ee8fcf898346" providerId="ADAL" clId="{C07E34D4-62F1-4ACE-8C87-AD6C0EC982E5}" dt="2023-09-14T12:05:54.710" v="45"/>
          <ac:picMkLst>
            <pc:docMk/>
            <pc:sldMk cId="389338671" sldId="307"/>
            <ac:picMk id="7" creationId="{8DB38DBC-3CD6-C3EF-CEB0-425EFBC15C54}"/>
          </ac:picMkLst>
        </pc:picChg>
      </pc:sldChg>
      <pc:sldChg chg="addSp delSp modSp mod modClrScheme chgLayout">
        <pc:chgData name="BELLEMIN SANDRA" userId="5fe4e071-d3f4-40df-970f-ee8fcf898346" providerId="ADAL" clId="{C07E34D4-62F1-4ACE-8C87-AD6C0EC982E5}" dt="2023-09-14T12:07:31.607" v="70"/>
        <pc:sldMkLst>
          <pc:docMk/>
          <pc:sldMk cId="2077578331" sldId="308"/>
        </pc:sldMkLst>
        <pc:graphicFrameChg chg="del">
          <ac:chgData name="BELLEMIN SANDRA" userId="5fe4e071-d3f4-40df-970f-ee8fcf898346" providerId="ADAL" clId="{C07E34D4-62F1-4ACE-8C87-AD6C0EC982E5}" dt="2023-09-14T12:07:26.443" v="69" actId="478"/>
          <ac:graphicFrameMkLst>
            <pc:docMk/>
            <pc:sldMk cId="2077578331" sldId="308"/>
            <ac:graphicFrameMk id="2" creationId="{05FC6086-E617-64D0-79C5-93CDF51D621A}"/>
          </ac:graphicFrameMkLst>
        </pc:graphicFrameChg>
        <pc:picChg chg="add mod">
          <ac:chgData name="BELLEMIN SANDRA" userId="5fe4e071-d3f4-40df-970f-ee8fcf898346" providerId="ADAL" clId="{C07E34D4-62F1-4ACE-8C87-AD6C0EC982E5}" dt="2023-09-14T12:07:31.607" v="70"/>
          <ac:picMkLst>
            <pc:docMk/>
            <pc:sldMk cId="2077578331" sldId="308"/>
            <ac:picMk id="4" creationId="{2F1829D0-B34A-C6EA-22C0-BF38CE8C066A}"/>
          </ac:picMkLst>
        </pc:picChg>
      </pc:sldChg>
      <pc:sldChg chg="addSp delSp modSp mod modClrScheme chgLayout">
        <pc:chgData name="BELLEMIN SANDRA" userId="5fe4e071-d3f4-40df-970f-ee8fcf898346" providerId="ADAL" clId="{C07E34D4-62F1-4ACE-8C87-AD6C0EC982E5}" dt="2023-09-14T12:06:44.882" v="58"/>
        <pc:sldMkLst>
          <pc:docMk/>
          <pc:sldMk cId="2228946130" sldId="309"/>
        </pc:sldMkLst>
        <pc:graphicFrameChg chg="del">
          <ac:chgData name="BELLEMIN SANDRA" userId="5fe4e071-d3f4-40df-970f-ee8fcf898346" providerId="ADAL" clId="{C07E34D4-62F1-4ACE-8C87-AD6C0EC982E5}" dt="2023-09-14T12:06:43.564" v="57" actId="478"/>
          <ac:graphicFrameMkLst>
            <pc:docMk/>
            <pc:sldMk cId="2228946130" sldId="309"/>
            <ac:graphicFrameMk id="2" creationId="{9C3DABA2-190F-9404-A9A0-95BDB07ED48B}"/>
          </ac:graphicFrameMkLst>
        </pc:graphicFrameChg>
        <pc:picChg chg="add mod">
          <ac:chgData name="BELLEMIN SANDRA" userId="5fe4e071-d3f4-40df-970f-ee8fcf898346" providerId="ADAL" clId="{C07E34D4-62F1-4ACE-8C87-AD6C0EC982E5}" dt="2023-09-14T12:06:44.882" v="58"/>
          <ac:picMkLst>
            <pc:docMk/>
            <pc:sldMk cId="2228946130" sldId="309"/>
            <ac:picMk id="4" creationId="{356482A0-C1E6-4FA2-8568-B10D54E477F2}"/>
          </ac:picMkLst>
        </pc:picChg>
      </pc:sldChg>
      <pc:sldChg chg="addSp delSp modSp mod modClrScheme chgLayout">
        <pc:chgData name="BELLEMIN SANDRA" userId="5fe4e071-d3f4-40df-970f-ee8fcf898346" providerId="ADAL" clId="{C07E34D4-62F1-4ACE-8C87-AD6C0EC982E5}" dt="2023-09-14T12:06:49.194" v="60"/>
        <pc:sldMkLst>
          <pc:docMk/>
          <pc:sldMk cId="2576728549" sldId="310"/>
        </pc:sldMkLst>
        <pc:graphicFrameChg chg="del">
          <ac:chgData name="BELLEMIN SANDRA" userId="5fe4e071-d3f4-40df-970f-ee8fcf898346" providerId="ADAL" clId="{C07E34D4-62F1-4ACE-8C87-AD6C0EC982E5}" dt="2023-09-14T12:06:47.690" v="59" actId="478"/>
          <ac:graphicFrameMkLst>
            <pc:docMk/>
            <pc:sldMk cId="2576728549" sldId="310"/>
            <ac:graphicFrameMk id="2" creationId="{E78AC9CA-E39D-3A33-6A49-DF4EA5CDC8D8}"/>
          </ac:graphicFrameMkLst>
        </pc:graphicFrameChg>
        <pc:picChg chg="add mod">
          <ac:chgData name="BELLEMIN SANDRA" userId="5fe4e071-d3f4-40df-970f-ee8fcf898346" providerId="ADAL" clId="{C07E34D4-62F1-4ACE-8C87-AD6C0EC982E5}" dt="2023-09-14T12:06:49.194" v="60"/>
          <ac:picMkLst>
            <pc:docMk/>
            <pc:sldMk cId="2576728549" sldId="310"/>
            <ac:picMk id="4" creationId="{5725B331-153E-0A12-BC35-E96E49C69F07}"/>
          </ac:picMkLst>
        </pc:picChg>
      </pc:sldChg>
      <pc:sldChg chg="addSp delSp modSp mod modClrScheme chgLayout">
        <pc:chgData name="BELLEMIN SANDRA" userId="5fe4e071-d3f4-40df-970f-ee8fcf898346" providerId="ADAL" clId="{C07E34D4-62F1-4ACE-8C87-AD6C0EC982E5}" dt="2023-09-14T12:06:56.610" v="62"/>
        <pc:sldMkLst>
          <pc:docMk/>
          <pc:sldMk cId="3556838536" sldId="311"/>
        </pc:sldMkLst>
        <pc:graphicFrameChg chg="del">
          <ac:chgData name="BELLEMIN SANDRA" userId="5fe4e071-d3f4-40df-970f-ee8fcf898346" providerId="ADAL" clId="{C07E34D4-62F1-4ACE-8C87-AD6C0EC982E5}" dt="2023-09-14T12:06:52.433" v="61" actId="478"/>
          <ac:graphicFrameMkLst>
            <pc:docMk/>
            <pc:sldMk cId="3556838536" sldId="311"/>
            <ac:graphicFrameMk id="2" creationId="{56EC8FE7-9933-2E8A-D09D-952FD27A912C}"/>
          </ac:graphicFrameMkLst>
        </pc:graphicFrameChg>
        <pc:picChg chg="add mod">
          <ac:chgData name="BELLEMIN SANDRA" userId="5fe4e071-d3f4-40df-970f-ee8fcf898346" providerId="ADAL" clId="{C07E34D4-62F1-4ACE-8C87-AD6C0EC982E5}" dt="2023-09-14T12:06:56.610" v="62"/>
          <ac:picMkLst>
            <pc:docMk/>
            <pc:sldMk cId="3556838536" sldId="311"/>
            <ac:picMk id="4" creationId="{816E338A-C365-C975-2893-799F0840D6DF}"/>
          </ac:picMkLst>
        </pc:picChg>
      </pc:sldChg>
      <pc:sldChg chg="addSp delSp modSp mod modClrScheme chgLayout">
        <pc:chgData name="BELLEMIN SANDRA" userId="5fe4e071-d3f4-40df-970f-ee8fcf898346" providerId="ADAL" clId="{C07E34D4-62F1-4ACE-8C87-AD6C0EC982E5}" dt="2023-09-14T12:07:01.371" v="64"/>
        <pc:sldMkLst>
          <pc:docMk/>
          <pc:sldMk cId="1110903749" sldId="312"/>
        </pc:sldMkLst>
        <pc:graphicFrameChg chg="del">
          <ac:chgData name="BELLEMIN SANDRA" userId="5fe4e071-d3f4-40df-970f-ee8fcf898346" providerId="ADAL" clId="{C07E34D4-62F1-4ACE-8C87-AD6C0EC982E5}" dt="2023-09-14T12:06:59.734" v="63" actId="478"/>
          <ac:graphicFrameMkLst>
            <pc:docMk/>
            <pc:sldMk cId="1110903749" sldId="312"/>
            <ac:graphicFrameMk id="2" creationId="{B0FE3769-C2B7-7765-A5E0-0A03A10F87FC}"/>
          </ac:graphicFrameMkLst>
        </pc:graphicFrameChg>
        <pc:picChg chg="add mod">
          <ac:chgData name="BELLEMIN SANDRA" userId="5fe4e071-d3f4-40df-970f-ee8fcf898346" providerId="ADAL" clId="{C07E34D4-62F1-4ACE-8C87-AD6C0EC982E5}" dt="2023-09-14T12:07:01.371" v="64"/>
          <ac:picMkLst>
            <pc:docMk/>
            <pc:sldMk cId="1110903749" sldId="312"/>
            <ac:picMk id="4" creationId="{4E276B31-2825-52DB-4260-F0951BE8E849}"/>
          </ac:picMkLst>
        </pc:picChg>
      </pc:sldChg>
      <pc:sldChg chg="addSp delSp modSp mod modClrScheme chgLayout">
        <pc:chgData name="BELLEMIN SANDRA" userId="5fe4e071-d3f4-40df-970f-ee8fcf898346" providerId="ADAL" clId="{C07E34D4-62F1-4ACE-8C87-AD6C0EC982E5}" dt="2023-09-14T12:07:13.994" v="66"/>
        <pc:sldMkLst>
          <pc:docMk/>
          <pc:sldMk cId="3591123759" sldId="313"/>
        </pc:sldMkLst>
        <pc:graphicFrameChg chg="del">
          <ac:chgData name="BELLEMIN SANDRA" userId="5fe4e071-d3f4-40df-970f-ee8fcf898346" providerId="ADAL" clId="{C07E34D4-62F1-4ACE-8C87-AD6C0EC982E5}" dt="2023-09-14T12:07:12.233" v="65" actId="478"/>
          <ac:graphicFrameMkLst>
            <pc:docMk/>
            <pc:sldMk cId="3591123759" sldId="313"/>
            <ac:graphicFrameMk id="2" creationId="{1BF6AA19-7E60-399E-42C8-FA94B3A8E834}"/>
          </ac:graphicFrameMkLst>
        </pc:graphicFrameChg>
        <pc:picChg chg="add mod">
          <ac:chgData name="BELLEMIN SANDRA" userId="5fe4e071-d3f4-40df-970f-ee8fcf898346" providerId="ADAL" clId="{C07E34D4-62F1-4ACE-8C87-AD6C0EC982E5}" dt="2023-09-14T12:07:13.994" v="66"/>
          <ac:picMkLst>
            <pc:docMk/>
            <pc:sldMk cId="3591123759" sldId="313"/>
            <ac:picMk id="4" creationId="{26979D5B-988F-AC20-94AA-D07DC9DD7904}"/>
          </ac:picMkLst>
        </pc:picChg>
      </pc:sldChg>
      <pc:sldChg chg="addSp delSp modSp mod modClrScheme chgLayout">
        <pc:chgData name="BELLEMIN SANDRA" userId="5fe4e071-d3f4-40df-970f-ee8fcf898346" providerId="ADAL" clId="{C07E34D4-62F1-4ACE-8C87-AD6C0EC982E5}" dt="2023-09-14T12:07:21.194" v="68"/>
        <pc:sldMkLst>
          <pc:docMk/>
          <pc:sldMk cId="2888767998" sldId="314"/>
        </pc:sldMkLst>
        <pc:graphicFrameChg chg="del">
          <ac:chgData name="BELLEMIN SANDRA" userId="5fe4e071-d3f4-40df-970f-ee8fcf898346" providerId="ADAL" clId="{C07E34D4-62F1-4ACE-8C87-AD6C0EC982E5}" dt="2023-09-14T12:07:19.575" v="67" actId="478"/>
          <ac:graphicFrameMkLst>
            <pc:docMk/>
            <pc:sldMk cId="2888767998" sldId="314"/>
            <ac:graphicFrameMk id="2" creationId="{20B0A9CA-2633-589A-49B1-03B683DA0641}"/>
          </ac:graphicFrameMkLst>
        </pc:graphicFrameChg>
        <pc:picChg chg="add mod">
          <ac:chgData name="BELLEMIN SANDRA" userId="5fe4e071-d3f4-40df-970f-ee8fcf898346" providerId="ADAL" clId="{C07E34D4-62F1-4ACE-8C87-AD6C0EC982E5}" dt="2023-09-14T12:07:21.194" v="68"/>
          <ac:picMkLst>
            <pc:docMk/>
            <pc:sldMk cId="2888767998" sldId="314"/>
            <ac:picMk id="4" creationId="{1402A04A-03AC-28AC-B268-78D5CEE2FE21}"/>
          </ac:picMkLst>
        </pc:picChg>
      </pc:sldChg>
      <pc:sldChg chg="addSp delSp modSp mod modClrScheme chgLayout">
        <pc:chgData name="BELLEMIN SANDRA" userId="5fe4e071-d3f4-40df-970f-ee8fcf898346" providerId="ADAL" clId="{C07E34D4-62F1-4ACE-8C87-AD6C0EC982E5}" dt="2023-09-14T12:03:59.540" v="10"/>
        <pc:sldMkLst>
          <pc:docMk/>
          <pc:sldMk cId="1568680666" sldId="315"/>
        </pc:sldMkLst>
        <pc:spChg chg="del">
          <ac:chgData name="BELLEMIN SANDRA" userId="5fe4e071-d3f4-40df-970f-ee8fcf898346" providerId="ADAL" clId="{C07E34D4-62F1-4ACE-8C87-AD6C0EC982E5}" dt="2023-09-14T12:03:58.207" v="9" actId="478"/>
          <ac:spMkLst>
            <pc:docMk/>
            <pc:sldMk cId="1568680666" sldId="315"/>
            <ac:spMk id="3" creationId="{FE8FB81A-2105-D051-3C4C-9A60F5660181}"/>
          </ac:spMkLst>
        </pc:spChg>
        <pc:picChg chg="del">
          <ac:chgData name="BELLEMIN SANDRA" userId="5fe4e071-d3f4-40df-970f-ee8fcf898346" providerId="ADAL" clId="{C07E34D4-62F1-4ACE-8C87-AD6C0EC982E5}" dt="2023-09-14T12:03:58.207" v="9" actId="478"/>
          <ac:picMkLst>
            <pc:docMk/>
            <pc:sldMk cId="1568680666" sldId="315"/>
            <ac:picMk id="2" creationId="{BF95A301-802E-2A41-8721-AD68E1D1C7CE}"/>
          </ac:picMkLst>
        </pc:picChg>
        <pc:picChg chg="add mod">
          <ac:chgData name="BELLEMIN SANDRA" userId="5fe4e071-d3f4-40df-970f-ee8fcf898346" providerId="ADAL" clId="{C07E34D4-62F1-4ACE-8C87-AD6C0EC982E5}" dt="2023-09-14T12:03:59.540" v="10"/>
          <ac:picMkLst>
            <pc:docMk/>
            <pc:sldMk cId="1568680666" sldId="315"/>
            <ac:picMk id="5" creationId="{C5491204-83AE-2EC4-05B1-CB89BAE63D63}"/>
          </ac:picMkLst>
        </pc:picChg>
      </pc:sldChg>
      <pc:sldChg chg="addSp delSp modSp mod modClrScheme chgLayout">
        <pc:chgData name="BELLEMIN SANDRA" userId="5fe4e071-d3f4-40df-970f-ee8fcf898346" providerId="ADAL" clId="{C07E34D4-62F1-4ACE-8C87-AD6C0EC982E5}" dt="2023-09-14T12:04:04.537" v="12"/>
        <pc:sldMkLst>
          <pc:docMk/>
          <pc:sldMk cId="3638784452" sldId="316"/>
        </pc:sldMkLst>
        <pc:spChg chg="del">
          <ac:chgData name="BELLEMIN SANDRA" userId="5fe4e071-d3f4-40df-970f-ee8fcf898346" providerId="ADAL" clId="{C07E34D4-62F1-4ACE-8C87-AD6C0EC982E5}" dt="2023-09-14T12:04:03.165" v="11" actId="478"/>
          <ac:spMkLst>
            <pc:docMk/>
            <pc:sldMk cId="3638784452" sldId="316"/>
            <ac:spMk id="5" creationId="{43D832F2-24E5-D693-0953-020094391CB1}"/>
          </ac:spMkLst>
        </pc:spChg>
        <pc:picChg chg="add mod">
          <ac:chgData name="BELLEMIN SANDRA" userId="5fe4e071-d3f4-40df-970f-ee8fcf898346" providerId="ADAL" clId="{C07E34D4-62F1-4ACE-8C87-AD6C0EC982E5}" dt="2023-09-14T12:04:04.537" v="12"/>
          <ac:picMkLst>
            <pc:docMk/>
            <pc:sldMk cId="3638784452" sldId="316"/>
            <ac:picMk id="3" creationId="{67BBC427-9653-CB21-1440-880AB2B8A017}"/>
          </ac:picMkLst>
        </pc:picChg>
        <pc:picChg chg="del">
          <ac:chgData name="BELLEMIN SANDRA" userId="5fe4e071-d3f4-40df-970f-ee8fcf898346" providerId="ADAL" clId="{C07E34D4-62F1-4ACE-8C87-AD6C0EC982E5}" dt="2023-09-14T12:04:03.165" v="11" actId="478"/>
          <ac:picMkLst>
            <pc:docMk/>
            <pc:sldMk cId="3638784452" sldId="316"/>
            <ac:picMk id="4" creationId="{F783E881-6866-F667-CC02-06EF105B0EC3}"/>
          </ac:picMkLst>
        </pc:picChg>
      </pc:sldChg>
      <pc:sldChg chg="addSp delSp modSp mod modClrScheme chgLayout">
        <pc:chgData name="BELLEMIN SANDRA" userId="5fe4e071-d3f4-40df-970f-ee8fcf898346" providerId="ADAL" clId="{C07E34D4-62F1-4ACE-8C87-AD6C0EC982E5}" dt="2023-09-14T12:04:50.401" v="26"/>
        <pc:sldMkLst>
          <pc:docMk/>
          <pc:sldMk cId="2984063924" sldId="317"/>
        </pc:sldMkLst>
        <pc:spChg chg="del">
          <ac:chgData name="BELLEMIN SANDRA" userId="5fe4e071-d3f4-40df-970f-ee8fcf898346" providerId="ADAL" clId="{C07E34D4-62F1-4ACE-8C87-AD6C0EC982E5}" dt="2023-09-14T12:04:48.286" v="25" actId="478"/>
          <ac:spMkLst>
            <pc:docMk/>
            <pc:sldMk cId="2984063924" sldId="317"/>
            <ac:spMk id="7" creationId="{6F448BAD-F413-255A-B813-0FCEB174D7CC}"/>
          </ac:spMkLst>
        </pc:spChg>
        <pc:spChg chg="del">
          <ac:chgData name="BELLEMIN SANDRA" userId="5fe4e071-d3f4-40df-970f-ee8fcf898346" providerId="ADAL" clId="{C07E34D4-62F1-4ACE-8C87-AD6C0EC982E5}" dt="2023-09-14T12:04:48.286" v="25" actId="478"/>
          <ac:spMkLst>
            <pc:docMk/>
            <pc:sldMk cId="2984063924" sldId="317"/>
            <ac:spMk id="8" creationId="{9484F660-A589-FC2F-22DC-4D87A0C75EF8}"/>
          </ac:spMkLst>
        </pc:spChg>
        <pc:graphicFrameChg chg="del">
          <ac:chgData name="BELLEMIN SANDRA" userId="5fe4e071-d3f4-40df-970f-ee8fcf898346" providerId="ADAL" clId="{C07E34D4-62F1-4ACE-8C87-AD6C0EC982E5}" dt="2023-09-14T12:04:48.286" v="25" actId="478"/>
          <ac:graphicFrameMkLst>
            <pc:docMk/>
            <pc:sldMk cId="2984063924" sldId="317"/>
            <ac:graphicFrameMk id="2" creationId="{31FFA137-1DF1-B30C-58E2-63D0719A5788}"/>
          </ac:graphicFrameMkLst>
        </pc:graphicFrameChg>
        <pc:graphicFrameChg chg="del">
          <ac:chgData name="BELLEMIN SANDRA" userId="5fe4e071-d3f4-40df-970f-ee8fcf898346" providerId="ADAL" clId="{C07E34D4-62F1-4ACE-8C87-AD6C0EC982E5}" dt="2023-09-14T12:04:48.286" v="25" actId="478"/>
          <ac:graphicFrameMkLst>
            <pc:docMk/>
            <pc:sldMk cId="2984063924" sldId="317"/>
            <ac:graphicFrameMk id="9" creationId="{8BC5AECF-DD32-AF9F-8514-4BD5A8FC8C9E}"/>
          </ac:graphicFrameMkLst>
        </pc:graphicFrameChg>
        <pc:picChg chg="del">
          <ac:chgData name="BELLEMIN SANDRA" userId="5fe4e071-d3f4-40df-970f-ee8fcf898346" providerId="ADAL" clId="{C07E34D4-62F1-4ACE-8C87-AD6C0EC982E5}" dt="2023-09-14T12:04:48.286" v="25" actId="478"/>
          <ac:picMkLst>
            <pc:docMk/>
            <pc:sldMk cId="2984063924" sldId="317"/>
            <ac:picMk id="3" creationId="{D7A89175-E940-8C18-EB67-F694CCB09AA5}"/>
          </ac:picMkLst>
        </pc:picChg>
        <pc:picChg chg="del">
          <ac:chgData name="BELLEMIN SANDRA" userId="5fe4e071-d3f4-40df-970f-ee8fcf898346" providerId="ADAL" clId="{C07E34D4-62F1-4ACE-8C87-AD6C0EC982E5}" dt="2023-09-14T12:04:48.286" v="25" actId="478"/>
          <ac:picMkLst>
            <pc:docMk/>
            <pc:sldMk cId="2984063924" sldId="317"/>
            <ac:picMk id="5" creationId="{B0548C8F-B668-CF02-A2DE-F2334B94FA2F}"/>
          </ac:picMkLst>
        </pc:picChg>
        <pc:picChg chg="add mod">
          <ac:chgData name="BELLEMIN SANDRA" userId="5fe4e071-d3f4-40df-970f-ee8fcf898346" providerId="ADAL" clId="{C07E34D4-62F1-4ACE-8C87-AD6C0EC982E5}" dt="2023-09-14T12:04:50.401" v="26"/>
          <ac:picMkLst>
            <pc:docMk/>
            <pc:sldMk cId="2984063924" sldId="317"/>
            <ac:picMk id="6" creationId="{DA96F02A-F557-E049-F5E8-9CCC28466C8D}"/>
          </ac:picMkLst>
        </pc:picChg>
      </pc:sldChg>
      <pc:sldChg chg="addSp delSp modSp mod modClrScheme chgLayout">
        <pc:chgData name="BELLEMIN SANDRA" userId="5fe4e071-d3f4-40df-970f-ee8fcf898346" providerId="ADAL" clId="{C07E34D4-62F1-4ACE-8C87-AD6C0EC982E5}" dt="2023-09-14T12:05:11.970" v="32"/>
        <pc:sldMkLst>
          <pc:docMk/>
          <pc:sldMk cId="2631256620" sldId="318"/>
        </pc:sldMkLst>
        <pc:spChg chg="del">
          <ac:chgData name="BELLEMIN SANDRA" userId="5fe4e071-d3f4-40df-970f-ee8fcf898346" providerId="ADAL" clId="{C07E34D4-62F1-4ACE-8C87-AD6C0EC982E5}" dt="2023-09-14T12:05:10.167" v="31" actId="478"/>
          <ac:spMkLst>
            <pc:docMk/>
            <pc:sldMk cId="2631256620" sldId="318"/>
            <ac:spMk id="5" creationId="{D4585999-5057-C43D-5515-BA6B6B034039}"/>
          </ac:spMkLst>
        </pc:spChg>
        <pc:spChg chg="del">
          <ac:chgData name="BELLEMIN SANDRA" userId="5fe4e071-d3f4-40df-970f-ee8fcf898346" providerId="ADAL" clId="{C07E34D4-62F1-4ACE-8C87-AD6C0EC982E5}" dt="2023-09-14T12:05:10.167" v="31" actId="478"/>
          <ac:spMkLst>
            <pc:docMk/>
            <pc:sldMk cId="2631256620" sldId="318"/>
            <ac:spMk id="6" creationId="{74767574-877F-43F5-C729-FA2ABC3B30DC}"/>
          </ac:spMkLst>
        </pc:spChg>
        <pc:graphicFrameChg chg="del">
          <ac:chgData name="BELLEMIN SANDRA" userId="5fe4e071-d3f4-40df-970f-ee8fcf898346" providerId="ADAL" clId="{C07E34D4-62F1-4ACE-8C87-AD6C0EC982E5}" dt="2023-09-14T12:05:10.167" v="31" actId="478"/>
          <ac:graphicFrameMkLst>
            <pc:docMk/>
            <pc:sldMk cId="2631256620" sldId="318"/>
            <ac:graphicFrameMk id="7" creationId="{C77C91D6-9E12-4D3C-DDE3-F5D77AD8BC3F}"/>
          </ac:graphicFrameMkLst>
        </pc:graphicFrameChg>
        <pc:picChg chg="del">
          <ac:chgData name="BELLEMIN SANDRA" userId="5fe4e071-d3f4-40df-970f-ee8fcf898346" providerId="ADAL" clId="{C07E34D4-62F1-4ACE-8C87-AD6C0EC982E5}" dt="2023-09-14T12:05:10.167" v="31" actId="478"/>
          <ac:picMkLst>
            <pc:docMk/>
            <pc:sldMk cId="2631256620" sldId="318"/>
            <ac:picMk id="2" creationId="{73D65468-AC81-860E-1489-4E64D2B946B9}"/>
          </ac:picMkLst>
        </pc:picChg>
        <pc:picChg chg="add mod">
          <ac:chgData name="BELLEMIN SANDRA" userId="5fe4e071-d3f4-40df-970f-ee8fcf898346" providerId="ADAL" clId="{C07E34D4-62F1-4ACE-8C87-AD6C0EC982E5}" dt="2023-09-14T12:05:11.970" v="32"/>
          <ac:picMkLst>
            <pc:docMk/>
            <pc:sldMk cId="2631256620" sldId="318"/>
            <ac:picMk id="4" creationId="{085EA685-FB8D-19BC-2DCB-A1510AFBDF16}"/>
          </ac:picMkLst>
        </pc:picChg>
      </pc:sldChg>
      <pc:sldChg chg="addSp delSp modSp mod modClrScheme chgLayout">
        <pc:chgData name="BELLEMIN SANDRA" userId="5fe4e071-d3f4-40df-970f-ee8fcf898346" providerId="ADAL" clId="{C07E34D4-62F1-4ACE-8C87-AD6C0EC982E5}" dt="2023-09-14T12:05:20.904" v="34"/>
        <pc:sldMkLst>
          <pc:docMk/>
          <pc:sldMk cId="337873767" sldId="319"/>
        </pc:sldMkLst>
        <pc:spChg chg="del">
          <ac:chgData name="BELLEMIN SANDRA" userId="5fe4e071-d3f4-40df-970f-ee8fcf898346" providerId="ADAL" clId="{C07E34D4-62F1-4ACE-8C87-AD6C0EC982E5}" dt="2023-09-14T12:05:16.995" v="33" actId="478"/>
          <ac:spMkLst>
            <pc:docMk/>
            <pc:sldMk cId="337873767" sldId="319"/>
            <ac:spMk id="11" creationId="{67F960C7-F210-F7D6-CC3D-CC92AAA1804C}"/>
          </ac:spMkLst>
        </pc:spChg>
        <pc:spChg chg="del">
          <ac:chgData name="BELLEMIN SANDRA" userId="5fe4e071-d3f4-40df-970f-ee8fcf898346" providerId="ADAL" clId="{C07E34D4-62F1-4ACE-8C87-AD6C0EC982E5}" dt="2023-09-14T12:05:16.995" v="33" actId="478"/>
          <ac:spMkLst>
            <pc:docMk/>
            <pc:sldMk cId="337873767" sldId="319"/>
            <ac:spMk id="12" creationId="{E5B97B55-565D-F79B-4159-27019E16919B}"/>
          </ac:spMkLst>
        </pc:spChg>
        <pc:graphicFrameChg chg="del">
          <ac:chgData name="BELLEMIN SANDRA" userId="5fe4e071-d3f4-40df-970f-ee8fcf898346" providerId="ADAL" clId="{C07E34D4-62F1-4ACE-8C87-AD6C0EC982E5}" dt="2023-09-14T12:05:16.995" v="33" actId="478"/>
          <ac:graphicFrameMkLst>
            <pc:docMk/>
            <pc:sldMk cId="337873767" sldId="319"/>
            <ac:graphicFrameMk id="13" creationId="{1E464C58-9ECC-BDCD-B2DD-CF59C8A31282}"/>
          </ac:graphicFrameMkLst>
        </pc:graphicFrameChg>
        <pc:picChg chg="add mod">
          <ac:chgData name="BELLEMIN SANDRA" userId="5fe4e071-d3f4-40df-970f-ee8fcf898346" providerId="ADAL" clId="{C07E34D4-62F1-4ACE-8C87-AD6C0EC982E5}" dt="2023-09-14T12:05:20.904" v="34"/>
          <ac:picMkLst>
            <pc:docMk/>
            <pc:sldMk cId="337873767" sldId="319"/>
            <ac:picMk id="3" creationId="{5D3AE7D3-62AC-6B87-A7E1-F952A164CD44}"/>
          </ac:picMkLst>
        </pc:picChg>
        <pc:picChg chg="del">
          <ac:chgData name="BELLEMIN SANDRA" userId="5fe4e071-d3f4-40df-970f-ee8fcf898346" providerId="ADAL" clId="{C07E34D4-62F1-4ACE-8C87-AD6C0EC982E5}" dt="2023-09-14T12:05:16.995" v="33" actId="478"/>
          <ac:picMkLst>
            <pc:docMk/>
            <pc:sldMk cId="337873767" sldId="319"/>
            <ac:picMk id="10" creationId="{A1340A1F-F971-B85D-83C0-564E4BEAACB3}"/>
          </ac:picMkLst>
        </pc:picChg>
      </pc:sldChg>
      <pc:sldChg chg="addSp delSp modSp mod modClrScheme chgLayout">
        <pc:chgData name="BELLEMIN SANDRA" userId="5fe4e071-d3f4-40df-970f-ee8fcf898346" providerId="ADAL" clId="{C07E34D4-62F1-4ACE-8C87-AD6C0EC982E5}" dt="2023-09-14T12:06:30.637" v="54"/>
        <pc:sldMkLst>
          <pc:docMk/>
          <pc:sldMk cId="215422953" sldId="320"/>
        </pc:sldMkLst>
        <pc:graphicFrameChg chg="del">
          <ac:chgData name="BELLEMIN SANDRA" userId="5fe4e071-d3f4-40df-970f-ee8fcf898346" providerId="ADAL" clId="{C07E34D4-62F1-4ACE-8C87-AD6C0EC982E5}" dt="2023-09-14T12:06:21.330" v="53" actId="478"/>
          <ac:graphicFrameMkLst>
            <pc:docMk/>
            <pc:sldMk cId="215422953" sldId="320"/>
            <ac:graphicFrameMk id="3" creationId="{4FB90B1E-CEDB-1C7A-1BE8-16D0483FC167}"/>
          </ac:graphicFrameMkLst>
        </pc:graphicFrameChg>
        <pc:picChg chg="add mod">
          <ac:chgData name="BELLEMIN SANDRA" userId="5fe4e071-d3f4-40df-970f-ee8fcf898346" providerId="ADAL" clId="{C07E34D4-62F1-4ACE-8C87-AD6C0EC982E5}" dt="2023-09-14T12:06:30.637" v="54"/>
          <ac:picMkLst>
            <pc:docMk/>
            <pc:sldMk cId="215422953" sldId="320"/>
            <ac:picMk id="4" creationId="{623B446E-A03C-0421-B0A9-391FFB5ADD01}"/>
          </ac:picMkLst>
        </pc:picChg>
      </pc:sldChg>
      <pc:sldChg chg="addSp delSp modSp mod modClrScheme chgLayout">
        <pc:chgData name="BELLEMIN SANDRA" userId="5fe4e071-d3f4-40df-970f-ee8fcf898346" providerId="ADAL" clId="{C07E34D4-62F1-4ACE-8C87-AD6C0EC982E5}" dt="2023-09-14T12:06:35.148" v="56"/>
        <pc:sldMkLst>
          <pc:docMk/>
          <pc:sldMk cId="1440730899" sldId="321"/>
        </pc:sldMkLst>
        <pc:graphicFrameChg chg="del">
          <ac:chgData name="BELLEMIN SANDRA" userId="5fe4e071-d3f4-40df-970f-ee8fcf898346" providerId="ADAL" clId="{C07E34D4-62F1-4ACE-8C87-AD6C0EC982E5}" dt="2023-09-14T12:06:33.043" v="55" actId="478"/>
          <ac:graphicFrameMkLst>
            <pc:docMk/>
            <pc:sldMk cId="1440730899" sldId="321"/>
            <ac:graphicFrameMk id="3" creationId="{4FB90B1E-CEDB-1C7A-1BE8-16D0483FC167}"/>
          </ac:graphicFrameMkLst>
        </pc:graphicFrameChg>
        <pc:picChg chg="add mod">
          <ac:chgData name="BELLEMIN SANDRA" userId="5fe4e071-d3f4-40df-970f-ee8fcf898346" providerId="ADAL" clId="{C07E34D4-62F1-4ACE-8C87-AD6C0EC982E5}" dt="2023-09-14T12:06:35.148" v="56"/>
          <ac:picMkLst>
            <pc:docMk/>
            <pc:sldMk cId="1440730899" sldId="321"/>
            <ac:picMk id="4" creationId="{7C5B4D34-AC82-E599-C520-D16C730668D0}"/>
          </ac:picMkLst>
        </pc:picChg>
      </pc:sldChg>
    </pc:docChg>
  </pc:docChgLst>
  <pc:docChgLst>
    <pc:chgData name="CORNUBERT CLAIRE" userId="463e7911-c62c-4422-9308-3a4a3529b03e" providerId="ADAL" clId="{9AB30932-9E1D-4129-990C-DD8ED4C7B5A3}"/>
    <pc:docChg chg="modSld">
      <pc:chgData name="CORNUBERT CLAIRE" userId="463e7911-c62c-4422-9308-3a4a3529b03e" providerId="ADAL" clId="{9AB30932-9E1D-4129-990C-DD8ED4C7B5A3}" dt="2023-09-15T10:54:22.820" v="5" actId="113"/>
      <pc:docMkLst>
        <pc:docMk/>
      </pc:docMkLst>
      <pc:sldChg chg="modNotesTx">
        <pc:chgData name="CORNUBERT CLAIRE" userId="463e7911-c62c-4422-9308-3a4a3529b03e" providerId="ADAL" clId="{9AB30932-9E1D-4129-990C-DD8ED4C7B5A3}" dt="2023-09-15T10:10:13.312" v="0" actId="114"/>
        <pc:sldMkLst>
          <pc:docMk/>
          <pc:sldMk cId="2154830956" sldId="257"/>
        </pc:sldMkLst>
      </pc:sldChg>
      <pc:sldChg chg="modNotesTx">
        <pc:chgData name="CORNUBERT CLAIRE" userId="463e7911-c62c-4422-9308-3a4a3529b03e" providerId="ADAL" clId="{9AB30932-9E1D-4129-990C-DD8ED4C7B5A3}" dt="2023-09-15T10:54:22.820" v="5" actId="113"/>
        <pc:sldMkLst>
          <pc:docMk/>
          <pc:sldMk cId="3539290326" sldId="258"/>
        </pc:sldMkLst>
      </pc:sldChg>
      <pc:sldChg chg="modNotesTx">
        <pc:chgData name="CORNUBERT CLAIRE" userId="463e7911-c62c-4422-9308-3a4a3529b03e" providerId="ADAL" clId="{9AB30932-9E1D-4129-990C-DD8ED4C7B5A3}" dt="2023-09-15T10:28:44.934" v="2" actId="114"/>
        <pc:sldMkLst>
          <pc:docMk/>
          <pc:sldMk cId="4044108183" sldId="267"/>
        </pc:sldMkLst>
      </pc:sldChg>
      <pc:sldChg chg="modNotesTx">
        <pc:chgData name="CORNUBERT CLAIRE" userId="463e7911-c62c-4422-9308-3a4a3529b03e" providerId="ADAL" clId="{9AB30932-9E1D-4129-990C-DD8ED4C7B5A3}" dt="2023-09-15T10:29:16.183" v="4" actId="114"/>
        <pc:sldMkLst>
          <pc:docMk/>
          <pc:sldMk cId="2748477961"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F759C-5E76-498F-8DE2-BC2EDBCC7620}"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63637-4E25-4B05-97DA-552701012E4C}" type="slidenum">
              <a:rPr lang="fr-FR" smtClean="0"/>
              <a:t>‹N°›</a:t>
            </a:fld>
            <a:endParaRPr lang="fr-FR"/>
          </a:p>
        </p:txBody>
      </p:sp>
    </p:spTree>
    <p:extLst>
      <p:ext uri="{BB962C8B-B14F-4D97-AF65-F5344CB8AC3E}">
        <p14:creationId xmlns:p14="http://schemas.microsoft.com/office/powerpoint/2010/main" val="176316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dirty="0">
                <a:solidFill>
                  <a:srgbClr val="FF0000"/>
                </a:solidFill>
                <a:effectLst/>
                <a:latin typeface="+mn-lt"/>
                <a:ea typeface="Times New Roman" panose="02020603050405020304" pitchFamily="18" charset="0"/>
                <a:cs typeface="Times New Roman" panose="02020603050405020304" pitchFamily="18" charset="0"/>
              </a:rPr>
              <a:t>DES LETTRES ET DES MOTS PARTICULIERS </a:t>
            </a:r>
            <a:r>
              <a:rPr lang="fr-FR" sz="1800" b="0" i="0" dirty="0">
                <a:solidFill>
                  <a:srgbClr val="FF0000"/>
                </a:solidFill>
                <a:effectLst/>
                <a:latin typeface="+mn-lt"/>
                <a:ea typeface="Times New Roman" panose="02020603050405020304" pitchFamily="18" charset="0"/>
                <a:cs typeface="Times New Roman" panose="02020603050405020304" pitchFamily="18" charset="0"/>
              </a:rPr>
              <a:t>– </a:t>
            </a:r>
            <a:r>
              <a:rPr lang="fr-FR" sz="1800" b="0" i="1" dirty="0">
                <a:solidFill>
                  <a:srgbClr val="FF0000"/>
                </a:solidFill>
                <a:effectLst/>
                <a:latin typeface="+mn-lt"/>
                <a:ea typeface="Times New Roman" panose="02020603050405020304" pitchFamily="18" charset="0"/>
                <a:cs typeface="Times New Roman" panose="02020603050405020304" pitchFamily="18" charset="0"/>
              </a:rPr>
              <a:t>Séparer les déterminants et les noms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Times New Roman" panose="02020603050405020304" pitchFamily="18" charset="0"/>
              </a:rPr>
              <a:t>Leçon 27 : Les deux amis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1</a:t>
            </a:fld>
            <a:endParaRPr lang="fr-FR"/>
          </a:p>
        </p:txBody>
      </p:sp>
    </p:spTree>
    <p:extLst>
      <p:ext uri="{BB962C8B-B14F-4D97-AF65-F5344CB8AC3E}">
        <p14:creationId xmlns:p14="http://schemas.microsoft.com/office/powerpoint/2010/main" val="214020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Times New Roman" panose="02020603050405020304" pitchFamily="18" charset="0"/>
                <a:ea typeface="Times New Roman" panose="02020603050405020304" pitchFamily="18" charset="0"/>
              </a:rPr>
              <a:t>« Est-ce que vous pouvez lire le 3</a:t>
            </a:r>
            <a:r>
              <a:rPr lang="fr-FR" sz="1200" baseline="30000" dirty="0">
                <a:solidFill>
                  <a:srgbClr val="0070C0"/>
                </a:solidFill>
                <a:effectLst/>
                <a:latin typeface="Times New Roman" panose="02020603050405020304" pitchFamily="18" charset="0"/>
                <a:ea typeface="Times New Roman" panose="02020603050405020304" pitchFamily="18" charset="0"/>
              </a:rPr>
              <a:t>e</a:t>
            </a:r>
            <a:r>
              <a:rPr lang="fr-FR" sz="1200" dirty="0">
                <a:solidFill>
                  <a:srgbClr val="0070C0"/>
                </a:solidFill>
                <a:effectLst/>
                <a:latin typeface="Times New Roman" panose="02020603050405020304" pitchFamily="18" charset="0"/>
                <a:ea typeface="Times New Roman" panose="02020603050405020304" pitchFamily="18" charset="0"/>
              </a:rPr>
              <a:t> groupe de mots en faisant très attention et en séparant les syllabes ? Quelle remarque est-ce que vous pouvez faire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Ça se dit pareil, mais l’écriture est différente.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10</a:t>
            </a:fld>
            <a:endParaRPr lang="fr-FR"/>
          </a:p>
        </p:txBody>
      </p:sp>
    </p:spTree>
    <p:extLst>
      <p:ext uri="{BB962C8B-B14F-4D97-AF65-F5344CB8AC3E}">
        <p14:creationId xmlns:p14="http://schemas.microsoft.com/office/powerpoint/2010/main" val="68392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Times New Roman" panose="02020603050405020304" pitchFamily="18" charset="0"/>
                <a:ea typeface="Times New Roman" panose="02020603050405020304" pitchFamily="18" charset="0"/>
              </a:rPr>
              <a:t>« Est-ce que vous pouvez lire le dernier groupe de mots en faisant très attention et en séparant les syllabes ? Quelle remarque est-ce que vous pouvez faire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Ça se dit pareil, mais l’écriture est différente.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Maintenant, est-ce que vous comprenez ce qu’ont fait Aristobule et ses copains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Ils ont écrit les syllabes qu’ils entendaient l’une après l’autre.</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11</a:t>
            </a:fld>
            <a:endParaRPr lang="fr-FR"/>
          </a:p>
        </p:txBody>
      </p:sp>
    </p:spTree>
    <p:extLst>
      <p:ext uri="{BB962C8B-B14F-4D97-AF65-F5344CB8AC3E}">
        <p14:creationId xmlns:p14="http://schemas.microsoft.com/office/powerpoint/2010/main" val="111952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Si on se rappelle la leçon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Voyelles et consonnes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la première lettre du mot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ami</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c’est une voyelle ou une consonne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C’est une voyelle.</a:t>
            </a:r>
          </a:p>
          <a:p>
            <a:pPr marL="0" lvl="0" indent="0">
              <a:lnSpc>
                <a:spcPct val="107000"/>
              </a:lnSpc>
              <a:buClr>
                <a:srgbClr val="00B050"/>
              </a:buClr>
              <a:buFont typeface="Symbol" panose="05050102010706020507" pitchFamily="18" charset="2"/>
              <a:buNone/>
            </a:pP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Oui. Aristobule et ses copains ont coupé les mots comme on coupe les syllabes. Ils ont oublié qu’on fait la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liaison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La liaison, c’est quand on prononce dans une seule syllabe la consonne qui termine le premier mot (comme les mots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son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etc.) et la voyelle qui commence le mot d’après (ici, le mot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ami</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lie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les deux mots ensemble.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12</a:t>
            </a:fld>
            <a:endParaRPr lang="fr-FR"/>
          </a:p>
        </p:txBody>
      </p:sp>
    </p:spTree>
    <p:extLst>
      <p:ext uri="{BB962C8B-B14F-4D97-AF65-F5344CB8AC3E}">
        <p14:creationId xmlns:p14="http://schemas.microsoft.com/office/powerpoint/2010/main" val="41343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Times New Roman" panose="02020603050405020304" pitchFamily="18" charset="0"/>
              </a:rPr>
              <a:t>« Et pour le mot </a:t>
            </a:r>
            <a:r>
              <a:rPr lang="fr-FR" sz="1800" i="1" dirty="0">
                <a:solidFill>
                  <a:srgbClr val="0070C0"/>
                </a:solidFill>
                <a:effectLst/>
                <a:latin typeface="Times New Roman" panose="02020603050405020304" pitchFamily="18" charset="0"/>
                <a:ea typeface="Times New Roman" panose="02020603050405020304" pitchFamily="18" charset="0"/>
              </a:rPr>
              <a:t>copain</a:t>
            </a:r>
            <a:r>
              <a:rPr lang="fr-FR" sz="1800" dirty="0">
                <a:solidFill>
                  <a:srgbClr val="0070C0"/>
                </a:solidFill>
                <a:effectLst/>
                <a:latin typeface="Times New Roman" panose="02020603050405020304" pitchFamily="18" charset="0"/>
                <a:ea typeface="Times New Roman" panose="02020603050405020304" pitchFamily="18" charset="0"/>
              </a:rPr>
              <a:t> ? Pourquoi est-ce qu’Aristobule ne s’est pas trompé ? »</a:t>
            </a:r>
          </a:p>
          <a:p>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Parce que ça commence par une consonne. Si on coupe en syllabes, ça fait [</a:t>
            </a:r>
            <a:r>
              <a:rPr lang="fr-FR"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œ̃</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ɛ</a:t>
            </a:r>
            <a:r>
              <a:rPr lang="fr-FR"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 [</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ɛ</a:t>
            </a:r>
            <a:r>
              <a:rPr lang="fr-FR"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Il n’y a pas le même risque de se tromper.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13</a:t>
            </a:fld>
            <a:endParaRPr lang="fr-FR"/>
          </a:p>
        </p:txBody>
      </p:sp>
    </p:spTree>
    <p:extLst>
      <p:ext uri="{BB962C8B-B14F-4D97-AF65-F5344CB8AC3E}">
        <p14:creationId xmlns:p14="http://schemas.microsoft.com/office/powerpoint/2010/main" val="108712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sz="1800" b="1" i="1" dirty="0">
                <a:effectLst/>
                <a:highlight>
                  <a:srgbClr val="C0C0C0"/>
                </a:highlight>
                <a:latin typeface="Times New Roman" panose="02020603050405020304" pitchFamily="18" charset="0"/>
                <a:ea typeface="Times New Roman" panose="02020603050405020304" pitchFamily="18" charset="0"/>
              </a:rPr>
              <a:t>Observation</a:t>
            </a:r>
            <a:r>
              <a:rPr lang="fr-FR" sz="1800" b="1" dirty="0">
                <a:effectLst/>
                <a:highlight>
                  <a:srgbClr val="C0C0C0"/>
                </a:highlight>
                <a:latin typeface="Times New Roman" panose="02020603050405020304" pitchFamily="18" charset="0"/>
                <a:ea typeface="Times New Roman" panose="02020603050405020304" pitchFamily="18" charset="0"/>
              </a:rPr>
              <a:t>.</a:t>
            </a:r>
            <a:r>
              <a:rPr lang="fr-FR" sz="1800" b="1" dirty="0">
                <a:effectLst/>
                <a:latin typeface="Times New Roman" panose="02020603050405020304" pitchFamily="18" charset="0"/>
                <a:ea typeface="Times New Roman" panose="02020603050405020304" pitchFamily="18" charset="0"/>
              </a:rPr>
              <a:t> Éviter à l’écrit les erreurs dues à la liaison</a:t>
            </a:r>
          </a:p>
          <a:p>
            <a:endParaRPr lang="fr-FR" b="1" dirty="0"/>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va relire les mots : qu’est-ce qu’il y a de pareil dans toutes ces écritures ? Qu’est-ce qui change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 qui reste pareil, c’est la suite de lettres :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a-m-i</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 qui change, c’est les « petits mots », les déterminants.</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14</a:t>
            </a:fld>
            <a:endParaRPr lang="fr-FR"/>
          </a:p>
        </p:txBody>
      </p:sp>
    </p:spTree>
    <p:extLst>
      <p:ext uri="{BB962C8B-B14F-4D97-AF65-F5344CB8AC3E}">
        <p14:creationId xmlns:p14="http://schemas.microsoft.com/office/powerpoint/2010/main" val="41835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800" b="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Cette suite de lettres qui est toujours pareille, quelles que soient les écritures qui se trompent, qu’est-ce que ça écrit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Ça écrit le mot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ami</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Alors ? Est-ce que ça vous donne une idée pour éviter de se tromper ? »</a:t>
            </a:r>
            <a:endPar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
                <a:srgbClr val="00B050"/>
              </a:buClr>
              <a:buSzTx/>
              <a:buFont typeface="Symbol" panose="050501020107060205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peut essayer de changer le « petit mot », le déterminant devant. On cherche ensuite les sons qui restent pareils.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15</a:t>
            </a:fld>
            <a:endParaRPr lang="fr-FR"/>
          </a:p>
        </p:txBody>
      </p:sp>
    </p:spTree>
    <p:extLst>
      <p:ext uri="{BB962C8B-B14F-4D97-AF65-F5344CB8AC3E}">
        <p14:creationId xmlns:p14="http://schemas.microsoft.com/office/powerpoint/2010/main" val="131788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Quels sont les déterminants que vous connaissez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un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une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deux</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son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etc.</a:t>
            </a:r>
          </a:p>
          <a:p>
            <a:pPr marL="0" lvl="0" indent="0">
              <a:lnSpc>
                <a:spcPct val="107000"/>
              </a:lnSpc>
              <a:buClr>
                <a:srgbClr val="00B050"/>
              </a:buClr>
              <a:buFont typeface="Symbol" panose="05050102010706020507" pitchFamily="18" charset="2"/>
              <a:buNone/>
            </a:pP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800" b="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va essayer. Prenez vos ardoises. Je vais vous dicter des groupes de mots et vous allez chercher dans votre tête un autre déterminant. Vous allez écrire seulement le nom, pas le déterminant qui est avant. Vous me direz s’il y a la liaison ou pas. »</a:t>
            </a:r>
            <a:endPar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Clr>
                <a:srgbClr val="00B050"/>
              </a:buClr>
              <a:buFont typeface="Symbol" panose="05050102010706020507" pitchFamily="18" charset="2"/>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Groupes de mots à dicter :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les agneaux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un nombre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un âne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un ours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un navire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un insecte ».</a:t>
            </a: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16</a:t>
            </a:fld>
            <a:endParaRPr lang="fr-FR"/>
          </a:p>
        </p:txBody>
      </p:sp>
    </p:spTree>
    <p:extLst>
      <p:ext uri="{BB962C8B-B14F-4D97-AF65-F5344CB8AC3E}">
        <p14:creationId xmlns:p14="http://schemas.microsoft.com/office/powerpoint/2010/main" val="202360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Correction de l’exercice sur ardoise : </a:t>
            </a:r>
          </a:p>
          <a:p>
            <a:endParaRPr lang="fr-FR" i="1" dirty="0"/>
          </a:p>
          <a:p>
            <a:r>
              <a:rPr lang="fr-FR" sz="1200" i="1" dirty="0">
                <a:effectLst/>
                <a:latin typeface="Calibri" panose="020F0502020204030204" pitchFamily="34" charset="0"/>
                <a:ea typeface="Calibri" panose="020F0502020204030204" pitchFamily="34" charset="0"/>
                <a:cs typeface="Times New Roman" panose="02020603050405020304" pitchFamily="18" charset="0"/>
              </a:rPr>
              <a:t>les agneaux</a:t>
            </a:r>
            <a:endParaRPr lang="fr-FR" i="1" dirty="0"/>
          </a:p>
          <a:p>
            <a:r>
              <a:rPr lang="fr-FR" i="0" dirty="0"/>
              <a:t>« Pour être sûr, on peut remplacer le petit mot </a:t>
            </a:r>
            <a:r>
              <a:rPr lang="fr-FR" b="1" i="1" dirty="0"/>
              <a:t>les</a:t>
            </a:r>
            <a:r>
              <a:rPr lang="fr-FR" i="1" dirty="0"/>
              <a:t> </a:t>
            </a:r>
            <a:r>
              <a:rPr lang="fr-FR" i="0" dirty="0"/>
              <a:t>par</a:t>
            </a:r>
            <a:r>
              <a:rPr lang="fr-FR" i="1" dirty="0"/>
              <a:t> </a:t>
            </a:r>
            <a:r>
              <a:rPr lang="fr-FR" b="1" i="1" dirty="0"/>
              <a:t>mon</a:t>
            </a:r>
            <a:r>
              <a:rPr lang="fr-FR" i="1" dirty="0"/>
              <a:t> </a:t>
            </a:r>
            <a:r>
              <a:rPr lang="fr-FR" i="0" dirty="0"/>
              <a:t>ou</a:t>
            </a:r>
            <a:r>
              <a:rPr lang="fr-FR" i="1" dirty="0"/>
              <a:t> </a:t>
            </a:r>
            <a:r>
              <a:rPr lang="fr-FR" b="1" i="1" dirty="0"/>
              <a:t>ton</a:t>
            </a:r>
            <a:r>
              <a:rPr lang="fr-FR" i="1" dirty="0"/>
              <a:t> = mon agneau, ton agneau. </a:t>
            </a:r>
            <a:r>
              <a:rPr lang="fr-FR" i="0" dirty="0"/>
              <a:t>C’est le mot </a:t>
            </a:r>
            <a:r>
              <a:rPr lang="fr-FR" i="1" dirty="0"/>
              <a:t>agneau.</a:t>
            </a:r>
            <a:r>
              <a:rPr lang="fr-FR" i="0" dirty="0"/>
              <a:t> Il y a une liaison. »</a:t>
            </a: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17</a:t>
            </a:fld>
            <a:endParaRPr lang="fr-FR"/>
          </a:p>
        </p:txBody>
      </p:sp>
    </p:spTree>
    <p:extLst>
      <p:ext uri="{BB962C8B-B14F-4D97-AF65-F5344CB8AC3E}">
        <p14:creationId xmlns:p14="http://schemas.microsoft.com/office/powerpoint/2010/main" val="401143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 (suite);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Calibri" panose="020F0502020204030204" pitchFamily="34" charset="0"/>
                <a:ea typeface="Calibri" panose="020F0502020204030204" pitchFamily="34" charset="0"/>
                <a:cs typeface="Times New Roman" panose="02020603050405020304" pitchFamily="18" charset="0"/>
              </a:rPr>
              <a:t>un nombre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 Pour être sûr, on peut remplacer par </a:t>
            </a:r>
            <a:r>
              <a:rPr lang="fr-FR" b="1" i="1" dirty="0"/>
              <a:t>le</a:t>
            </a:r>
            <a:r>
              <a:rPr lang="fr-FR" i="1" dirty="0"/>
              <a:t> nombre </a:t>
            </a:r>
            <a:r>
              <a:rPr lang="fr-FR" i="0" dirty="0"/>
              <a:t>ou </a:t>
            </a:r>
            <a:r>
              <a:rPr lang="fr-FR" b="1" i="1" dirty="0"/>
              <a:t>ce</a:t>
            </a:r>
            <a:r>
              <a:rPr lang="fr-FR" i="1" dirty="0"/>
              <a:t> nombre.</a:t>
            </a:r>
            <a:r>
              <a:rPr lang="fr-FR" i="0" dirty="0"/>
              <a:t> C’est le mot </a:t>
            </a:r>
            <a:r>
              <a:rPr lang="fr-FR" i="1" dirty="0"/>
              <a:t>nombre.</a:t>
            </a:r>
            <a:r>
              <a:rPr lang="fr-FR" i="0" dirty="0"/>
              <a:t> Il n’y a pas de liaison.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18</a:t>
            </a:fld>
            <a:endParaRPr lang="fr-FR"/>
          </a:p>
        </p:txBody>
      </p:sp>
    </p:spTree>
    <p:extLst>
      <p:ext uri="{BB962C8B-B14F-4D97-AF65-F5344CB8AC3E}">
        <p14:creationId xmlns:p14="http://schemas.microsoft.com/office/powerpoint/2010/main" val="121644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 (suite)</a:t>
            </a:r>
          </a:p>
          <a:p>
            <a:endParaRPr lang="fr-FR" dirty="0"/>
          </a:p>
          <a:p>
            <a:r>
              <a:rPr lang="fr-FR" sz="1200" i="1" dirty="0">
                <a:effectLst/>
                <a:latin typeface="Calibri" panose="020F0502020204030204" pitchFamily="34" charset="0"/>
                <a:ea typeface="Calibri" panose="020F0502020204030204" pitchFamily="34" charset="0"/>
                <a:cs typeface="Times New Roman" panose="02020603050405020304" pitchFamily="18" charset="0"/>
              </a:rPr>
              <a:t>un âne </a:t>
            </a:r>
            <a:endParaRPr lang="fr-FR" dirty="0"/>
          </a:p>
          <a:p>
            <a:r>
              <a:rPr lang="fr-FR" i="0" dirty="0"/>
              <a:t>« Pour être sûr, on peut remplacer par </a:t>
            </a:r>
            <a:r>
              <a:rPr lang="fr-FR" b="1" i="1" dirty="0"/>
              <a:t>cet</a:t>
            </a:r>
            <a:r>
              <a:rPr lang="fr-FR" i="1" dirty="0"/>
              <a:t> âne </a:t>
            </a:r>
            <a:r>
              <a:rPr lang="fr-FR" i="0" dirty="0"/>
              <a:t>ou </a:t>
            </a:r>
            <a:r>
              <a:rPr lang="fr-FR" b="1" i="1" dirty="0"/>
              <a:t>mon</a:t>
            </a:r>
            <a:r>
              <a:rPr lang="fr-FR" i="1" dirty="0"/>
              <a:t> âne.</a:t>
            </a:r>
            <a:r>
              <a:rPr lang="fr-FR" i="0" dirty="0"/>
              <a:t> C’est le mot </a:t>
            </a:r>
            <a:r>
              <a:rPr lang="fr-FR" i="1" dirty="0"/>
              <a:t>âne.</a:t>
            </a:r>
            <a:r>
              <a:rPr lang="fr-FR" i="0" dirty="0"/>
              <a:t> Il y a une liaison. »</a:t>
            </a: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19</a:t>
            </a:fld>
            <a:endParaRPr lang="fr-FR"/>
          </a:p>
        </p:txBody>
      </p:sp>
    </p:spTree>
    <p:extLst>
      <p:ext uri="{BB962C8B-B14F-4D97-AF65-F5344CB8AC3E}">
        <p14:creationId xmlns:p14="http://schemas.microsoft.com/office/powerpoint/2010/main" val="286319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PHASE 1 : </a:t>
            </a:r>
            <a:r>
              <a:rPr lang="fr-FR"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Enrôlement</a:t>
            </a:r>
          </a:p>
          <a:p>
            <a:pPr marL="0" indent="0">
              <a:buFont typeface="Arial" panose="020B0604020202020204" pitchFamily="34" charset="0"/>
              <a:buNone/>
            </a:pPr>
            <a:endParaRPr lang="fr-FR" sz="1200" dirty="0">
              <a:solidFill>
                <a:srgbClr val="0070C0"/>
              </a:solidFill>
              <a:effectLst/>
              <a:latin typeface="Times New Roman" panose="02020603050405020304" pitchFamily="18" charset="0"/>
              <a:ea typeface="Times New Roman" panose="02020603050405020304" pitchFamily="18" charset="0"/>
            </a:endParaRPr>
          </a:p>
          <a:p>
            <a:pPr marL="285750" lvl="0" indent="-285750">
              <a:lnSpc>
                <a:spcPct val="107000"/>
              </a:lnSpc>
              <a:buClr>
                <a:srgbClr val="00B050"/>
              </a:buClr>
              <a:buFont typeface="Wingdings 3" panose="05040102010807070707" pitchFamily="18" charset="2"/>
              <a:buChar char="u"/>
            </a:pPr>
            <a:r>
              <a:rPr lang="fr-FR" sz="1800" dirty="0">
                <a:solidFill>
                  <a:srgbClr val="0070C0"/>
                </a:solidFill>
                <a:effectLst/>
                <a:latin typeface="Times New Roman" panose="02020603050405020304" pitchFamily="18" charset="0"/>
                <a:ea typeface="Times New Roman" panose="02020603050405020304" pitchFamily="18" charset="0"/>
              </a:rPr>
              <a:t>« Aujourd’hui, on va travailler à partir de différents groupes de mots qui ont une particularité.</a:t>
            </a:r>
          </a:p>
          <a:p>
            <a:pPr marL="0" lvl="0" indent="0">
              <a:lnSpc>
                <a:spcPct val="107000"/>
              </a:lnSpc>
              <a:buClr>
                <a:srgbClr val="00B050"/>
              </a:buClr>
              <a:buFont typeface="Wingdings 3" panose="05040102010807070707" pitchFamily="18" charset="2"/>
              <a:buNone/>
            </a:pPr>
            <a:r>
              <a:rPr lang="fr-FR" sz="1800" dirty="0">
                <a:effectLst/>
                <a:latin typeface="Calibri" panose="020F0502020204030204" pitchFamily="34" charset="0"/>
                <a:ea typeface="MS Mincho" panose="02020609040205080304" pitchFamily="49" charset="-128"/>
                <a:cs typeface="Times New Roman" panose="02020603050405020304" pitchFamily="18" charset="0"/>
              </a:rPr>
              <a:t>À</a:t>
            </a:r>
            <a:r>
              <a:rPr lang="fr-FR" sz="1800" dirty="0">
                <a:solidFill>
                  <a:srgbClr val="0070C0"/>
                </a:solidFill>
                <a:effectLst/>
                <a:latin typeface="Times New Roman" panose="02020603050405020304" pitchFamily="18" charset="0"/>
                <a:ea typeface="Times New Roman" panose="02020603050405020304" pitchFamily="18" charset="0"/>
              </a:rPr>
              <a:t> cause de cette particularité on peut se tromper à l’écrit. Il va falloir trouver quelle est cette particularité pour ne plus faire d’erreurs. Voici le premier groupe de mots. »</a:t>
            </a:r>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2</a:t>
            </a:fld>
            <a:endParaRPr lang="fr-FR"/>
          </a:p>
        </p:txBody>
      </p:sp>
    </p:spTree>
    <p:extLst>
      <p:ext uri="{BB962C8B-B14F-4D97-AF65-F5344CB8AC3E}">
        <p14:creationId xmlns:p14="http://schemas.microsoft.com/office/powerpoint/2010/main" val="3275972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 (suite)</a:t>
            </a:r>
          </a:p>
          <a:p>
            <a:endParaRPr lang="fr-FR" dirty="0"/>
          </a:p>
          <a:p>
            <a:r>
              <a:rPr lang="fr-FR" sz="1200" i="1" dirty="0">
                <a:effectLst/>
                <a:latin typeface="Calibri" panose="020F0502020204030204" pitchFamily="34" charset="0"/>
                <a:ea typeface="Calibri" panose="020F0502020204030204" pitchFamily="34" charset="0"/>
                <a:cs typeface="Times New Roman" panose="02020603050405020304" pitchFamily="18" charset="0"/>
              </a:rPr>
              <a:t>un ours </a:t>
            </a:r>
          </a:p>
          <a:p>
            <a:r>
              <a:rPr lang="fr-FR" i="0" dirty="0"/>
              <a:t>« Pour être sûr, on peut remplacer par </a:t>
            </a:r>
            <a:r>
              <a:rPr lang="fr-FR" b="1" i="1" dirty="0"/>
              <a:t>cet</a:t>
            </a:r>
            <a:r>
              <a:rPr lang="fr-FR" i="1" dirty="0"/>
              <a:t> ours </a:t>
            </a:r>
            <a:r>
              <a:rPr lang="fr-FR" i="0" dirty="0"/>
              <a:t>ou </a:t>
            </a:r>
            <a:r>
              <a:rPr lang="fr-FR" b="1" i="1" dirty="0"/>
              <a:t>les</a:t>
            </a:r>
            <a:r>
              <a:rPr lang="fr-FR" i="1" dirty="0"/>
              <a:t> ours.</a:t>
            </a:r>
            <a:r>
              <a:rPr lang="fr-FR" i="0" dirty="0"/>
              <a:t> C’est le mot </a:t>
            </a:r>
            <a:r>
              <a:rPr lang="fr-FR" i="1" dirty="0"/>
              <a:t>ours.</a:t>
            </a:r>
            <a:r>
              <a:rPr lang="fr-FR" i="0" dirty="0"/>
              <a:t> Il y a une liaison. »</a:t>
            </a: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20</a:t>
            </a:fld>
            <a:endParaRPr lang="fr-FR"/>
          </a:p>
        </p:txBody>
      </p:sp>
    </p:spTree>
    <p:extLst>
      <p:ext uri="{BB962C8B-B14F-4D97-AF65-F5344CB8AC3E}">
        <p14:creationId xmlns:p14="http://schemas.microsoft.com/office/powerpoint/2010/main" val="2106489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 (suite)</a:t>
            </a:r>
          </a:p>
          <a:p>
            <a:endParaRPr lang="fr-FR" dirty="0"/>
          </a:p>
          <a:p>
            <a:r>
              <a:rPr lang="fr-FR" sz="1200" i="1" dirty="0">
                <a:effectLst/>
                <a:latin typeface="Calibri" panose="020F0502020204030204" pitchFamily="34" charset="0"/>
                <a:ea typeface="Calibri" panose="020F0502020204030204" pitchFamily="34" charset="0"/>
                <a:cs typeface="Times New Roman" panose="02020603050405020304" pitchFamily="18" charset="0"/>
              </a:rPr>
              <a:t>un navire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 Pour être sûr, on peut remplacer par </a:t>
            </a:r>
            <a:r>
              <a:rPr lang="fr-FR" b="1" i="1" dirty="0"/>
              <a:t>le</a:t>
            </a:r>
            <a:r>
              <a:rPr lang="fr-FR" i="1" dirty="0"/>
              <a:t> navire </a:t>
            </a:r>
            <a:r>
              <a:rPr lang="fr-FR" i="0" dirty="0"/>
              <a:t>ou </a:t>
            </a:r>
            <a:r>
              <a:rPr lang="fr-FR" b="1" i="1" dirty="0"/>
              <a:t>ce</a:t>
            </a:r>
            <a:r>
              <a:rPr lang="fr-FR" i="1" dirty="0"/>
              <a:t> navire.</a:t>
            </a:r>
            <a:r>
              <a:rPr lang="fr-FR" i="0" dirty="0"/>
              <a:t> C’est le mot </a:t>
            </a:r>
            <a:r>
              <a:rPr lang="fr-FR" i="1" dirty="0"/>
              <a:t>navire.</a:t>
            </a:r>
            <a:r>
              <a:rPr lang="fr-FR" i="0" dirty="0"/>
              <a:t> Il n’y a pas de liaison. »</a:t>
            </a: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21</a:t>
            </a:fld>
            <a:endParaRPr lang="fr-FR"/>
          </a:p>
        </p:txBody>
      </p:sp>
    </p:spTree>
    <p:extLst>
      <p:ext uri="{BB962C8B-B14F-4D97-AF65-F5344CB8AC3E}">
        <p14:creationId xmlns:p14="http://schemas.microsoft.com/office/powerpoint/2010/main" val="1114029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 (suite)</a:t>
            </a:r>
          </a:p>
          <a:p>
            <a:endParaRPr lang="fr-FR" dirty="0"/>
          </a:p>
          <a:p>
            <a:r>
              <a:rPr lang="fr-FR" sz="1200" i="1" dirty="0">
                <a:effectLst/>
                <a:latin typeface="Calibri" panose="020F0502020204030204" pitchFamily="34" charset="0"/>
                <a:ea typeface="Calibri" panose="020F0502020204030204" pitchFamily="34" charset="0"/>
                <a:cs typeface="Times New Roman" panose="02020603050405020304" pitchFamily="18" charset="0"/>
              </a:rPr>
              <a:t>un insecte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 Pour être sûr, on peut remplacer par </a:t>
            </a:r>
            <a:r>
              <a:rPr lang="fr-FR" b="1" i="1" dirty="0"/>
              <a:t>cet</a:t>
            </a:r>
            <a:r>
              <a:rPr lang="fr-FR" i="1" dirty="0"/>
              <a:t> insecte </a:t>
            </a:r>
            <a:r>
              <a:rPr lang="fr-FR" i="0" dirty="0"/>
              <a:t>ou </a:t>
            </a:r>
            <a:r>
              <a:rPr lang="fr-FR" b="1" i="1" dirty="0"/>
              <a:t>des</a:t>
            </a:r>
            <a:r>
              <a:rPr lang="fr-FR" i="1" dirty="0"/>
              <a:t> insectes.</a:t>
            </a:r>
            <a:r>
              <a:rPr lang="fr-FR" i="0" dirty="0"/>
              <a:t> C’est le mot </a:t>
            </a:r>
            <a:r>
              <a:rPr lang="fr-FR" i="1" dirty="0"/>
              <a:t>insecte.</a:t>
            </a:r>
            <a:r>
              <a:rPr lang="fr-FR" i="0" dirty="0"/>
              <a:t> Il y a une liaison. »</a:t>
            </a: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22</a:t>
            </a:fld>
            <a:endParaRPr lang="fr-FR"/>
          </a:p>
        </p:txBody>
      </p:sp>
    </p:spTree>
    <p:extLst>
      <p:ext uri="{BB962C8B-B14F-4D97-AF65-F5344CB8AC3E}">
        <p14:creationId xmlns:p14="http://schemas.microsoft.com/office/powerpoint/2010/main" val="2425045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5 : </a:t>
            </a:r>
            <a:r>
              <a:rPr lang="fr-FR" sz="1800" b="1" i="1" dirty="0">
                <a:effectLst/>
                <a:highlight>
                  <a:srgbClr val="C0C0C0"/>
                </a:highlight>
                <a:latin typeface="Times New Roman" panose="02020603050405020304" pitchFamily="18" charset="0"/>
                <a:ea typeface="Times New Roman" panose="02020603050405020304" pitchFamily="18" charset="0"/>
              </a:rPr>
              <a:t>Observation</a:t>
            </a:r>
            <a:r>
              <a:rPr lang="fr-FR" sz="1800" b="1" dirty="0">
                <a:effectLst/>
                <a:highlight>
                  <a:srgbClr val="C0C0C0"/>
                </a:highlight>
                <a:latin typeface="Times New Roman" panose="02020603050405020304" pitchFamily="18" charset="0"/>
                <a:ea typeface="Times New Roman" panose="02020603050405020304" pitchFamily="18" charset="0"/>
              </a:rPr>
              <a:t>.</a:t>
            </a:r>
            <a:r>
              <a:rPr lang="fr-FR" sz="1800" b="1" dirty="0">
                <a:effectLst/>
                <a:latin typeface="Times New Roman" panose="02020603050405020304" pitchFamily="18" charset="0"/>
                <a:ea typeface="Times New Roman" panose="02020603050405020304" pitchFamily="18" charset="0"/>
              </a:rPr>
              <a:t> Éviter à l’écrit les erreurs dues à l’élision</a:t>
            </a:r>
          </a:p>
          <a:p>
            <a:endParaRPr lang="fr-FR" sz="1800" b="1" dirty="0">
              <a:effectLst/>
              <a:latin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Lisez ce groupe de mots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l’ami</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en faisant très attention et en séparant les syllabes. On va comprendre pourquoi Aristobule et ses copains se sont trompés. »</a:t>
            </a:r>
            <a:endPar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Est-ce que ça vous donne une idée pour éviter de se tromper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C’est un peu la même chose que tout à l’heure. Aristobule coupe comme il entend les syllabes.</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23</a:t>
            </a:fld>
            <a:endParaRPr lang="fr-FR"/>
          </a:p>
        </p:txBody>
      </p:sp>
    </p:spTree>
    <p:extLst>
      <p:ext uri="{BB962C8B-B14F-4D97-AF65-F5344CB8AC3E}">
        <p14:creationId xmlns:p14="http://schemas.microsoft.com/office/powerpoint/2010/main" val="260216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00B050"/>
              </a:buClr>
              <a:buSzTx/>
              <a:buFont typeface="Symbol" panose="05050102010706020507" pitchFamily="18" charset="2"/>
              <a:buNone/>
              <a:tabLst/>
              <a:defRPr/>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Quand c’est écrit *</a:t>
            </a:r>
            <a:r>
              <a:rPr lang="fr-FR" sz="1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lami</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il n’a pas fait attention qu’il fallait un déterminant.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Quand il écrit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 mi</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Aristobule a cru que la syllabe [la] était le déterminant. Mais là, c’est le déterminant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qui a perdu son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cause de la voyelle qui commence le mot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ami</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C’est pour prononcer plus facilement : il est plus facile de dire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l’ami</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ami</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À la place du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 du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qui a disparu, on met un petit signe qui ressemble à une virgule en hauteur : une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apostrophe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C’est un mot compliqué, mais il faut le retenir. »</a:t>
            </a:r>
          </a:p>
          <a:p>
            <a:pPr marL="0" lvl="0" indent="0">
              <a:lnSpc>
                <a:spcPct val="107000"/>
              </a:lnSpc>
              <a:buClr>
                <a:srgbClr val="00B050"/>
              </a:buClr>
              <a:buFont typeface="Symbol" panose="05050102010706020507" pitchFamily="18" charset="2"/>
              <a:buNone/>
            </a:pP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votre avis, qu’est-ce qu’il faut faire pour éviter l’erreur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Comme tout à l’heure, il faut changer le déterminant.</a:t>
            </a:r>
          </a:p>
          <a:p>
            <a:pPr marL="0" lvl="0" indent="0">
              <a:lnSpc>
                <a:spcPct val="107000"/>
              </a:lnSpc>
              <a:buClr>
                <a:srgbClr val="00B050"/>
              </a:buClr>
              <a:buFont typeface="Symbol" panose="05050102010706020507" pitchFamily="18" charset="2"/>
              <a:buNone/>
            </a:pP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24</a:t>
            </a:fld>
            <a:endParaRPr lang="fr-FR"/>
          </a:p>
        </p:txBody>
      </p:sp>
    </p:spTree>
    <p:extLst>
      <p:ext uri="{BB962C8B-B14F-4D97-AF65-F5344CB8AC3E}">
        <p14:creationId xmlns:p14="http://schemas.microsoft.com/office/powerpoint/2010/main" val="2061691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buClr>
                <a:srgbClr val="00B050"/>
              </a:buClr>
              <a:buFont typeface="Wingdings 3" panose="05040102010807070707" pitchFamily="18" charset="2"/>
              <a:buChar char="u"/>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Reprenez vos ardoises. Je vais vous dicter des groupes de mots et vous allez les écrire. </a:t>
            </a:r>
          </a:p>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Pour ne pas vous tromper, vous allez chercher dans votre tête un autre déterminant. Vous me direz s’il faut une apostrophe ou pas.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200" dirty="0">
                <a:effectLst/>
                <a:latin typeface="Calibri" panose="020F0502020204030204" pitchFamily="34" charset="0"/>
                <a:ea typeface="Calibri" panose="020F0502020204030204" pitchFamily="34" charset="0"/>
                <a:cs typeface="Times New Roman" panose="02020603050405020304" pitchFamily="18" charset="0"/>
              </a:rPr>
              <a:t>Groupes de mots à dicter : «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l’abricot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la pommade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l’aventure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l’ogresse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l’arrosoir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l’ombre </a:t>
            </a:r>
            <a:r>
              <a:rPr lang="fr-FR" sz="1200" i="0" dirty="0">
                <a:effectLst/>
                <a:latin typeface="Calibri" panose="020F0502020204030204" pitchFamily="34" charset="0"/>
                <a:ea typeface="Calibri" panose="020F0502020204030204" pitchFamily="34" charset="0"/>
                <a:cs typeface="Times New Roman" panose="02020603050405020304" pitchFamily="18" charset="0"/>
              </a:rPr>
              <a:t>–</a:t>
            </a:r>
            <a:r>
              <a:rPr lang="fr-FR" sz="1200" i="1" dirty="0">
                <a:effectLst/>
                <a:latin typeface="Calibri" panose="020F0502020204030204" pitchFamily="34" charset="0"/>
                <a:ea typeface="Calibri" panose="020F0502020204030204" pitchFamily="34" charset="0"/>
                <a:cs typeface="Times New Roman" panose="02020603050405020304" pitchFamily="18" charset="0"/>
              </a:rPr>
              <a:t> la lavande ».</a:t>
            </a:r>
            <a:endParaRPr lang="fr-FR"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25</a:t>
            </a:fld>
            <a:endParaRPr lang="fr-FR"/>
          </a:p>
        </p:txBody>
      </p:sp>
    </p:spTree>
    <p:extLst>
      <p:ext uri="{BB962C8B-B14F-4D97-AF65-F5344CB8AC3E}">
        <p14:creationId xmlns:p14="http://schemas.microsoft.com/office/powerpoint/2010/main" val="2918873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l’abricot »</a:t>
            </a: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 Pour vérifier comment s’écrit le nom tout seul, on peut remplacer par </a:t>
            </a:r>
            <a:r>
              <a:rPr lang="fr-FR" b="1" i="1" dirty="0"/>
              <a:t>un</a:t>
            </a:r>
            <a:r>
              <a:rPr lang="fr-FR" i="1" dirty="0"/>
              <a:t> abricot </a:t>
            </a:r>
            <a:r>
              <a:rPr lang="fr-FR" i="0" dirty="0"/>
              <a:t>ou </a:t>
            </a:r>
            <a:r>
              <a:rPr lang="fr-FR" b="1" i="1" dirty="0"/>
              <a:t>deux</a:t>
            </a:r>
            <a:r>
              <a:rPr lang="fr-FR" i="1" dirty="0"/>
              <a:t> abricots.</a:t>
            </a:r>
            <a:r>
              <a:rPr lang="fr-FR" i="0" dirty="0"/>
              <a:t> C’est le mot </a:t>
            </a:r>
            <a:r>
              <a:rPr lang="fr-FR" i="1" dirty="0"/>
              <a:t>abricot.</a:t>
            </a:r>
            <a:r>
              <a:rPr lang="fr-FR" i="0" dirty="0"/>
              <a:t> Il y a une apostrophe.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26</a:t>
            </a:fld>
            <a:endParaRPr lang="fr-FR"/>
          </a:p>
        </p:txBody>
      </p:sp>
    </p:spTree>
    <p:extLst>
      <p:ext uri="{BB962C8B-B14F-4D97-AF65-F5344CB8AC3E}">
        <p14:creationId xmlns:p14="http://schemas.microsoft.com/office/powerpoint/2010/main" val="939474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 (suite)</a:t>
            </a:r>
          </a:p>
          <a:p>
            <a:endParaRPr lang="fr-FR" dirty="0"/>
          </a:p>
          <a:p>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la pommade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 Pour vérifier, on peut remplacer par </a:t>
            </a:r>
            <a:r>
              <a:rPr lang="fr-FR" b="1" i="1" dirty="0"/>
              <a:t>une</a:t>
            </a:r>
            <a:r>
              <a:rPr lang="fr-FR" i="1" dirty="0"/>
              <a:t> pommade </a:t>
            </a:r>
            <a:r>
              <a:rPr lang="fr-FR" i="0" dirty="0"/>
              <a:t>ou </a:t>
            </a:r>
            <a:r>
              <a:rPr lang="fr-FR" b="1" i="1" dirty="0"/>
              <a:t>les</a:t>
            </a:r>
            <a:r>
              <a:rPr lang="fr-FR" i="1" dirty="0"/>
              <a:t> pommades.</a:t>
            </a:r>
            <a:r>
              <a:rPr lang="fr-FR" i="0" dirty="0"/>
              <a:t> C’est le mot </a:t>
            </a:r>
            <a:r>
              <a:rPr lang="fr-FR" i="1" dirty="0"/>
              <a:t>pommade.</a:t>
            </a:r>
            <a:r>
              <a:rPr lang="fr-FR" i="0" dirty="0"/>
              <a:t> Il n’y a pas d’apostrophe. »</a:t>
            </a: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27</a:t>
            </a:fld>
            <a:endParaRPr lang="fr-FR"/>
          </a:p>
        </p:txBody>
      </p:sp>
    </p:spTree>
    <p:extLst>
      <p:ext uri="{BB962C8B-B14F-4D97-AF65-F5344CB8AC3E}">
        <p14:creationId xmlns:p14="http://schemas.microsoft.com/office/powerpoint/2010/main" val="1878194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 (suite)</a:t>
            </a:r>
          </a:p>
          <a:p>
            <a:endParaRPr lang="fr-FR" dirty="0"/>
          </a:p>
          <a:p>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l’aventure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 Pour vérifier, on peut remplacer par </a:t>
            </a:r>
            <a:r>
              <a:rPr lang="fr-FR" b="1" i="1" dirty="0"/>
              <a:t>une</a:t>
            </a:r>
            <a:r>
              <a:rPr lang="fr-FR" i="1" dirty="0"/>
              <a:t> aventure </a:t>
            </a:r>
            <a:r>
              <a:rPr lang="fr-FR" i="0" dirty="0"/>
              <a:t>ou </a:t>
            </a:r>
            <a:r>
              <a:rPr lang="fr-FR" b="1" i="1" dirty="0"/>
              <a:t>des</a:t>
            </a:r>
            <a:r>
              <a:rPr lang="fr-FR" i="1" dirty="0"/>
              <a:t> aventures.</a:t>
            </a:r>
            <a:r>
              <a:rPr lang="fr-FR" i="0" dirty="0"/>
              <a:t> C’est le mot </a:t>
            </a:r>
            <a:r>
              <a:rPr lang="fr-FR" i="1" dirty="0"/>
              <a:t>aventure.</a:t>
            </a:r>
            <a:r>
              <a:rPr lang="fr-FR" i="0" dirty="0"/>
              <a:t> Il y a une apostrophe. »</a:t>
            </a: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28</a:t>
            </a:fld>
            <a:endParaRPr lang="fr-FR"/>
          </a:p>
        </p:txBody>
      </p:sp>
    </p:spTree>
    <p:extLst>
      <p:ext uri="{BB962C8B-B14F-4D97-AF65-F5344CB8AC3E}">
        <p14:creationId xmlns:p14="http://schemas.microsoft.com/office/powerpoint/2010/main" val="633581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 (suite)</a:t>
            </a:r>
          </a:p>
          <a:p>
            <a:endParaRPr lang="fr-FR" dirty="0"/>
          </a:p>
          <a:p>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l’ogresse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 Pour vérifier, on peut remplacer par </a:t>
            </a:r>
            <a:r>
              <a:rPr lang="fr-FR" b="1" i="1" dirty="0"/>
              <a:t>une</a:t>
            </a:r>
            <a:r>
              <a:rPr lang="fr-FR" i="1" dirty="0"/>
              <a:t> ogresse </a:t>
            </a:r>
            <a:r>
              <a:rPr lang="fr-FR" i="0" dirty="0"/>
              <a:t>ou </a:t>
            </a:r>
            <a:r>
              <a:rPr lang="fr-FR" b="1" i="1" dirty="0"/>
              <a:t>deux</a:t>
            </a:r>
            <a:r>
              <a:rPr lang="fr-FR" i="1" dirty="0"/>
              <a:t> ogresses.</a:t>
            </a:r>
            <a:r>
              <a:rPr lang="fr-FR" i="0" dirty="0"/>
              <a:t> C’est le mot </a:t>
            </a:r>
            <a:r>
              <a:rPr lang="fr-FR" i="1" dirty="0"/>
              <a:t>ogresse.</a:t>
            </a:r>
            <a:r>
              <a:rPr lang="fr-FR" i="0" dirty="0"/>
              <a:t> Il y a une apostrophe. »</a:t>
            </a: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29</a:t>
            </a:fld>
            <a:endParaRPr lang="fr-FR"/>
          </a:p>
        </p:txBody>
      </p:sp>
    </p:spTree>
    <p:extLst>
      <p:ext uri="{BB962C8B-B14F-4D97-AF65-F5344CB8AC3E}">
        <p14:creationId xmlns:p14="http://schemas.microsoft.com/office/powerpoint/2010/main" val="181089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a demandé à Aristobule et ses copains d’écrire ce qu’ils voyaient sur l’image. Voici ce qu’ils ont écrit. »</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3</a:t>
            </a:fld>
            <a:endParaRPr lang="fr-FR"/>
          </a:p>
        </p:txBody>
      </p:sp>
    </p:spTree>
    <p:extLst>
      <p:ext uri="{BB962C8B-B14F-4D97-AF65-F5344CB8AC3E}">
        <p14:creationId xmlns:p14="http://schemas.microsoft.com/office/powerpoint/2010/main" val="2851707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 (suite)</a:t>
            </a:r>
          </a:p>
          <a:p>
            <a:endParaRPr lang="fr-FR" dirty="0"/>
          </a:p>
          <a:p>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l’arrosoir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 Pour vérifier, on peut remplacer par </a:t>
            </a:r>
            <a:r>
              <a:rPr lang="fr-FR" b="1" i="1" dirty="0"/>
              <a:t>un</a:t>
            </a:r>
            <a:r>
              <a:rPr lang="fr-FR" i="1" dirty="0"/>
              <a:t> arrosoir </a:t>
            </a:r>
            <a:r>
              <a:rPr lang="fr-FR" i="0" dirty="0"/>
              <a:t>ou </a:t>
            </a:r>
            <a:r>
              <a:rPr lang="fr-FR" b="1" i="1" dirty="0"/>
              <a:t>des</a:t>
            </a:r>
            <a:r>
              <a:rPr lang="fr-FR" i="1" dirty="0"/>
              <a:t> arrosoirs.</a:t>
            </a:r>
            <a:r>
              <a:rPr lang="fr-FR" i="0" dirty="0"/>
              <a:t> C’est le mot </a:t>
            </a:r>
            <a:r>
              <a:rPr lang="fr-FR" i="1" dirty="0"/>
              <a:t>arrosoir.</a:t>
            </a:r>
            <a:r>
              <a:rPr lang="fr-FR" i="0" dirty="0"/>
              <a:t> Il y a une apostrophe. »</a:t>
            </a: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30</a:t>
            </a:fld>
            <a:endParaRPr lang="fr-FR"/>
          </a:p>
        </p:txBody>
      </p:sp>
    </p:spTree>
    <p:extLst>
      <p:ext uri="{BB962C8B-B14F-4D97-AF65-F5344CB8AC3E}">
        <p14:creationId xmlns:p14="http://schemas.microsoft.com/office/powerpoint/2010/main" val="1717816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 (suite)</a:t>
            </a:r>
          </a:p>
          <a:p>
            <a:endParaRPr lang="fr-FR" dirty="0"/>
          </a:p>
          <a:p>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l’ombre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 Pour vérifier, on peut remplacer par </a:t>
            </a:r>
            <a:r>
              <a:rPr lang="fr-FR" b="1" i="1" dirty="0"/>
              <a:t>des</a:t>
            </a:r>
            <a:r>
              <a:rPr lang="fr-FR" i="1" dirty="0"/>
              <a:t> ombres </a:t>
            </a:r>
            <a:r>
              <a:rPr lang="fr-FR" i="0" dirty="0"/>
              <a:t>ou </a:t>
            </a:r>
            <a:r>
              <a:rPr lang="fr-FR" b="1" i="1" dirty="0"/>
              <a:t>une</a:t>
            </a:r>
            <a:r>
              <a:rPr lang="fr-FR" i="1" dirty="0"/>
              <a:t> ombre.</a:t>
            </a:r>
            <a:r>
              <a:rPr lang="fr-FR" i="0" dirty="0"/>
              <a:t> C’est le mot </a:t>
            </a:r>
            <a:r>
              <a:rPr lang="fr-FR" i="1" dirty="0"/>
              <a:t>ombre.</a:t>
            </a:r>
            <a:r>
              <a:rPr lang="fr-FR" i="0" dirty="0"/>
              <a:t> Il y a une apostrophe. »</a:t>
            </a: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31</a:t>
            </a:fld>
            <a:endParaRPr lang="fr-FR"/>
          </a:p>
        </p:txBody>
      </p:sp>
    </p:spTree>
    <p:extLst>
      <p:ext uri="{BB962C8B-B14F-4D97-AF65-F5344CB8AC3E}">
        <p14:creationId xmlns:p14="http://schemas.microsoft.com/office/powerpoint/2010/main" val="1189837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Correction de l’exercice sur ardoise (suite)</a:t>
            </a:r>
          </a:p>
          <a:p>
            <a:endParaRPr lang="fr-FR" dirty="0"/>
          </a:p>
          <a:p>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la lavande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 Pour vérifier, on peut remplacer par </a:t>
            </a:r>
            <a:r>
              <a:rPr lang="fr-FR" b="1" i="1" dirty="0"/>
              <a:t>une</a:t>
            </a:r>
            <a:r>
              <a:rPr lang="fr-FR" i="1" dirty="0"/>
              <a:t> lavande </a:t>
            </a:r>
            <a:r>
              <a:rPr lang="fr-FR" i="0" dirty="0"/>
              <a:t>ou </a:t>
            </a:r>
            <a:r>
              <a:rPr lang="fr-FR" b="1" i="1" dirty="0"/>
              <a:t>deux</a:t>
            </a:r>
            <a:r>
              <a:rPr lang="fr-FR" i="1" dirty="0"/>
              <a:t> lavandes.</a:t>
            </a:r>
            <a:r>
              <a:rPr lang="fr-FR" i="0" dirty="0"/>
              <a:t> C’est le mot </a:t>
            </a:r>
            <a:r>
              <a:rPr lang="fr-FR" i="1" dirty="0"/>
              <a:t>lavande.</a:t>
            </a:r>
            <a:r>
              <a:rPr lang="fr-FR" i="0" dirty="0"/>
              <a:t> Il n’y a pas d’apostrophe. »</a:t>
            </a: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32</a:t>
            </a:fld>
            <a:endParaRPr lang="fr-FR"/>
          </a:p>
        </p:txBody>
      </p:sp>
    </p:spTree>
    <p:extLst>
      <p:ext uri="{BB962C8B-B14F-4D97-AF65-F5344CB8AC3E}">
        <p14:creationId xmlns:p14="http://schemas.microsoft.com/office/powerpoint/2010/main" val="2393847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dirty="0">
                <a:solidFill>
                  <a:srgbClr val="000000"/>
                </a:solidFill>
                <a:effectLst/>
                <a:latin typeface="+mn-lt"/>
                <a:ea typeface="Calibri" panose="020F0502020204030204" pitchFamily="34" charset="0"/>
                <a:cs typeface="Times New Roman" panose="02020603050405020304" pitchFamily="18" charset="0"/>
              </a:rPr>
              <a:t>« Dans la leçon </a:t>
            </a:r>
            <a:r>
              <a:rPr lang="fr-FR" sz="1200" i="1" dirty="0">
                <a:solidFill>
                  <a:srgbClr val="000000"/>
                </a:solidFill>
                <a:effectLst/>
                <a:latin typeface="+mn-lt"/>
                <a:ea typeface="Calibri" panose="020F0502020204030204" pitchFamily="34" charset="0"/>
                <a:cs typeface="Times New Roman" panose="02020603050405020304" pitchFamily="18" charset="0"/>
              </a:rPr>
              <a:t>Les deux amis</a:t>
            </a:r>
            <a:r>
              <a:rPr lang="fr-FR" sz="1200" dirty="0">
                <a:solidFill>
                  <a:srgbClr val="000000"/>
                </a:solidFill>
                <a:effectLst/>
                <a:latin typeface="+mn-lt"/>
                <a:ea typeface="Calibri" panose="020F0502020204030204" pitchFamily="34" charset="0"/>
                <a:cs typeface="Times New Roman" panose="02020603050405020304" pitchFamily="18" charset="0"/>
              </a:rPr>
              <a:t>, qu’avons-nous appris ? »</a:t>
            </a:r>
          </a:p>
          <a:p>
            <a:pPr marL="0" indent="0">
              <a:buFont typeface="Wingdings 3" panose="05040102010807070707" pitchFamily="18" charset="2"/>
              <a:buNone/>
            </a:pPr>
            <a:r>
              <a:rPr lang="fr-FR" sz="1200" b="1" u="sng" dirty="0">
                <a:solidFill>
                  <a:srgbClr val="FF0000"/>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i="1" dirty="0">
                <a:solidFill>
                  <a:srgbClr val="000000"/>
                </a:solidFill>
                <a:effectLst/>
                <a:latin typeface="+mn-lt"/>
                <a:ea typeface="Calibri" panose="020F0502020204030204" pitchFamily="34" charset="0"/>
                <a:cs typeface="Times New Roman" panose="02020603050405020304" pitchFamily="18" charset="0"/>
              </a:rPr>
              <a:t>(collectivement) : O</a:t>
            </a:r>
            <a:r>
              <a:rPr lang="fr-FR" sz="1800" dirty="0">
                <a:solidFill>
                  <a:srgbClr val="000000"/>
                </a:solidFill>
                <a:effectLst/>
                <a:latin typeface="Times New Roman" panose="02020603050405020304" pitchFamily="18" charset="0"/>
                <a:ea typeface="Times New Roman" panose="02020603050405020304" pitchFamily="18" charset="0"/>
              </a:rPr>
              <a:t>n a appris que :</a:t>
            </a:r>
          </a:p>
          <a:p>
            <a:pPr marL="0" indent="0">
              <a:buFont typeface="Wingdings 3" panose="05040102010807070707" pitchFamily="18" charset="2"/>
              <a:buNone/>
            </a:pPr>
            <a:r>
              <a:rPr lang="fr-FR" sz="1800" dirty="0">
                <a:solidFill>
                  <a:srgbClr val="000000"/>
                </a:solidFill>
                <a:effectLst/>
                <a:latin typeface="Times New Roman" panose="02020603050405020304" pitchFamily="18" charset="0"/>
                <a:ea typeface="Times New Roman" panose="02020603050405020304" pitchFamily="18" charset="0"/>
              </a:rPr>
              <a:t>quand on ne sait pas bien couper entre le déterminant et le nom, on essaie de changer de déterminant. Cela donne une indication : ce qui reste pareil, c’est le nom.</a:t>
            </a:r>
          </a:p>
          <a:p>
            <a:endParaRPr lang="fr-FR" sz="1800" b="0" i="0" u="none" strike="noStrike" baseline="0" dirty="0">
              <a:solidFill>
                <a:srgbClr val="00AEEF"/>
              </a:solidFill>
              <a:latin typeface="FSAlbert"/>
            </a:endParaRPr>
          </a:p>
          <a:p>
            <a:r>
              <a:rPr lang="fr-FR" sz="1800" b="0" i="0" u="none" strike="noStrike" baseline="0" dirty="0">
                <a:solidFill>
                  <a:srgbClr val="00AEEF"/>
                </a:solidFill>
                <a:latin typeface="FSAlbert"/>
              </a:rPr>
              <a:t>« Quels sont les nouveaux mots de la grammaire que vous retenez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r>
              <a:rPr lang="fr-FR" sz="1800" b="0" i="0" u="none" strike="noStrike" baseline="0" dirty="0">
                <a:solidFill>
                  <a:srgbClr val="211D1E"/>
                </a:solidFill>
                <a:latin typeface="FSAlbert"/>
              </a:rPr>
              <a:t>la liaison, l’apostrophe.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33</a:t>
            </a:fld>
            <a:endParaRPr lang="fr-FR"/>
          </a:p>
        </p:txBody>
      </p:sp>
    </p:spTree>
    <p:extLst>
      <p:ext uri="{BB962C8B-B14F-4D97-AF65-F5344CB8AC3E}">
        <p14:creationId xmlns:p14="http://schemas.microsoft.com/office/powerpoint/2010/main" val="3718700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Voilà les mots importants de la leçon que j’ai choisis. On va les lire ensemble. »</a:t>
            </a: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34</a:t>
            </a:fld>
            <a:endParaRPr lang="fr-FR"/>
          </a:p>
        </p:txBody>
      </p:sp>
    </p:spTree>
    <p:extLst>
      <p:ext uri="{BB962C8B-B14F-4D97-AF65-F5344CB8AC3E}">
        <p14:creationId xmlns:p14="http://schemas.microsoft.com/office/powerpoint/2010/main" val="425519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Times New Roman" panose="02020603050405020304" pitchFamily="18" charset="0"/>
                <a:ea typeface="Times New Roman" panose="02020603050405020304" pitchFamily="18" charset="0"/>
              </a:rPr>
              <a:t>Propositions de prolongement de la leçon</a:t>
            </a:r>
          </a:p>
          <a:p>
            <a:endParaRPr lang="fr-FR" sz="1800" b="1" dirty="0">
              <a:solidFill>
                <a:srgbClr val="FF0000"/>
              </a:solidFill>
              <a:effectLst/>
              <a:latin typeface="Times New Roman" panose="02020603050405020304" pitchFamily="18" charset="0"/>
              <a:ea typeface="Times New Roman" panose="02020603050405020304" pitchFamily="18" charset="0"/>
            </a:endParaRPr>
          </a:p>
          <a:p>
            <a:r>
              <a:rPr lang="fr-FR" sz="1800" b="1" dirty="0">
                <a:solidFill>
                  <a:srgbClr val="FF0000"/>
                </a:solidFill>
                <a:effectLst/>
                <a:latin typeface="Times New Roman" panose="02020603050405020304" pitchFamily="18" charset="0"/>
                <a:ea typeface="Times New Roman" panose="02020603050405020304" pitchFamily="18" charset="0"/>
              </a:rPr>
              <a:t>Proposition 1 : </a:t>
            </a:r>
            <a:endParaRPr lang="fr-FR" sz="1800" dirty="0">
              <a:effectLst/>
              <a:latin typeface="Times New Roman" panose="02020603050405020304" pitchFamily="18" charset="0"/>
              <a:ea typeface="Times New Roman" panose="02020603050405020304" pitchFamily="18" charset="0"/>
            </a:endParaRPr>
          </a:p>
          <a:p>
            <a:r>
              <a:rPr lang="fr-FR" sz="1800" b="1" dirty="0">
                <a:solidFill>
                  <a:srgbClr val="FF0000"/>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une époque où il n’y avait pas d’école, quand les gens ne savaient pas forcément lire et écrire, ils se sont parfois trompés. Et parfois, ça a modifié les mots… Je vais vous en montrer quelques-uns.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35</a:t>
            </a:fld>
            <a:endParaRPr lang="fr-FR"/>
          </a:p>
        </p:txBody>
      </p:sp>
    </p:spTree>
    <p:extLst>
      <p:ext uri="{BB962C8B-B14F-4D97-AF65-F5344CB8AC3E}">
        <p14:creationId xmlns:p14="http://schemas.microsoft.com/office/powerpoint/2010/main" val="1758622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Est-ce que vous reconnaissez un mot dans les mots au tableau ? »</a:t>
            </a:r>
            <a:endParaRPr lang="fr-FR" sz="12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demain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à l’intérieur de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lendemain</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ours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à l’intérieur de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nounours</a:t>
            </a:r>
          </a:p>
          <a:p>
            <a:pPr marL="0" lvl="0" indent="0">
              <a:lnSpc>
                <a:spcPct val="107000"/>
              </a:lnSpc>
              <a:buClr>
                <a:srgbClr val="00B050"/>
              </a:buClr>
              <a:buFont typeface="Symbol" panose="05050102010706020507" pitchFamily="18" charset="2"/>
              <a:buNone/>
            </a:pPr>
            <a:endParaRPr lang="fr-FR" sz="12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i="0" dirty="0">
                <a:effectLst/>
                <a:latin typeface="Times New Roman" panose="02020603050405020304" pitchFamily="18" charset="0"/>
                <a:ea typeface="Calibri" panose="020F0502020204030204" pitchFamily="34" charset="0"/>
                <a:cs typeface="Times New Roman" panose="02020603050405020304" pitchFamily="18" charset="0"/>
              </a:rPr>
              <a:t>[Passez à la diapo suivante si les élèves ne trouvent pas !]</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36</a:t>
            </a:fld>
            <a:endParaRPr lang="fr-FR"/>
          </a:p>
        </p:txBody>
      </p:sp>
    </p:spTree>
    <p:extLst>
      <p:ext uri="{BB962C8B-B14F-4D97-AF65-F5344CB8AC3E}">
        <p14:creationId xmlns:p14="http://schemas.microsoft.com/office/powerpoint/2010/main" val="3766486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lendemain</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c’est le jour qui suit, c’est le </a:t>
            </a:r>
            <a:r>
              <a:rPr lang="fr-FR" sz="12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demain</a:t>
            </a:r>
            <a:r>
              <a:rPr lang="fr-FR" sz="12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de ce jour dont on parle. On a d’abord dit </a:t>
            </a:r>
            <a:r>
              <a:rPr lang="fr-FR" sz="12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endemain</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de mardi</a:t>
            </a:r>
            <a:r>
              <a:rPr lang="fr-FR" sz="12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puis </a:t>
            </a:r>
            <a:r>
              <a:rPr lang="fr-FR" sz="12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lendemain de mardi</a:t>
            </a:r>
            <a:r>
              <a:rPr lang="fr-FR" sz="12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mot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nounours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il vient d’une erreur. Les petits enfants entendent [</a:t>
            </a:r>
            <a:r>
              <a:rPr lang="fr-FR" sz="12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œ̃</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nurs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alors ils pensent que c’est [</a:t>
            </a:r>
            <a:r>
              <a:rPr lang="fr-FR" sz="1200" u="none" strike="noStrik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œ̃</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et après [</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nurs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Alors, ils disent [</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t>
            </a:r>
            <a:r>
              <a:rPr lang="fr-FR" sz="12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ə</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nurs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 [</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t>
            </a:r>
            <a:r>
              <a:rPr lang="fr-FR" sz="12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ə</a:t>
            </a:r>
            <a:r>
              <a:rPr lang="fr-FR" sz="1200" u="none" strike="noStrik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nunurs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Mais en fait – nous on le sait bien – c’est [</a:t>
            </a:r>
            <a:r>
              <a:rPr lang="fr-FR" sz="1200" u="none" strike="noStrik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œ̃</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et après [</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urs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Alors il faut dire [</a:t>
            </a:r>
            <a:r>
              <a:rPr lang="fr-FR" sz="12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œ̃</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nurs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 [</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lurs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Mais pour les doudous des petits, on garde le mot des petits et on dit [</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nunurs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u="none" strike="noStrik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œ̃</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nunurs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 [</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t>
            </a:r>
            <a:r>
              <a:rPr lang="fr-FR" sz="12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ə</a:t>
            </a:r>
            <a:r>
              <a:rPr lang="fr-FR" sz="1200" u="none" strike="noStrik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nunurs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37</a:t>
            </a:fld>
            <a:endParaRPr lang="fr-FR"/>
          </a:p>
        </p:txBody>
      </p:sp>
    </p:spTree>
    <p:extLst>
      <p:ext uri="{BB962C8B-B14F-4D97-AF65-F5344CB8AC3E}">
        <p14:creationId xmlns:p14="http://schemas.microsoft.com/office/powerpoint/2010/main" val="3774375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Proposition 2</a:t>
            </a:r>
          </a:p>
          <a:p>
            <a:endParaRPr lang="fr-FR" dirty="0"/>
          </a:p>
          <a:p>
            <a:pPr marL="285750" lvl="0" indent="-285750">
              <a:lnSpc>
                <a:spcPct val="107000"/>
              </a:lnSpc>
              <a:buClr>
                <a:srgbClr val="00B050"/>
              </a:buClr>
              <a:buFont typeface="Wingdings 3" panose="05040102010807070707" pitchFamily="18" charset="2"/>
              <a:buChar char="u"/>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votre avis, pourquoi est-ce qu’il y a un animal sur cette affiche ? Et d’abord : quel est cet animal ? »</a:t>
            </a:r>
          </a:p>
          <a:p>
            <a:pPr marL="0" lvl="0" indent="0">
              <a:lnSpc>
                <a:spcPct val="107000"/>
              </a:lnSpc>
              <a:buClr>
                <a:srgbClr val="00B050"/>
              </a:buClr>
              <a:buFont typeface="Wingdings 3" panose="05040102010807070707" pitchFamily="18" charset="2"/>
              <a:buNone/>
            </a:pPr>
            <a:endPar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Clr>
                <a:srgbClr val="00B050"/>
              </a:buClr>
              <a:buFont typeface="Wingdings 3" panose="05040102010807070707" pitchFamily="18" charset="2"/>
              <a:buChar char="u"/>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Jouer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rapidement aux devinettes avec la classe : </a:t>
            </a:r>
          </a:p>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C’est un animal qui ressemble à un crocodile, mais en beaucoup plus petit, qui vit dans nos jardins, qui se chauffe au soleil… C’est un lézard. »</a:t>
            </a:r>
          </a:p>
          <a:p>
            <a:pPr marL="0" lvl="0" indent="0">
              <a:lnSpc>
                <a:spcPct val="107000"/>
              </a:lnSpc>
              <a:buClr>
                <a:srgbClr val="00B050"/>
              </a:buClr>
              <a:buFont typeface="Wingdings 3" panose="05040102010807070707" pitchFamily="18" charset="2"/>
              <a:buNone/>
            </a:pPr>
            <a:endParaRPr lang="fr-FR"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Dans les affiches, on cherche souvent à étonner le lecteur, pour qu’il se souvienne de l’affiche et de ce qu’elle dit. Ici, il y a un jeu de mots : on prononce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les arts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lezar</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Alors, quand le lecteur a compris le jeu de mots, la relation entre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les arts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lézard</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il se sent intelligent et il retient cette affiche.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38</a:t>
            </a:fld>
            <a:endParaRPr lang="fr-FR"/>
          </a:p>
        </p:txBody>
      </p:sp>
    </p:spTree>
    <p:extLst>
      <p:ext uri="{BB962C8B-B14F-4D97-AF65-F5344CB8AC3E}">
        <p14:creationId xmlns:p14="http://schemas.microsoft.com/office/powerpoint/2010/main" val="1695257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Activités d’entrainement</a:t>
            </a:r>
          </a:p>
          <a:p>
            <a:endParaRPr lang="fr-FR" sz="1800" dirty="0"/>
          </a:p>
          <a:p>
            <a:r>
              <a:rPr lang="fr-FR" sz="1800" b="1" dirty="0"/>
              <a:t>Livret 4, page 3</a:t>
            </a:r>
          </a:p>
          <a:p>
            <a:endParaRPr lang="fr-F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Pour tous les exercices de cette page, demander aux élèves de changer de déterminant et d’identifier la suite de lettres que l’on retrouve chaque fois. Par exemple :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des oreilles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dezɔrɛj</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une oreille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ynɔrɛj</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oreille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ɔrɛj</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39</a:t>
            </a:fld>
            <a:endParaRPr lang="fr-FR"/>
          </a:p>
        </p:txBody>
      </p:sp>
    </p:spTree>
    <p:extLst>
      <p:ext uri="{BB962C8B-B14F-4D97-AF65-F5344CB8AC3E}">
        <p14:creationId xmlns:p14="http://schemas.microsoft.com/office/powerpoint/2010/main" val="104253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buClr>
                <a:srgbClr val="00B050"/>
              </a:buClr>
              <a:buFont typeface="Wingdings 3" panose="05040102010807070707" pitchFamily="18" charset="2"/>
              <a:buChar char="u"/>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Lire </a:t>
            </a:r>
            <a:r>
              <a:rPr lang="fr-FR" sz="1800" b="0"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la diapositive et </a:t>
            </a: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demander</a:t>
            </a:r>
            <a:r>
              <a:rPr lang="fr-FR" sz="1800" b="0"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 </a:t>
            </a:r>
          </a:p>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De quoi Aristobule et ses copains voulaient-ils parler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Ils voulaient parler des deux amis, des deux copains.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3" panose="05040102010807070707" pitchFamily="18" charset="2"/>
              <a:buChar char="u"/>
            </a:pPr>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4</a:t>
            </a:fld>
            <a:endParaRPr lang="fr-FR"/>
          </a:p>
        </p:txBody>
      </p:sp>
    </p:spTree>
    <p:extLst>
      <p:ext uri="{BB962C8B-B14F-4D97-AF65-F5344CB8AC3E}">
        <p14:creationId xmlns:p14="http://schemas.microsoft.com/office/powerpoint/2010/main" val="353495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pPr marL="0" lvl="0" indent="0">
              <a:buClr>
                <a:srgbClr val="00B0A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Il a aussi des oreilles.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r>
              <a:rPr lang="fr-FR" sz="1800" i="1" dirty="0">
                <a:solidFill>
                  <a:srgbClr val="000000"/>
                </a:solidFill>
                <a:effectLst/>
                <a:latin typeface="Times New Roman" panose="02020603050405020304" pitchFamily="18" charset="0"/>
                <a:ea typeface="Times New Roman" panose="02020603050405020304" pitchFamily="18" charset="0"/>
              </a:rPr>
              <a:t>Aristobule a raison : on entend bien</a:t>
            </a:r>
            <a:r>
              <a:rPr lang="fr-FR" sz="1800" i="1" dirty="0">
                <a:solidFill>
                  <a:srgbClr val="212529"/>
                </a:solidFill>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i="1" dirty="0" err="1">
                <a:solidFill>
                  <a:srgbClr val="000000"/>
                </a:solidFill>
                <a:effectLst/>
                <a:latin typeface="Times New Roman" panose="02020603050405020304" pitchFamily="18" charset="0"/>
                <a:ea typeface="Times New Roman" panose="02020603050405020304" pitchFamily="18" charset="0"/>
              </a:rPr>
              <a:t>zɔrɛj</a:t>
            </a:r>
            <a:r>
              <a:rPr lang="fr-FR" sz="1800" i="1" dirty="0">
                <a:solidFill>
                  <a:srgbClr val="000000"/>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indent="180340"/>
            <a:r>
              <a:rPr lang="fr-FR" sz="1800" i="1" dirty="0">
                <a:solidFill>
                  <a:srgbClr val="000000"/>
                </a:solidFill>
                <a:effectLst/>
                <a:latin typeface="Times New Roman" panose="02020603050405020304" pitchFamily="18" charset="0"/>
                <a:ea typeface="Times New Roman" panose="02020603050405020304" pitchFamily="18" charset="0"/>
              </a:rPr>
              <a:t>Il a tort : le [z] vient de la </a:t>
            </a:r>
            <a:r>
              <a:rPr lang="fr-FR" sz="1800" i="1" u="sng" dirty="0">
                <a:solidFill>
                  <a:srgbClr val="000000"/>
                </a:solidFill>
                <a:effectLst/>
                <a:latin typeface="Times New Roman" panose="02020603050405020304" pitchFamily="18" charset="0"/>
                <a:ea typeface="Times New Roman" panose="02020603050405020304" pitchFamily="18" charset="0"/>
              </a:rPr>
              <a:t>liaison</a:t>
            </a:r>
            <a:r>
              <a:rPr lang="fr-FR" sz="1800" i="1" dirty="0">
                <a:solidFill>
                  <a:srgbClr val="000000"/>
                </a:solidFill>
                <a:effectLst/>
                <a:latin typeface="Times New Roman" panose="02020603050405020304" pitchFamily="18" charset="0"/>
                <a:ea typeface="Times New Roman" panose="02020603050405020304" pitchFamily="18" charset="0"/>
              </a:rPr>
              <a:t> entre </a:t>
            </a:r>
            <a:r>
              <a:rPr lang="fr-FR" sz="1800" b="1" dirty="0">
                <a:solidFill>
                  <a:srgbClr val="000000"/>
                </a:solidFill>
                <a:effectLst/>
                <a:latin typeface="Times New Roman" panose="02020603050405020304" pitchFamily="18" charset="0"/>
                <a:ea typeface="Times New Roman" panose="02020603050405020304" pitchFamily="18" charset="0"/>
              </a:rPr>
              <a:t>des</a:t>
            </a:r>
            <a:r>
              <a:rPr lang="fr-FR" sz="1800" i="1" dirty="0">
                <a:solidFill>
                  <a:srgbClr val="000000"/>
                </a:solidFill>
                <a:effectLst/>
                <a:latin typeface="Times New Roman" panose="02020603050405020304" pitchFamily="18" charset="0"/>
                <a:ea typeface="Times New Roman" panose="02020603050405020304" pitchFamily="18" charset="0"/>
              </a:rPr>
              <a:t> et </a:t>
            </a:r>
            <a:r>
              <a:rPr lang="fr-FR" sz="1800" b="1" dirty="0">
                <a:solidFill>
                  <a:srgbClr val="000000"/>
                </a:solidFill>
                <a:effectLst/>
                <a:latin typeface="Times New Roman" panose="02020603050405020304" pitchFamily="18" charset="0"/>
                <a:ea typeface="Times New Roman" panose="02020603050405020304" pitchFamily="18" charset="0"/>
              </a:rPr>
              <a:t>oreilles</a:t>
            </a:r>
            <a:r>
              <a:rPr lang="fr-FR" sz="1800" b="1" i="1" dirty="0">
                <a:solidFill>
                  <a:srgbClr val="000000"/>
                </a:solidFill>
                <a:effectLst/>
                <a:latin typeface="Times New Roman" panose="02020603050405020304" pitchFamily="18" charset="0"/>
                <a:ea typeface="Times New Roman" panose="02020603050405020304" pitchFamily="18" charset="0"/>
              </a:rPr>
              <a:t> </a:t>
            </a:r>
            <a:r>
              <a:rPr lang="fr-FR" sz="1800" b="0" i="0" u="none" strike="noStrike" baseline="0" dirty="0">
                <a:solidFill>
                  <a:srgbClr val="211D1E"/>
                </a:solidFill>
                <a:latin typeface="FSAlbert"/>
              </a:rPr>
              <a:t>[</a:t>
            </a:r>
            <a:r>
              <a:rPr lang="fr-FR" sz="1800" b="0" i="1" u="none" strike="noStrike" baseline="0" dirty="0" err="1">
                <a:solidFill>
                  <a:srgbClr val="211D1E"/>
                </a:solidFill>
                <a:latin typeface="Times New Roman" panose="02020603050405020304" pitchFamily="18" charset="0"/>
              </a:rPr>
              <a:t>ynɔrɛj</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donc, ce qui reste pareil, c’est </a:t>
            </a:r>
            <a:r>
              <a:rPr lang="fr-FR" sz="1800" b="1" i="0" u="none" strike="noStrike" baseline="0" dirty="0">
                <a:solidFill>
                  <a:srgbClr val="211D1E"/>
                </a:solidFill>
                <a:latin typeface="FSAlbert"/>
              </a:rPr>
              <a:t>oreille </a:t>
            </a:r>
            <a:r>
              <a:rPr lang="fr-FR" sz="1800" b="0" i="1" u="none" strike="noStrike" baseline="0" dirty="0">
                <a:solidFill>
                  <a:srgbClr val="211D1E"/>
                </a:solidFill>
                <a:latin typeface="FSAlbert"/>
              </a:rPr>
              <a:t>[</a:t>
            </a:r>
            <a:r>
              <a:rPr lang="fr-FR" sz="1800" b="0" i="1" u="none" strike="noStrike" baseline="0" dirty="0" err="1">
                <a:solidFill>
                  <a:srgbClr val="211D1E"/>
                </a:solidFill>
                <a:latin typeface="Times New Roman" panose="02020603050405020304" pitchFamily="18" charset="0"/>
              </a:rPr>
              <a:t>ɔrɛj</a:t>
            </a:r>
            <a:r>
              <a:rPr lang="fr-FR" sz="1800" b="0" i="1" u="none" strike="noStrike" baseline="0" dirty="0">
                <a:solidFill>
                  <a:srgbClr val="211D1E"/>
                </a:solidFill>
                <a:latin typeface="FSAlbert"/>
              </a:rPr>
              <a: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Le [z] vient de la liaison entre </a:t>
            </a:r>
            <a:r>
              <a:rPr lang="fr-FR" sz="1800" b="1" i="0" u="none" strike="noStrike" baseline="0" dirty="0">
                <a:solidFill>
                  <a:srgbClr val="211D1E"/>
                </a:solidFill>
                <a:latin typeface="FSAlbert"/>
              </a:rPr>
              <a:t>des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oreilles</a:t>
            </a:r>
            <a:r>
              <a:rPr lang="fr-FR" sz="1800" b="0" i="1" u="none" strike="noStrike" baseline="0" dirty="0">
                <a:solidFill>
                  <a:srgbClr val="211D1E"/>
                </a:solidFill>
                <a:latin typeface="FSAlbert"/>
              </a:rPr>
              <a:t>. </a:t>
            </a:r>
            <a:endParaRPr lang="fr-FR" sz="1800" b="0" i="1" dirty="0">
              <a:solidFill>
                <a:schemeClr val="tx1"/>
              </a:solidFill>
              <a:effectLst/>
              <a:latin typeface="Times New Roman" panose="02020603050405020304" pitchFamily="18" charset="0"/>
              <a:ea typeface="Calibri" panose="020F0502020204030204" pitchFamily="34" charset="0"/>
              <a:cs typeface="+mn-cs"/>
            </a:endParaRPr>
          </a:p>
          <a:p>
            <a:pPr marL="228600" indent="131445"/>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J’ai vu l’ours.</a:t>
            </a:r>
          </a:p>
          <a:p>
            <a:pPr indent="180340"/>
            <a:r>
              <a:rPr lang="fr-FR" sz="1800" i="1" dirty="0">
                <a:solidFill>
                  <a:srgbClr val="000000"/>
                </a:solidFill>
                <a:effectLst/>
                <a:latin typeface="Times New Roman" panose="02020603050405020304" pitchFamily="18" charset="0"/>
                <a:ea typeface="Times New Roman" panose="02020603050405020304" pitchFamily="18" charset="0"/>
              </a:rPr>
              <a:t>Aristobule a raison : on entend bien</a:t>
            </a:r>
            <a:r>
              <a:rPr lang="fr-FR" sz="1800" i="1" dirty="0">
                <a:solidFill>
                  <a:srgbClr val="212529"/>
                </a:solidFill>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i="1" dirty="0" err="1">
                <a:solidFill>
                  <a:srgbClr val="000000"/>
                </a:solidFill>
                <a:effectLst/>
                <a:latin typeface="Times New Roman" panose="02020603050405020304" pitchFamily="18" charset="0"/>
                <a:ea typeface="Times New Roman" panose="02020603050405020304" pitchFamily="18" charset="0"/>
              </a:rPr>
              <a:t>lurs</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i="0" dirty="0">
              <a:solidFill>
                <a:schemeClr val="tx1"/>
              </a:solidFill>
              <a:effectLst/>
              <a:latin typeface="Times New Roman" panose="02020603050405020304" pitchFamily="18" charset="0"/>
              <a:ea typeface="Times New Roman" panose="02020603050405020304" pitchFamily="18" charset="0"/>
            </a:endParaRPr>
          </a:p>
          <a:p>
            <a:pPr indent="180340"/>
            <a:r>
              <a:rPr lang="fr-FR" sz="1800" i="1" dirty="0">
                <a:solidFill>
                  <a:srgbClr val="000000"/>
                </a:solidFill>
                <a:effectLst/>
                <a:latin typeface="Times New Roman" panose="02020603050405020304" pitchFamily="18" charset="0"/>
                <a:ea typeface="Times New Roman" panose="02020603050405020304" pitchFamily="18" charset="0"/>
              </a:rPr>
              <a:t>Il a tort : on dit </a:t>
            </a:r>
            <a:r>
              <a:rPr lang="fr-FR" sz="1800" b="1" dirty="0">
                <a:solidFill>
                  <a:srgbClr val="000000"/>
                </a:solidFill>
                <a:effectLst/>
                <a:latin typeface="Times New Roman" panose="02020603050405020304" pitchFamily="18" charset="0"/>
                <a:ea typeface="Times New Roman" panose="02020603050405020304" pitchFamily="18" charset="0"/>
              </a:rPr>
              <a:t>un ours</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a:t>
            </a:r>
            <a:r>
              <a:rPr lang="fr-FR" sz="1800" u="none" strike="noStrike" dirty="0" err="1">
                <a:effectLst/>
                <a:latin typeface="Times New Roman" panose="02020603050405020304" pitchFamily="18" charset="0"/>
                <a:ea typeface="Times New Roman" panose="02020603050405020304" pitchFamily="18" charset="0"/>
              </a:rPr>
              <a:t>œ̃</a:t>
            </a:r>
            <a:r>
              <a:rPr lang="fr-FR" sz="1800" dirty="0" err="1">
                <a:effectLst/>
                <a:latin typeface="Times New Roman" panose="02020603050405020304" pitchFamily="18" charset="0"/>
                <a:ea typeface="Times New Roman" panose="02020603050405020304" pitchFamily="18" charset="0"/>
              </a:rPr>
              <a:t>nurs</a:t>
            </a:r>
            <a:r>
              <a:rPr lang="fr-FR" sz="1800" dirty="0">
                <a:effectLst/>
                <a:latin typeface="Times New Roman" panose="02020603050405020304" pitchFamily="18" charset="0"/>
                <a:ea typeface="Times New Roman" panose="02020603050405020304" pitchFamily="18" charset="0"/>
              </a:rPr>
              <a:t>]</a:t>
            </a:r>
            <a:r>
              <a:rPr lang="fr-FR" sz="1800" i="1" dirty="0">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donc, ce qui reste pareil, c’est </a:t>
            </a:r>
            <a:r>
              <a:rPr lang="fr-FR" sz="1800" b="1" dirty="0">
                <a:solidFill>
                  <a:srgbClr val="000000"/>
                </a:solidFill>
                <a:effectLst/>
                <a:latin typeface="Times New Roman" panose="02020603050405020304" pitchFamily="18" charset="0"/>
                <a:ea typeface="Times New Roman" panose="02020603050405020304" pitchFamily="18" charset="0"/>
              </a:rPr>
              <a:t>ours </a:t>
            </a:r>
            <a:r>
              <a:rPr lang="fr-FR" sz="1800" dirty="0">
                <a:effectLst/>
                <a:latin typeface="Times New Roman" panose="02020603050405020304" pitchFamily="18" charset="0"/>
                <a:ea typeface="Times New Roman" panose="02020603050405020304" pitchFamily="18" charset="0"/>
              </a:rPr>
              <a:t>[</a:t>
            </a:r>
            <a:r>
              <a:rPr lang="fr-FR" sz="1800" dirty="0" err="1">
                <a:effectLst/>
                <a:latin typeface="Times New Roman" panose="02020603050405020304" pitchFamily="18" charset="0"/>
                <a:ea typeface="Times New Roman" panose="02020603050405020304" pitchFamily="18" charset="0"/>
              </a:rPr>
              <a:t>urs</a:t>
            </a:r>
            <a:r>
              <a:rPr lang="fr-FR" sz="1800" dirty="0">
                <a:effectLst/>
                <a:latin typeface="Times New Roman" panose="02020603050405020304" pitchFamily="18" charset="0"/>
                <a:ea typeface="Times New Roman" panose="02020603050405020304" pitchFamily="18" charset="0"/>
              </a:rPr>
              <a:t>]</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En fait, il y a deux mots : </a:t>
            </a:r>
            <a:r>
              <a:rPr lang="fr-FR" sz="1800" b="1" dirty="0">
                <a:solidFill>
                  <a:srgbClr val="000000"/>
                </a:solidFill>
                <a:effectLst/>
                <a:latin typeface="Times New Roman" panose="02020603050405020304" pitchFamily="18" charset="0"/>
                <a:ea typeface="Times New Roman" panose="02020603050405020304" pitchFamily="18" charset="0"/>
              </a:rPr>
              <a:t>le</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b="1" dirty="0">
                <a:solidFill>
                  <a:srgbClr val="000000"/>
                </a:solidFill>
                <a:effectLst/>
                <a:latin typeface="Times New Roman" panose="02020603050405020304" pitchFamily="18" charset="0"/>
                <a:ea typeface="Times New Roman" panose="02020603050405020304" pitchFamily="18" charset="0"/>
              </a:rPr>
              <a:t> ours</a:t>
            </a:r>
            <a:r>
              <a:rPr lang="fr-FR" sz="1800" i="1" dirty="0">
                <a:solidFill>
                  <a:srgbClr val="000000"/>
                </a:solidFill>
                <a:effectLst/>
                <a:latin typeface="Times New Roman" panose="02020603050405020304" pitchFamily="18" charset="0"/>
                <a:ea typeface="Times New Roman" panose="02020603050405020304" pitchFamily="18" charset="0"/>
              </a:rPr>
              <a:t>. Le </a:t>
            </a:r>
            <a:r>
              <a:rPr lang="fr-FR" sz="1800" b="1" dirty="0">
                <a:solidFill>
                  <a:srgbClr val="000000"/>
                </a:solidFill>
                <a:effectLst/>
                <a:latin typeface="Times New Roman" panose="02020603050405020304" pitchFamily="18" charset="0"/>
                <a:ea typeface="Times New Roman" panose="02020603050405020304" pitchFamily="18" charset="0"/>
              </a:rPr>
              <a:t>-e</a:t>
            </a:r>
            <a:r>
              <a:rPr lang="fr-FR" sz="1800" i="1" dirty="0">
                <a:solidFill>
                  <a:srgbClr val="000000"/>
                </a:solidFill>
                <a:effectLst/>
                <a:latin typeface="Times New Roman" panose="02020603050405020304" pitchFamily="18" charset="0"/>
                <a:ea typeface="Times New Roman" panose="02020603050405020304" pitchFamily="18" charset="0"/>
              </a:rPr>
              <a:t> disparait et est remplacé par une </a:t>
            </a:r>
            <a:r>
              <a:rPr lang="fr-FR" sz="1800" i="1" u="sng" dirty="0">
                <a:solidFill>
                  <a:srgbClr val="000000"/>
                </a:solidFill>
                <a:effectLst/>
                <a:latin typeface="Times New Roman" panose="02020603050405020304" pitchFamily="18" charset="0"/>
                <a:ea typeface="Times New Roman" panose="02020603050405020304" pitchFamily="18" charset="0"/>
              </a:rPr>
              <a:t>apostrophe</a:t>
            </a:r>
            <a:r>
              <a:rPr lang="fr-FR" sz="1800" dirty="0">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b="1" dirty="0">
                <a:solidFill>
                  <a:srgbClr val="000000"/>
                </a:solidFill>
                <a:effectLst/>
                <a:latin typeface="Times New Roman" panose="02020603050405020304" pitchFamily="18" charset="0"/>
                <a:ea typeface="Times New Roman" panose="02020603050405020304" pitchFamily="18" charset="0"/>
              </a:rPr>
              <a:t>l’ours</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endPar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40</a:t>
            </a:fld>
            <a:endParaRPr lang="fr-FR"/>
          </a:p>
        </p:txBody>
      </p:sp>
    </p:spTree>
    <p:extLst>
      <p:ext uri="{BB962C8B-B14F-4D97-AF65-F5344CB8AC3E}">
        <p14:creationId xmlns:p14="http://schemas.microsoft.com/office/powerpoint/2010/main" val="315826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dirty="0"/>
              <a:t>(Affichage avec le mémo)</a:t>
            </a:r>
          </a:p>
          <a:p>
            <a:r>
              <a:rPr lang="fr-FR" sz="1800" b="1" dirty="0"/>
              <a:t>Exercice 1</a:t>
            </a:r>
          </a:p>
          <a:p>
            <a:pPr marL="0" lvl="0" indent="0">
              <a:buClr>
                <a:srgbClr val="00B0A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Il a aussi des oreilles.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r>
              <a:rPr lang="fr-FR" sz="1800" i="1" dirty="0">
                <a:solidFill>
                  <a:srgbClr val="000000"/>
                </a:solidFill>
                <a:effectLst/>
                <a:latin typeface="Times New Roman" panose="02020603050405020304" pitchFamily="18" charset="0"/>
                <a:ea typeface="Times New Roman" panose="02020603050405020304" pitchFamily="18" charset="0"/>
              </a:rPr>
              <a:t>Aristobule a raison : on entend bien</a:t>
            </a:r>
            <a:r>
              <a:rPr lang="fr-FR" sz="1800" i="1" dirty="0">
                <a:solidFill>
                  <a:srgbClr val="212529"/>
                </a:solidFill>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i="1" dirty="0" err="1">
                <a:solidFill>
                  <a:srgbClr val="000000"/>
                </a:solidFill>
                <a:effectLst/>
                <a:latin typeface="Times New Roman" panose="02020603050405020304" pitchFamily="18" charset="0"/>
                <a:ea typeface="Times New Roman" panose="02020603050405020304" pitchFamily="18" charset="0"/>
              </a:rPr>
              <a:t>zɔrɛj</a:t>
            </a:r>
            <a:r>
              <a:rPr lang="fr-FR" sz="1800" i="1" dirty="0">
                <a:solidFill>
                  <a:srgbClr val="000000"/>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indent="180340"/>
            <a:r>
              <a:rPr lang="fr-FR" sz="1800" i="1" dirty="0">
                <a:solidFill>
                  <a:srgbClr val="000000"/>
                </a:solidFill>
                <a:effectLst/>
                <a:latin typeface="Times New Roman" panose="02020603050405020304" pitchFamily="18" charset="0"/>
                <a:ea typeface="Times New Roman" panose="02020603050405020304" pitchFamily="18" charset="0"/>
              </a:rPr>
              <a:t>Il a tort : le [z] vient de la </a:t>
            </a:r>
            <a:r>
              <a:rPr lang="fr-FR" sz="1800" i="1" u="sng" dirty="0">
                <a:solidFill>
                  <a:srgbClr val="000000"/>
                </a:solidFill>
                <a:effectLst/>
                <a:latin typeface="Times New Roman" panose="02020603050405020304" pitchFamily="18" charset="0"/>
                <a:ea typeface="Times New Roman" panose="02020603050405020304" pitchFamily="18" charset="0"/>
              </a:rPr>
              <a:t>liaison</a:t>
            </a:r>
            <a:r>
              <a:rPr lang="fr-FR" sz="1800" i="1" dirty="0">
                <a:solidFill>
                  <a:srgbClr val="000000"/>
                </a:solidFill>
                <a:effectLst/>
                <a:latin typeface="Times New Roman" panose="02020603050405020304" pitchFamily="18" charset="0"/>
                <a:ea typeface="Times New Roman" panose="02020603050405020304" pitchFamily="18" charset="0"/>
              </a:rPr>
              <a:t> entre </a:t>
            </a:r>
            <a:r>
              <a:rPr lang="fr-FR" sz="1800" b="1" dirty="0">
                <a:solidFill>
                  <a:srgbClr val="000000"/>
                </a:solidFill>
                <a:effectLst/>
                <a:latin typeface="Times New Roman" panose="02020603050405020304" pitchFamily="18" charset="0"/>
                <a:ea typeface="Times New Roman" panose="02020603050405020304" pitchFamily="18" charset="0"/>
              </a:rPr>
              <a:t>des</a:t>
            </a:r>
            <a:r>
              <a:rPr lang="fr-FR" sz="1800" i="1" dirty="0">
                <a:solidFill>
                  <a:srgbClr val="000000"/>
                </a:solidFill>
                <a:effectLst/>
                <a:latin typeface="Times New Roman" panose="02020603050405020304" pitchFamily="18" charset="0"/>
                <a:ea typeface="Times New Roman" panose="02020603050405020304" pitchFamily="18" charset="0"/>
              </a:rPr>
              <a:t> et </a:t>
            </a:r>
            <a:r>
              <a:rPr lang="fr-FR" sz="1800" b="1" dirty="0">
                <a:solidFill>
                  <a:srgbClr val="000000"/>
                </a:solidFill>
                <a:effectLst/>
                <a:latin typeface="Times New Roman" panose="02020603050405020304" pitchFamily="18" charset="0"/>
                <a:ea typeface="Times New Roman" panose="02020603050405020304" pitchFamily="18" charset="0"/>
              </a:rPr>
              <a:t>oreilles</a:t>
            </a:r>
            <a:r>
              <a:rPr lang="fr-FR" sz="1800" b="1" i="1" dirty="0">
                <a:solidFill>
                  <a:srgbClr val="000000"/>
                </a:solidFill>
                <a:effectLst/>
                <a:latin typeface="Times New Roman" panose="02020603050405020304" pitchFamily="18" charset="0"/>
                <a:ea typeface="Times New Roman" panose="02020603050405020304" pitchFamily="18" charset="0"/>
              </a:rPr>
              <a:t> </a:t>
            </a:r>
            <a:r>
              <a:rPr lang="fr-FR" sz="1800" b="0" i="0" u="none" strike="noStrike" baseline="0" dirty="0">
                <a:solidFill>
                  <a:srgbClr val="211D1E"/>
                </a:solidFill>
                <a:latin typeface="FSAlbert"/>
              </a:rPr>
              <a:t>[</a:t>
            </a:r>
            <a:r>
              <a:rPr lang="fr-FR" sz="1800" b="0" i="1" u="none" strike="noStrike" baseline="0" dirty="0" err="1">
                <a:solidFill>
                  <a:srgbClr val="211D1E"/>
                </a:solidFill>
                <a:latin typeface="Times New Roman" panose="02020603050405020304" pitchFamily="18" charset="0"/>
              </a:rPr>
              <a:t>ynɔrɛj</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donc, ce qui reste pareil, c’est </a:t>
            </a:r>
            <a:r>
              <a:rPr lang="fr-FR" sz="1800" b="1" i="0" u="none" strike="noStrike" baseline="0" dirty="0">
                <a:solidFill>
                  <a:srgbClr val="211D1E"/>
                </a:solidFill>
                <a:latin typeface="FSAlbert"/>
              </a:rPr>
              <a:t>oreille </a:t>
            </a:r>
            <a:r>
              <a:rPr lang="fr-FR" sz="1800" b="0" i="1" u="none" strike="noStrike" baseline="0" dirty="0">
                <a:solidFill>
                  <a:srgbClr val="211D1E"/>
                </a:solidFill>
                <a:latin typeface="FSAlbert"/>
              </a:rPr>
              <a:t>[</a:t>
            </a:r>
            <a:r>
              <a:rPr lang="fr-FR" sz="1800" b="0" i="1" u="none" strike="noStrike" baseline="0" dirty="0" err="1">
                <a:solidFill>
                  <a:srgbClr val="211D1E"/>
                </a:solidFill>
                <a:latin typeface="Times New Roman" panose="02020603050405020304" pitchFamily="18" charset="0"/>
              </a:rPr>
              <a:t>ɔrɛj</a:t>
            </a:r>
            <a:r>
              <a:rPr lang="fr-FR" sz="1800" b="0" i="1" u="none" strike="noStrike" baseline="0" dirty="0">
                <a:solidFill>
                  <a:srgbClr val="211D1E"/>
                </a:solidFill>
                <a:latin typeface="FSAlbert"/>
              </a:rPr>
              <a: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Le [z] vient de la liaison entre </a:t>
            </a:r>
            <a:r>
              <a:rPr lang="fr-FR" sz="1800" b="1" i="0" u="none" strike="noStrike" baseline="0" dirty="0">
                <a:solidFill>
                  <a:srgbClr val="211D1E"/>
                </a:solidFill>
                <a:latin typeface="FSAlbert"/>
              </a:rPr>
              <a:t>des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oreilles</a:t>
            </a:r>
            <a:r>
              <a:rPr lang="fr-FR" sz="1800" b="0" i="1" u="none" strike="noStrike" baseline="0" dirty="0">
                <a:solidFill>
                  <a:srgbClr val="211D1E"/>
                </a:solidFill>
                <a:latin typeface="FSAlbert"/>
              </a:rPr>
              <a:t>. </a:t>
            </a:r>
            <a:endParaRPr lang="fr-FR" sz="1800" b="0" i="1" dirty="0">
              <a:solidFill>
                <a:schemeClr val="tx1"/>
              </a:solidFill>
              <a:effectLst/>
              <a:latin typeface="Times New Roman" panose="02020603050405020304" pitchFamily="18" charset="0"/>
              <a:ea typeface="Calibri" panose="020F0502020204030204" pitchFamily="34" charset="0"/>
              <a:cs typeface="+mn-cs"/>
            </a:endParaRPr>
          </a:p>
          <a:p>
            <a:pPr marL="228600" indent="131445"/>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J’ai vu l’ours.</a:t>
            </a:r>
          </a:p>
          <a:p>
            <a:pPr indent="180340"/>
            <a:r>
              <a:rPr lang="fr-FR" sz="1800" i="1" dirty="0">
                <a:solidFill>
                  <a:srgbClr val="000000"/>
                </a:solidFill>
                <a:effectLst/>
                <a:latin typeface="Times New Roman" panose="02020603050405020304" pitchFamily="18" charset="0"/>
                <a:ea typeface="Times New Roman" panose="02020603050405020304" pitchFamily="18" charset="0"/>
              </a:rPr>
              <a:t>Aristobule a raison : on entend bien</a:t>
            </a:r>
            <a:r>
              <a:rPr lang="fr-FR" sz="1800" i="1" dirty="0">
                <a:solidFill>
                  <a:srgbClr val="212529"/>
                </a:solidFill>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i="1" dirty="0" err="1">
                <a:solidFill>
                  <a:srgbClr val="000000"/>
                </a:solidFill>
                <a:effectLst/>
                <a:latin typeface="Times New Roman" panose="02020603050405020304" pitchFamily="18" charset="0"/>
                <a:ea typeface="Times New Roman" panose="02020603050405020304" pitchFamily="18" charset="0"/>
              </a:rPr>
              <a:t>lurs</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i="0" dirty="0">
              <a:solidFill>
                <a:schemeClr val="tx1"/>
              </a:solidFill>
              <a:effectLst/>
              <a:latin typeface="Times New Roman" panose="02020603050405020304" pitchFamily="18" charset="0"/>
              <a:ea typeface="Times New Roman" panose="02020603050405020304" pitchFamily="18" charset="0"/>
            </a:endParaRPr>
          </a:p>
          <a:p>
            <a:pPr indent="180340"/>
            <a:r>
              <a:rPr lang="fr-FR" sz="1800" i="1" dirty="0">
                <a:solidFill>
                  <a:srgbClr val="000000"/>
                </a:solidFill>
                <a:effectLst/>
                <a:latin typeface="Times New Roman" panose="02020603050405020304" pitchFamily="18" charset="0"/>
                <a:ea typeface="Times New Roman" panose="02020603050405020304" pitchFamily="18" charset="0"/>
              </a:rPr>
              <a:t>Il a tort : on dit </a:t>
            </a:r>
            <a:r>
              <a:rPr lang="fr-FR" sz="1800" b="1" dirty="0">
                <a:solidFill>
                  <a:srgbClr val="000000"/>
                </a:solidFill>
                <a:effectLst/>
                <a:latin typeface="Times New Roman" panose="02020603050405020304" pitchFamily="18" charset="0"/>
                <a:ea typeface="Times New Roman" panose="02020603050405020304" pitchFamily="18" charset="0"/>
              </a:rPr>
              <a:t>un ours</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a:t>
            </a:r>
            <a:r>
              <a:rPr lang="fr-FR" sz="1800" u="none" strike="noStrike" dirty="0" err="1">
                <a:effectLst/>
                <a:latin typeface="Times New Roman" panose="02020603050405020304" pitchFamily="18" charset="0"/>
                <a:ea typeface="Times New Roman" panose="02020603050405020304" pitchFamily="18" charset="0"/>
              </a:rPr>
              <a:t>œ̃</a:t>
            </a:r>
            <a:r>
              <a:rPr lang="fr-FR" sz="1800" dirty="0" err="1">
                <a:effectLst/>
                <a:latin typeface="Times New Roman" panose="02020603050405020304" pitchFamily="18" charset="0"/>
                <a:ea typeface="Times New Roman" panose="02020603050405020304" pitchFamily="18" charset="0"/>
              </a:rPr>
              <a:t>nurs</a:t>
            </a:r>
            <a:r>
              <a:rPr lang="fr-FR" sz="1800" dirty="0">
                <a:effectLst/>
                <a:latin typeface="Times New Roman" panose="02020603050405020304" pitchFamily="18" charset="0"/>
                <a:ea typeface="Times New Roman" panose="02020603050405020304" pitchFamily="18" charset="0"/>
              </a:rPr>
              <a:t>]</a:t>
            </a:r>
            <a:r>
              <a:rPr lang="fr-FR" sz="1800" i="1" dirty="0">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donc, ce qui reste pareil, c’est </a:t>
            </a:r>
            <a:r>
              <a:rPr lang="fr-FR" sz="1800" b="1" dirty="0">
                <a:solidFill>
                  <a:srgbClr val="000000"/>
                </a:solidFill>
                <a:effectLst/>
                <a:latin typeface="Times New Roman" panose="02020603050405020304" pitchFamily="18" charset="0"/>
                <a:ea typeface="Times New Roman" panose="02020603050405020304" pitchFamily="18" charset="0"/>
              </a:rPr>
              <a:t>ours </a:t>
            </a:r>
            <a:r>
              <a:rPr lang="fr-FR" sz="1800" dirty="0">
                <a:effectLst/>
                <a:latin typeface="Times New Roman" panose="02020603050405020304" pitchFamily="18" charset="0"/>
                <a:ea typeface="Times New Roman" panose="02020603050405020304" pitchFamily="18" charset="0"/>
              </a:rPr>
              <a:t>[</a:t>
            </a:r>
            <a:r>
              <a:rPr lang="fr-FR" sz="1800" dirty="0" err="1">
                <a:effectLst/>
                <a:latin typeface="Times New Roman" panose="02020603050405020304" pitchFamily="18" charset="0"/>
                <a:ea typeface="Times New Roman" panose="02020603050405020304" pitchFamily="18" charset="0"/>
              </a:rPr>
              <a:t>urs</a:t>
            </a:r>
            <a:r>
              <a:rPr lang="fr-FR" sz="1800" dirty="0">
                <a:effectLst/>
                <a:latin typeface="Times New Roman" panose="02020603050405020304" pitchFamily="18" charset="0"/>
                <a:ea typeface="Times New Roman" panose="02020603050405020304" pitchFamily="18" charset="0"/>
              </a:rPr>
              <a:t>]</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En fait, il y a deux mots : </a:t>
            </a:r>
            <a:r>
              <a:rPr lang="fr-FR" sz="1800" b="1" dirty="0">
                <a:solidFill>
                  <a:srgbClr val="000000"/>
                </a:solidFill>
                <a:effectLst/>
                <a:latin typeface="Times New Roman" panose="02020603050405020304" pitchFamily="18" charset="0"/>
                <a:ea typeface="Times New Roman" panose="02020603050405020304" pitchFamily="18" charset="0"/>
              </a:rPr>
              <a:t>le</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b="1" dirty="0">
                <a:solidFill>
                  <a:srgbClr val="000000"/>
                </a:solidFill>
                <a:effectLst/>
                <a:latin typeface="Times New Roman" panose="02020603050405020304" pitchFamily="18" charset="0"/>
                <a:ea typeface="Times New Roman" panose="02020603050405020304" pitchFamily="18" charset="0"/>
              </a:rPr>
              <a:t> ours</a:t>
            </a:r>
            <a:r>
              <a:rPr lang="fr-FR" sz="1800" i="1" dirty="0">
                <a:solidFill>
                  <a:srgbClr val="000000"/>
                </a:solidFill>
                <a:effectLst/>
                <a:latin typeface="Times New Roman" panose="02020603050405020304" pitchFamily="18" charset="0"/>
                <a:ea typeface="Times New Roman" panose="02020603050405020304" pitchFamily="18" charset="0"/>
              </a:rPr>
              <a:t>. Le </a:t>
            </a:r>
            <a:r>
              <a:rPr lang="fr-FR" sz="1800" b="1" dirty="0">
                <a:solidFill>
                  <a:srgbClr val="000000"/>
                </a:solidFill>
                <a:effectLst/>
                <a:latin typeface="Times New Roman" panose="02020603050405020304" pitchFamily="18" charset="0"/>
                <a:ea typeface="Times New Roman" panose="02020603050405020304" pitchFamily="18" charset="0"/>
              </a:rPr>
              <a:t>-e</a:t>
            </a:r>
            <a:r>
              <a:rPr lang="fr-FR" sz="1800" i="1" dirty="0">
                <a:solidFill>
                  <a:srgbClr val="000000"/>
                </a:solidFill>
                <a:effectLst/>
                <a:latin typeface="Times New Roman" panose="02020603050405020304" pitchFamily="18" charset="0"/>
                <a:ea typeface="Times New Roman" panose="02020603050405020304" pitchFamily="18" charset="0"/>
              </a:rPr>
              <a:t> disparait et est remplacé par une </a:t>
            </a:r>
            <a:r>
              <a:rPr lang="fr-FR" sz="1800" i="1" u="sng" dirty="0">
                <a:solidFill>
                  <a:srgbClr val="000000"/>
                </a:solidFill>
                <a:effectLst/>
                <a:latin typeface="Times New Roman" panose="02020603050405020304" pitchFamily="18" charset="0"/>
                <a:ea typeface="Times New Roman" panose="02020603050405020304" pitchFamily="18" charset="0"/>
              </a:rPr>
              <a:t>apostrophe</a:t>
            </a:r>
            <a:r>
              <a:rPr lang="fr-FR" sz="1800" dirty="0">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b="1" dirty="0">
                <a:solidFill>
                  <a:srgbClr val="000000"/>
                </a:solidFill>
                <a:effectLst/>
                <a:latin typeface="Times New Roman" panose="02020603050405020304" pitchFamily="18" charset="0"/>
                <a:ea typeface="Times New Roman" panose="02020603050405020304" pitchFamily="18" charset="0"/>
              </a:rPr>
              <a:t>l’ours</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endPar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41</a:t>
            </a:fld>
            <a:endParaRPr lang="fr-FR"/>
          </a:p>
        </p:txBody>
      </p:sp>
    </p:spTree>
    <p:extLst>
      <p:ext uri="{BB962C8B-B14F-4D97-AF65-F5344CB8AC3E}">
        <p14:creationId xmlns:p14="http://schemas.microsoft.com/office/powerpoint/2010/main" val="728474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1 </a:t>
            </a:r>
            <a:r>
              <a:rPr lang="fr-FR" sz="1800" b="0" i="1" dirty="0"/>
              <a:t>(suite)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un arbre</a:t>
            </a:r>
          </a:p>
          <a:p>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l’araignée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42</a:t>
            </a:fld>
            <a:endParaRPr lang="fr-FR"/>
          </a:p>
        </p:txBody>
      </p:sp>
    </p:spTree>
    <p:extLst>
      <p:ext uri="{BB962C8B-B14F-4D97-AF65-F5344CB8AC3E}">
        <p14:creationId xmlns:p14="http://schemas.microsoft.com/office/powerpoint/2010/main" val="842994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1 </a:t>
            </a:r>
            <a:r>
              <a:rPr lang="fr-FR" sz="1800" b="0" i="1" dirty="0"/>
              <a:t>(suite)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un arbre</a:t>
            </a:r>
          </a:p>
          <a:p>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l’araignée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43</a:t>
            </a:fld>
            <a:endParaRPr lang="fr-FR"/>
          </a:p>
        </p:txBody>
      </p:sp>
    </p:spTree>
    <p:extLst>
      <p:ext uri="{BB962C8B-B14F-4D97-AF65-F5344CB8AC3E}">
        <p14:creationId xmlns:p14="http://schemas.microsoft.com/office/powerpoint/2010/main" val="1226091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2</a:t>
            </a:r>
          </a:p>
          <a:p>
            <a:pPr marL="0" lvl="0" indent="0">
              <a:buClr>
                <a:srgbClr val="00B0A1"/>
              </a:buClr>
              <a:buFont typeface="+mj-lt"/>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Dictée :</a:t>
            </a:r>
          </a:p>
          <a:p>
            <a:pPr marL="0" lvl="0" indent="0">
              <a:buClr>
                <a:srgbClr val="00B0A1"/>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un oncle, des oncles  ●  un iglou, des iglous  ●  l’usure, une usure</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44</a:t>
            </a:fld>
            <a:endParaRPr lang="fr-FR"/>
          </a:p>
        </p:txBody>
      </p:sp>
    </p:spTree>
    <p:extLst>
      <p:ext uri="{BB962C8B-B14F-4D97-AF65-F5344CB8AC3E}">
        <p14:creationId xmlns:p14="http://schemas.microsoft.com/office/powerpoint/2010/main" val="1096029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2</a:t>
            </a:r>
          </a:p>
          <a:p>
            <a:pPr marL="0" lvl="0" indent="0">
              <a:buClr>
                <a:srgbClr val="00B0A1"/>
              </a:buClr>
              <a:buFont typeface="+mj-lt"/>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Dictée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un oncle, des oncles  ●  un iglou, des iglous  ●  l’usure, une usure</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45</a:t>
            </a:fld>
            <a:endParaRPr lang="fr-FR"/>
          </a:p>
        </p:txBody>
      </p:sp>
    </p:spTree>
    <p:extLst>
      <p:ext uri="{BB962C8B-B14F-4D97-AF65-F5344CB8AC3E}">
        <p14:creationId xmlns:p14="http://schemas.microsoft.com/office/powerpoint/2010/main" val="3308035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dirty="0">
                <a:effectLst/>
                <a:latin typeface="Times New Roman" panose="02020603050405020304" pitchFamily="18" charset="0"/>
                <a:ea typeface="Times New Roman" panose="02020603050405020304" pitchFamily="18" charset="0"/>
                <a:cs typeface="Calibri" panose="020F0502020204030204" pitchFamily="34" charset="0"/>
              </a:rPr>
              <a:t>Après la leçon 27, vous pouvez proposer aux élèves les activités de révision suivantes :</a:t>
            </a: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cap="small"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small" dirty="0">
                <a:solidFill>
                  <a:srgbClr val="FFFFFF"/>
                </a:solidFill>
                <a:effectLst/>
                <a:latin typeface="Times New Roman" panose="02020603050405020304" pitchFamily="18" charset="0"/>
                <a:ea typeface="Times New Roman" panose="02020603050405020304" pitchFamily="18" charset="0"/>
              </a:rPr>
              <a:t>LIVRET N° 3, P. 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Times New Roman" panose="02020603050405020304" pitchFamily="18" charset="0"/>
                <a:cs typeface="Calibri" panose="020F0502020204030204" pitchFamily="34" charset="0"/>
              </a:rPr>
              <a:t>Leçon 10</a:t>
            </a:r>
            <a:r>
              <a:rPr lang="fr-FR" sz="12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200" b="1" i="1" dirty="0">
                <a:effectLst/>
                <a:latin typeface="Times New Roman" panose="02020603050405020304" pitchFamily="18" charset="0"/>
                <a:ea typeface="Times New Roman" panose="02020603050405020304" pitchFamily="18" charset="0"/>
                <a:cs typeface="Calibri" panose="020F0502020204030204" pitchFamily="34" charset="0"/>
              </a:rPr>
              <a:t>« La porte » et « elle porte » •  </a:t>
            </a:r>
            <a:r>
              <a:rPr lang="fr-FR" sz="1200" cap="small" dirty="0">
                <a:effectLst/>
                <a:latin typeface="Times New Roman" panose="02020603050405020304" pitchFamily="18" charset="0"/>
                <a:ea typeface="Times New Roman" panose="02020603050405020304" pitchFamily="18" charset="0"/>
                <a:cs typeface="Calibri" panose="020F0502020204030204" pitchFamily="34" charset="0"/>
              </a:rPr>
              <a:t>le mot dans la phrase</a:t>
            </a:r>
            <a:endParaRPr lang="fr-FR" sz="1200" i="1"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endParaRPr>
          </a:p>
          <a:p>
            <a:endParaRPr lang="fr-FR" sz="1200" dirty="0">
              <a:effectLst/>
              <a:latin typeface="Times New Roman" panose="02020603050405020304" pitchFamily="18" charset="0"/>
              <a:ea typeface="Times New Roman" panose="02020603050405020304" pitchFamily="18" charset="0"/>
            </a:endParaRPr>
          </a:p>
          <a:p>
            <a:r>
              <a:rPr lang="fr-FR" sz="1200" i="1" dirty="0">
                <a:effectLst/>
                <a:latin typeface="Times New Roman" panose="02020603050405020304" pitchFamily="18" charset="0"/>
                <a:ea typeface="Times New Roman" panose="02020603050405020304" pitchFamily="18" charset="0"/>
              </a:rPr>
              <a:t>Corrigés à retrouver dans le Guide à la fin de la leçon 10, p. 23 </a:t>
            </a:r>
          </a:p>
          <a:p>
            <a:r>
              <a:rPr lang="fr-FR" sz="1200" i="1" dirty="0">
                <a:effectLst/>
                <a:latin typeface="Times New Roman" panose="02020603050405020304" pitchFamily="18" charset="0"/>
                <a:ea typeface="Times New Roman" panose="02020603050405020304" pitchFamily="18" charset="0"/>
              </a:rPr>
              <a:t>et dans le </a:t>
            </a:r>
            <a:r>
              <a:rPr lang="fr-FR" sz="1200" i="1" cap="small" dirty="0">
                <a:effectLst/>
                <a:latin typeface="Times New Roman" panose="02020603050405020304" pitchFamily="18" charset="0"/>
                <a:ea typeface="Times New Roman" panose="02020603050405020304" pitchFamily="18" charset="0"/>
              </a:rPr>
              <a:t>Diaporama</a:t>
            </a:r>
            <a:r>
              <a:rPr lang="fr-FR" sz="1200" i="1" dirty="0">
                <a:effectLst/>
                <a:latin typeface="Times New Roman" panose="02020603050405020304" pitchFamily="18" charset="0"/>
                <a:ea typeface="Times New Roman" panose="02020603050405020304" pitchFamily="18" charset="0"/>
              </a:rPr>
              <a:t> </a:t>
            </a:r>
            <a:r>
              <a:rPr lang="fr-FR" sz="1200" i="1" dirty="0">
                <a:effectLst/>
                <a:latin typeface="Times New Roman" panose="02020603050405020304" pitchFamily="18" charset="0"/>
                <a:ea typeface="Times New Roman" panose="02020603050405020304" pitchFamily="18" charset="0"/>
                <a:sym typeface="Wingdings" panose="05000000000000000000" pitchFamily="2" charset="2"/>
              </a:rPr>
              <a:t></a:t>
            </a:r>
            <a:r>
              <a:rPr lang="fr-FR" sz="1200" i="1" dirty="0">
                <a:effectLst/>
                <a:latin typeface="Times New Roman" panose="02020603050405020304" pitchFamily="18" charset="0"/>
                <a:ea typeface="Times New Roman" panose="02020603050405020304" pitchFamily="18" charset="0"/>
              </a:rPr>
              <a:t> </a:t>
            </a:r>
            <a:r>
              <a:rPr lang="fr-FR" sz="1200" i="1" dirty="0">
                <a:effectLst/>
                <a:highlight>
                  <a:srgbClr val="FFFF00"/>
                </a:highlight>
                <a:latin typeface="Times New Roman" panose="02020603050405020304" pitchFamily="18" charset="0"/>
                <a:ea typeface="Times New Roman" panose="02020603050405020304" pitchFamily="18" charset="0"/>
              </a:rPr>
              <a:t>hatier-clic.fr/23lpfdgce1_dia0010</a:t>
            </a:r>
            <a:endParaRPr lang="fr-FR" sz="1200" i="1"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46</a:t>
            </a:fld>
            <a:endParaRPr lang="fr-FR"/>
          </a:p>
        </p:txBody>
      </p:sp>
    </p:spTree>
    <p:extLst>
      <p:ext uri="{BB962C8B-B14F-4D97-AF65-F5344CB8AC3E}">
        <p14:creationId xmlns:p14="http://schemas.microsoft.com/office/powerpoint/2010/main" val="1740832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Activités de révision de la leçon 27 </a:t>
            </a:r>
            <a:r>
              <a:rPr lang="fr-FR" sz="1800" b="0" i="1" u="sng" dirty="0"/>
              <a:t>à proposer après la leçon 30</a:t>
            </a:r>
          </a:p>
          <a:p>
            <a:endParaRPr lang="fr-FR" sz="1800" dirty="0"/>
          </a:p>
          <a:p>
            <a:r>
              <a:rPr lang="fr-FR" sz="1800" b="1" dirty="0"/>
              <a:t>Livret n° 4, page 4</a:t>
            </a:r>
          </a:p>
          <a:p>
            <a:endParaRPr lang="fr-F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Pour tous les exercices de cette page, demander aux élèves de changer de déterminant et d’identifier la suite de lettres que l’on retrouve chaque fois.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47</a:t>
            </a:fld>
            <a:endParaRPr lang="fr-FR"/>
          </a:p>
        </p:txBody>
      </p:sp>
    </p:spTree>
    <p:extLst>
      <p:ext uri="{BB962C8B-B14F-4D97-AF65-F5344CB8AC3E}">
        <p14:creationId xmlns:p14="http://schemas.microsoft.com/office/powerpoint/2010/main" val="34182951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Exercice 1</a:t>
            </a:r>
          </a:p>
          <a:p>
            <a:r>
              <a:rPr lang="fr-FR" sz="1800" b="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l’élastique</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Times New Roman" panose="02020603050405020304" pitchFamily="18" charset="0"/>
              </a:rPr>
              <a:t>Aristobule a raison : on entend bien</a:t>
            </a:r>
            <a:r>
              <a:rPr lang="fr-FR" sz="1800" i="1" dirty="0">
                <a:solidFill>
                  <a:srgbClr val="212529"/>
                </a:solidFill>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i="1" dirty="0" err="1">
                <a:solidFill>
                  <a:srgbClr val="000000"/>
                </a:solidFill>
                <a:effectLst/>
                <a:latin typeface="Times New Roman" panose="02020603050405020304" pitchFamily="18" charset="0"/>
                <a:ea typeface="Times New Roman" panose="02020603050405020304" pitchFamily="18" charset="0"/>
              </a:rPr>
              <a:t>lelastik</a:t>
            </a:r>
            <a:r>
              <a:rPr lang="fr-FR" sz="1800" i="1" dirty="0">
                <a:solidFill>
                  <a:srgbClr val="000000"/>
                </a:solidFill>
                <a:effectLst/>
                <a:latin typeface="Times New Roman" panose="02020603050405020304" pitchFamily="18" charset="0"/>
                <a:ea typeface="Times New Roman" panose="02020603050405020304" pitchFamily="18" charset="0"/>
              </a:rPr>
              <a:t>]. </a:t>
            </a:r>
            <a:endParaRPr lang="fr-FR" sz="1800" i="0" dirty="0">
              <a:solidFill>
                <a:schemeClr val="tx1"/>
              </a:solidFill>
              <a:effectLst/>
              <a:latin typeface="Times New Roman" panose="02020603050405020304" pitchFamily="18" charset="0"/>
              <a:ea typeface="Times New Roman" panose="02020603050405020304" pitchFamily="18" charset="0"/>
            </a:endParaRPr>
          </a:p>
          <a:p>
            <a:r>
              <a:rPr lang="fr-FR" sz="1800" i="1" dirty="0">
                <a:solidFill>
                  <a:srgbClr val="000000"/>
                </a:solidFill>
                <a:effectLst/>
                <a:latin typeface="Times New Roman" panose="02020603050405020304" pitchFamily="18" charset="0"/>
                <a:ea typeface="Times New Roman" panose="02020603050405020304" pitchFamily="18" charset="0"/>
              </a:rPr>
              <a:t>Il a tort : on dit </a:t>
            </a:r>
            <a:r>
              <a:rPr lang="fr-FR" sz="1800" b="1" dirty="0">
                <a:solidFill>
                  <a:srgbClr val="000000"/>
                </a:solidFill>
                <a:effectLst/>
                <a:latin typeface="Times New Roman" panose="02020603050405020304" pitchFamily="18" charset="0"/>
                <a:ea typeface="Times New Roman" panose="02020603050405020304" pitchFamily="18" charset="0"/>
              </a:rPr>
              <a:t>un élastique</a:t>
            </a:r>
            <a:r>
              <a:rPr lang="fr-FR" sz="1800" b="1" i="1" dirty="0">
                <a:solidFill>
                  <a:srgbClr val="000000"/>
                </a:solidFill>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i="1" u="none" strike="noStrike" dirty="0" err="1">
                <a:solidFill>
                  <a:srgbClr val="000000"/>
                </a:solidFill>
                <a:effectLst/>
                <a:latin typeface="Times New Roman" panose="02020603050405020304" pitchFamily="18" charset="0"/>
                <a:ea typeface="Times New Roman" panose="02020603050405020304" pitchFamily="18" charset="0"/>
              </a:rPr>
              <a:t>œ̃</a:t>
            </a:r>
            <a:r>
              <a:rPr lang="fr-FR" sz="1800" i="1" dirty="0" err="1">
                <a:solidFill>
                  <a:srgbClr val="000000"/>
                </a:solidFill>
                <a:effectLst/>
                <a:latin typeface="Times New Roman" panose="02020603050405020304" pitchFamily="18" charset="0"/>
                <a:ea typeface="Times New Roman" panose="02020603050405020304" pitchFamily="18" charset="0"/>
              </a:rPr>
              <a:t>nelastik</a:t>
            </a:r>
            <a:r>
              <a:rPr lang="fr-FR" sz="1800" i="1" dirty="0">
                <a:solidFill>
                  <a:srgbClr val="000000"/>
                </a:solidFill>
                <a:effectLst/>
                <a:latin typeface="Times New Roman" panose="02020603050405020304" pitchFamily="18" charset="0"/>
                <a:ea typeface="Times New Roman" panose="02020603050405020304" pitchFamily="18" charset="0"/>
              </a:rPr>
              <a:t>], donc ce qui reste pareil, c’est </a:t>
            </a:r>
            <a:r>
              <a:rPr lang="fr-FR" sz="1800" b="1" dirty="0">
                <a:solidFill>
                  <a:srgbClr val="000000"/>
                </a:solidFill>
                <a:effectLst/>
                <a:latin typeface="Times New Roman" panose="02020603050405020304" pitchFamily="18" charset="0"/>
                <a:ea typeface="Times New Roman" panose="02020603050405020304" pitchFamily="18" charset="0"/>
              </a:rPr>
              <a:t>élastique</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elastik</a:t>
            </a:r>
            <a:r>
              <a:rPr lang="fr-FR" sz="1800" i="1" dirty="0">
                <a:solidFill>
                  <a:srgbClr val="000000"/>
                </a:solidFill>
                <a:effectLst/>
                <a:latin typeface="Times New Roman" panose="02020603050405020304" pitchFamily="18" charset="0"/>
                <a:ea typeface="Times New Roman" panose="02020603050405020304" pitchFamily="18" charset="0"/>
              </a:rPr>
              <a:t>]. Il y a donc deux mots : </a:t>
            </a:r>
            <a:r>
              <a:rPr lang="fr-FR" sz="1800" b="1" dirty="0">
                <a:solidFill>
                  <a:srgbClr val="000000"/>
                </a:solidFill>
                <a:effectLst/>
                <a:latin typeface="Times New Roman" panose="02020603050405020304" pitchFamily="18" charset="0"/>
                <a:ea typeface="Times New Roman" panose="02020603050405020304" pitchFamily="18" charset="0"/>
              </a:rPr>
              <a:t>le</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b="1" dirty="0">
                <a:solidFill>
                  <a:srgbClr val="000000"/>
                </a:solidFill>
                <a:effectLst/>
                <a:latin typeface="Times New Roman" panose="02020603050405020304" pitchFamily="18" charset="0"/>
                <a:ea typeface="Times New Roman" panose="02020603050405020304" pitchFamily="18" charset="0"/>
              </a:rPr>
              <a:t>élastique</a:t>
            </a:r>
            <a:r>
              <a:rPr lang="fr-FR" sz="1800" i="1" dirty="0">
                <a:solidFill>
                  <a:srgbClr val="000000"/>
                </a:solidFill>
                <a:effectLst/>
                <a:latin typeface="Times New Roman" panose="02020603050405020304" pitchFamily="18" charset="0"/>
                <a:ea typeface="Times New Roman" panose="02020603050405020304" pitchFamily="18" charset="0"/>
              </a:rPr>
              <a:t>. Le </a:t>
            </a:r>
            <a:r>
              <a:rPr lang="fr-FR" sz="1800" b="1" dirty="0">
                <a:solidFill>
                  <a:srgbClr val="000000"/>
                </a:solidFill>
                <a:effectLst/>
                <a:latin typeface="Times New Roman" panose="02020603050405020304" pitchFamily="18" charset="0"/>
                <a:ea typeface="Times New Roman" panose="02020603050405020304" pitchFamily="18" charset="0"/>
              </a:rPr>
              <a:t>-e</a:t>
            </a:r>
            <a:r>
              <a:rPr lang="fr-FR" sz="1800" i="1" dirty="0">
                <a:solidFill>
                  <a:srgbClr val="000000"/>
                </a:solidFill>
                <a:effectLst/>
                <a:latin typeface="Times New Roman" panose="02020603050405020304" pitchFamily="18" charset="0"/>
                <a:ea typeface="Times New Roman" panose="02020603050405020304" pitchFamily="18" charset="0"/>
              </a:rPr>
              <a:t> disparait et est remplacé par une</a:t>
            </a:r>
            <a:r>
              <a:rPr lang="fr-FR" sz="1800" i="1" u="none" dirty="0">
                <a:solidFill>
                  <a:srgbClr val="000000"/>
                </a:solidFill>
                <a:effectLst/>
                <a:latin typeface="Times New Roman" panose="02020603050405020304" pitchFamily="18" charset="0"/>
                <a:ea typeface="Times New Roman" panose="02020603050405020304" pitchFamily="18" charset="0"/>
              </a:rPr>
              <a:t> </a:t>
            </a:r>
            <a:r>
              <a:rPr lang="fr-FR" sz="1800" i="1" u="sng" dirty="0">
                <a:solidFill>
                  <a:srgbClr val="000000"/>
                </a:solidFill>
                <a:effectLst/>
                <a:latin typeface="Times New Roman" panose="02020603050405020304" pitchFamily="18" charset="0"/>
                <a:ea typeface="Times New Roman" panose="02020603050405020304" pitchFamily="18" charset="0"/>
              </a:rPr>
              <a:t>apostrophe</a:t>
            </a:r>
            <a:r>
              <a:rPr lang="fr-FR" sz="1800" i="1" dirty="0">
                <a:solidFill>
                  <a:srgbClr val="000000"/>
                </a:solidFill>
                <a:effectLst/>
                <a:latin typeface="Times New Roman" panose="02020603050405020304" pitchFamily="18" charset="0"/>
                <a:ea typeface="Times New Roman" panose="02020603050405020304" pitchFamily="18" charset="0"/>
              </a:rPr>
              <a:t> : </a:t>
            </a:r>
            <a:r>
              <a:rPr lang="fr-FR" sz="1800" b="1" dirty="0">
                <a:solidFill>
                  <a:srgbClr val="000000"/>
                </a:solidFill>
                <a:effectLst/>
                <a:latin typeface="Times New Roman" panose="02020603050405020304" pitchFamily="18" charset="0"/>
                <a:ea typeface="Times New Roman" panose="02020603050405020304" pitchFamily="18" charset="0"/>
              </a:rPr>
              <a:t>l’élastique</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r>
              <a:rPr lang="fr-FR" sz="1800" i="1" dirty="0">
                <a:solidFill>
                  <a:srgbClr val="000000"/>
                </a:solidFill>
                <a:effectLst/>
                <a:latin typeface="Times New Roman" panose="02020603050405020304" pitchFamily="18" charset="0"/>
                <a:ea typeface="Times New Roman" panose="02020603050405020304" pitchFamily="18" charset="0"/>
              </a:rPr>
              <a:t> </a:t>
            </a:r>
            <a:endParaRPr lang="fr-FR" sz="1800" b="0" i="1" dirty="0">
              <a:solidFill>
                <a:schemeClr val="tx1"/>
              </a:solidFill>
              <a:effectLst/>
              <a:latin typeface="Times New Roman" panose="02020603050405020304" pitchFamily="18" charset="0"/>
              <a:ea typeface="Times New Roman" panose="02020603050405020304" pitchFamily="18" charset="0"/>
              <a:cs typeface="+mn-cs"/>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mes ongles</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Aristobule a raison : on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entend bien</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mez</a:t>
            </a:r>
            <a:r>
              <a:rPr lang="fr-FR" sz="1800" i="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gl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a tort : on dit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 ongle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œ̃</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n</a:t>
            </a:r>
            <a:r>
              <a:rPr lang="fr-FR" sz="1800" i="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gl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donc ce qui reste pareil, c’est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ongle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gl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 [z] vient de la </a:t>
            </a:r>
            <a:r>
              <a:rPr lang="fr-FR" sz="1800"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liaison</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entre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mes</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ongles</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48</a:t>
            </a:fld>
            <a:endParaRPr lang="fr-FR"/>
          </a:p>
        </p:txBody>
      </p:sp>
    </p:spTree>
    <p:extLst>
      <p:ext uri="{BB962C8B-B14F-4D97-AF65-F5344CB8AC3E}">
        <p14:creationId xmlns:p14="http://schemas.microsoft.com/office/powerpoint/2010/main" val="29504291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l’élastique</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Times New Roman" panose="02020603050405020304" pitchFamily="18" charset="0"/>
              </a:rPr>
              <a:t>Aristobule a raison : on entend bien</a:t>
            </a:r>
            <a:r>
              <a:rPr lang="fr-FR" sz="1800" i="1" dirty="0">
                <a:solidFill>
                  <a:srgbClr val="212529"/>
                </a:solidFill>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i="1" dirty="0" err="1">
                <a:solidFill>
                  <a:srgbClr val="000000"/>
                </a:solidFill>
                <a:effectLst/>
                <a:latin typeface="Times New Roman" panose="02020603050405020304" pitchFamily="18" charset="0"/>
                <a:ea typeface="Times New Roman" panose="02020603050405020304" pitchFamily="18" charset="0"/>
              </a:rPr>
              <a:t>lelastik</a:t>
            </a:r>
            <a:r>
              <a:rPr lang="fr-FR" sz="1800" i="1" dirty="0">
                <a:solidFill>
                  <a:srgbClr val="000000"/>
                </a:solidFill>
                <a:effectLst/>
                <a:latin typeface="Times New Roman" panose="02020603050405020304" pitchFamily="18" charset="0"/>
                <a:ea typeface="Times New Roman" panose="02020603050405020304" pitchFamily="18" charset="0"/>
              </a:rPr>
              <a:t>]. </a:t>
            </a:r>
            <a:endParaRPr lang="fr-FR" sz="1800" i="0" dirty="0">
              <a:solidFill>
                <a:schemeClr val="tx1"/>
              </a:solidFill>
              <a:effectLst/>
              <a:latin typeface="Times New Roman" panose="02020603050405020304" pitchFamily="18" charset="0"/>
              <a:ea typeface="Times New Roman" panose="02020603050405020304" pitchFamily="18" charset="0"/>
            </a:endParaRPr>
          </a:p>
          <a:p>
            <a:r>
              <a:rPr lang="fr-FR" sz="1800" i="1" dirty="0">
                <a:solidFill>
                  <a:srgbClr val="000000"/>
                </a:solidFill>
                <a:effectLst/>
                <a:latin typeface="Times New Roman" panose="02020603050405020304" pitchFamily="18" charset="0"/>
                <a:ea typeface="Times New Roman" panose="02020603050405020304" pitchFamily="18" charset="0"/>
              </a:rPr>
              <a:t>Il a tort : on dit </a:t>
            </a:r>
            <a:r>
              <a:rPr lang="fr-FR" sz="1800" b="1" dirty="0">
                <a:solidFill>
                  <a:srgbClr val="000000"/>
                </a:solidFill>
                <a:effectLst/>
                <a:latin typeface="Times New Roman" panose="02020603050405020304" pitchFamily="18" charset="0"/>
                <a:ea typeface="Times New Roman" panose="02020603050405020304" pitchFamily="18" charset="0"/>
              </a:rPr>
              <a:t>un élastique</a:t>
            </a:r>
            <a:r>
              <a:rPr lang="fr-FR" sz="1800" b="1" i="1" dirty="0">
                <a:solidFill>
                  <a:srgbClr val="000000"/>
                </a:solidFill>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i="1" u="none" strike="noStrike" dirty="0" err="1">
                <a:solidFill>
                  <a:srgbClr val="000000"/>
                </a:solidFill>
                <a:effectLst/>
                <a:latin typeface="Times New Roman" panose="02020603050405020304" pitchFamily="18" charset="0"/>
                <a:ea typeface="Times New Roman" panose="02020603050405020304" pitchFamily="18" charset="0"/>
              </a:rPr>
              <a:t>œ̃</a:t>
            </a:r>
            <a:r>
              <a:rPr lang="fr-FR" sz="1800" i="1" dirty="0" err="1">
                <a:solidFill>
                  <a:srgbClr val="000000"/>
                </a:solidFill>
                <a:effectLst/>
                <a:latin typeface="Times New Roman" panose="02020603050405020304" pitchFamily="18" charset="0"/>
                <a:ea typeface="Times New Roman" panose="02020603050405020304" pitchFamily="18" charset="0"/>
              </a:rPr>
              <a:t>nelastik</a:t>
            </a:r>
            <a:r>
              <a:rPr lang="fr-FR" sz="1800" i="1" dirty="0">
                <a:solidFill>
                  <a:srgbClr val="000000"/>
                </a:solidFill>
                <a:effectLst/>
                <a:latin typeface="Times New Roman" panose="02020603050405020304" pitchFamily="18" charset="0"/>
                <a:ea typeface="Times New Roman" panose="02020603050405020304" pitchFamily="18" charset="0"/>
              </a:rPr>
              <a:t>], donc ce qui reste pareil, c’est </a:t>
            </a:r>
            <a:r>
              <a:rPr lang="fr-FR" sz="1800" b="1" dirty="0">
                <a:solidFill>
                  <a:srgbClr val="000000"/>
                </a:solidFill>
                <a:effectLst/>
                <a:latin typeface="Times New Roman" panose="02020603050405020304" pitchFamily="18" charset="0"/>
                <a:ea typeface="Times New Roman" panose="02020603050405020304" pitchFamily="18" charset="0"/>
              </a:rPr>
              <a:t>élastique</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elastik</a:t>
            </a:r>
            <a:r>
              <a:rPr lang="fr-FR" sz="1800" i="1" dirty="0">
                <a:solidFill>
                  <a:srgbClr val="000000"/>
                </a:solidFill>
                <a:effectLst/>
                <a:latin typeface="Times New Roman" panose="02020603050405020304" pitchFamily="18" charset="0"/>
                <a:ea typeface="Times New Roman" panose="02020603050405020304" pitchFamily="18" charset="0"/>
              </a:rPr>
              <a:t>]. Il y a donc deux mots : </a:t>
            </a:r>
            <a:r>
              <a:rPr lang="fr-FR" sz="1800" b="1" dirty="0">
                <a:solidFill>
                  <a:srgbClr val="000000"/>
                </a:solidFill>
                <a:effectLst/>
                <a:latin typeface="Times New Roman" panose="02020603050405020304" pitchFamily="18" charset="0"/>
                <a:ea typeface="Times New Roman" panose="02020603050405020304" pitchFamily="18" charset="0"/>
              </a:rPr>
              <a:t>le</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b="1" dirty="0">
                <a:solidFill>
                  <a:srgbClr val="000000"/>
                </a:solidFill>
                <a:effectLst/>
                <a:latin typeface="Times New Roman" panose="02020603050405020304" pitchFamily="18" charset="0"/>
                <a:ea typeface="Times New Roman" panose="02020603050405020304" pitchFamily="18" charset="0"/>
              </a:rPr>
              <a:t>élastique</a:t>
            </a:r>
            <a:r>
              <a:rPr lang="fr-FR" sz="1800" i="1" dirty="0">
                <a:solidFill>
                  <a:srgbClr val="000000"/>
                </a:solidFill>
                <a:effectLst/>
                <a:latin typeface="Times New Roman" panose="02020603050405020304" pitchFamily="18" charset="0"/>
                <a:ea typeface="Times New Roman" panose="02020603050405020304" pitchFamily="18" charset="0"/>
              </a:rPr>
              <a:t>. Le </a:t>
            </a:r>
            <a:r>
              <a:rPr lang="fr-FR" sz="1800" b="1" dirty="0">
                <a:solidFill>
                  <a:srgbClr val="000000"/>
                </a:solidFill>
                <a:effectLst/>
                <a:latin typeface="Times New Roman" panose="02020603050405020304" pitchFamily="18" charset="0"/>
                <a:ea typeface="Times New Roman" panose="02020603050405020304" pitchFamily="18" charset="0"/>
              </a:rPr>
              <a:t>-e</a:t>
            </a:r>
            <a:r>
              <a:rPr lang="fr-FR" sz="1800" i="1" dirty="0">
                <a:solidFill>
                  <a:srgbClr val="000000"/>
                </a:solidFill>
                <a:effectLst/>
                <a:latin typeface="Times New Roman" panose="02020603050405020304" pitchFamily="18" charset="0"/>
                <a:ea typeface="Times New Roman" panose="02020603050405020304" pitchFamily="18" charset="0"/>
              </a:rPr>
              <a:t> disparait et est remplacé par une</a:t>
            </a:r>
            <a:r>
              <a:rPr lang="fr-FR" sz="1800" i="1" u="none" dirty="0">
                <a:solidFill>
                  <a:srgbClr val="000000"/>
                </a:solidFill>
                <a:effectLst/>
                <a:latin typeface="Times New Roman" panose="02020603050405020304" pitchFamily="18" charset="0"/>
                <a:ea typeface="Times New Roman" panose="02020603050405020304" pitchFamily="18" charset="0"/>
              </a:rPr>
              <a:t> </a:t>
            </a:r>
            <a:r>
              <a:rPr lang="fr-FR" sz="1800" i="1" u="sng" dirty="0">
                <a:solidFill>
                  <a:srgbClr val="000000"/>
                </a:solidFill>
                <a:effectLst/>
                <a:latin typeface="Times New Roman" panose="02020603050405020304" pitchFamily="18" charset="0"/>
                <a:ea typeface="Times New Roman" panose="02020603050405020304" pitchFamily="18" charset="0"/>
              </a:rPr>
              <a:t>apostrophe</a:t>
            </a:r>
            <a:r>
              <a:rPr lang="fr-FR" sz="1800" i="1" dirty="0">
                <a:solidFill>
                  <a:srgbClr val="000000"/>
                </a:solidFill>
                <a:effectLst/>
                <a:latin typeface="Times New Roman" panose="02020603050405020304" pitchFamily="18" charset="0"/>
                <a:ea typeface="Times New Roman" panose="02020603050405020304" pitchFamily="18" charset="0"/>
              </a:rPr>
              <a:t> : </a:t>
            </a:r>
            <a:r>
              <a:rPr lang="fr-FR" sz="1800" b="1" dirty="0">
                <a:solidFill>
                  <a:srgbClr val="000000"/>
                </a:solidFill>
                <a:effectLst/>
                <a:latin typeface="Times New Roman" panose="02020603050405020304" pitchFamily="18" charset="0"/>
                <a:ea typeface="Times New Roman" panose="02020603050405020304" pitchFamily="18" charset="0"/>
              </a:rPr>
              <a:t>l’élastique</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r>
              <a:rPr lang="fr-FR" sz="1800" i="1" dirty="0">
                <a:solidFill>
                  <a:srgbClr val="000000"/>
                </a:solidFill>
                <a:effectLst/>
                <a:latin typeface="Times New Roman" panose="02020603050405020304" pitchFamily="18" charset="0"/>
                <a:ea typeface="Times New Roman" panose="02020603050405020304" pitchFamily="18" charset="0"/>
              </a:rPr>
              <a:t> </a:t>
            </a:r>
            <a:endParaRPr lang="fr-FR" sz="1800" b="0" i="1" dirty="0">
              <a:solidFill>
                <a:schemeClr val="tx1"/>
              </a:solidFill>
              <a:effectLst/>
              <a:latin typeface="Times New Roman" panose="02020603050405020304" pitchFamily="18" charset="0"/>
              <a:ea typeface="Times New Roman" panose="02020603050405020304" pitchFamily="18" charset="0"/>
              <a:cs typeface="+mn-cs"/>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mes ongles</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Aristobule a raison : on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entend bien</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mez</a:t>
            </a:r>
            <a:r>
              <a:rPr lang="fr-FR" sz="1800" i="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gl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a tort : on dit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 ongle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œ̃</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n</a:t>
            </a:r>
            <a:r>
              <a:rPr lang="fr-FR" sz="1800" i="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gl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donc ce qui reste pareil, c’est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ongle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gl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 [z] vient de la </a:t>
            </a:r>
            <a:r>
              <a:rPr lang="fr-FR" sz="1800"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liaison</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entre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mes</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ongles</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49</a:t>
            </a:fld>
            <a:endParaRPr lang="fr-FR"/>
          </a:p>
        </p:txBody>
      </p:sp>
    </p:spTree>
    <p:extLst>
      <p:ext uri="{BB962C8B-B14F-4D97-AF65-F5344CB8AC3E}">
        <p14:creationId xmlns:p14="http://schemas.microsoft.com/office/powerpoint/2010/main" val="65693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PHASE 2 : </a:t>
            </a:r>
            <a:r>
              <a:rPr lang="fr-FR" sz="1800" b="1" i="1" dirty="0"/>
              <a:t>Observation</a:t>
            </a:r>
            <a:r>
              <a:rPr lang="fr-FR" sz="1800" b="1" dirty="0"/>
              <a:t>. Repérer à l’oral le nom dans un GN avec liaison</a:t>
            </a:r>
          </a:p>
          <a:p>
            <a:endParaRPr lang="fr-F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Prononcer</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lentement et distinctement : «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 ami</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œ̃</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na.mi</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les amis</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le.za.mi</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son ami </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na.mi</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deux amis</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dø.za.mi</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Times New Roman" panose="02020603050405020304" pitchFamily="18" charset="0"/>
              </a:rPr>
              <a:t>« Qu’est-ce qu’on entend qui est toujours pareil dans tous ces groupes de mots ? »</a:t>
            </a:r>
          </a:p>
          <a:p>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entend [ami].</a:t>
            </a: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5</a:t>
            </a:fld>
            <a:endParaRPr lang="fr-FR"/>
          </a:p>
        </p:txBody>
      </p:sp>
    </p:spTree>
    <p:extLst>
      <p:ext uri="{BB962C8B-B14F-4D97-AF65-F5344CB8AC3E}">
        <p14:creationId xmlns:p14="http://schemas.microsoft.com/office/powerpoint/2010/main" val="1192672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1 </a:t>
            </a:r>
            <a:r>
              <a:rPr lang="fr-FR" sz="1800" b="0" i="1" dirty="0"/>
              <a:t>(suite)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l’abricotier</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une omelette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50</a:t>
            </a:fld>
            <a:endParaRPr lang="fr-FR"/>
          </a:p>
        </p:txBody>
      </p:sp>
    </p:spTree>
    <p:extLst>
      <p:ext uri="{BB962C8B-B14F-4D97-AF65-F5344CB8AC3E}">
        <p14:creationId xmlns:p14="http://schemas.microsoft.com/office/powerpoint/2010/main" val="31752071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1 </a:t>
            </a:r>
            <a:r>
              <a:rPr lang="fr-FR" sz="1800" b="0" i="1" dirty="0"/>
              <a:t>(suite)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l’abricotier</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une omelette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51</a:t>
            </a:fld>
            <a:endParaRPr lang="fr-FR"/>
          </a:p>
        </p:txBody>
      </p:sp>
    </p:spTree>
    <p:extLst>
      <p:ext uri="{BB962C8B-B14F-4D97-AF65-F5344CB8AC3E}">
        <p14:creationId xmlns:p14="http://schemas.microsoft.com/office/powerpoint/2010/main" val="2624299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Dictée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une antilope, les avions, tes arcs, l’ouverture</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52</a:t>
            </a:fld>
            <a:endParaRPr lang="fr-FR"/>
          </a:p>
        </p:txBody>
      </p:sp>
    </p:spTree>
    <p:extLst>
      <p:ext uri="{BB962C8B-B14F-4D97-AF65-F5344CB8AC3E}">
        <p14:creationId xmlns:p14="http://schemas.microsoft.com/office/powerpoint/2010/main" val="9334273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Dictée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une antilope, les avions, tes arcs, l’ouverture</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53</a:t>
            </a:fld>
            <a:endParaRPr lang="fr-FR"/>
          </a:p>
        </p:txBody>
      </p:sp>
    </p:spTree>
    <p:extLst>
      <p:ext uri="{BB962C8B-B14F-4D97-AF65-F5344CB8AC3E}">
        <p14:creationId xmlns:p14="http://schemas.microsoft.com/office/powerpoint/2010/main" val="5480624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Activités de révision de la leçon 27 </a:t>
            </a:r>
            <a:r>
              <a:rPr lang="fr-FR" sz="1200" b="0" i="1" u="sng" dirty="0"/>
              <a:t>à proposer après la leçon 55</a:t>
            </a:r>
            <a:endParaRPr lang="fr-FR" sz="1200" i="1" dirty="0"/>
          </a:p>
          <a:p>
            <a:endParaRPr lang="fr-FR" sz="1200" dirty="0"/>
          </a:p>
          <a:p>
            <a:r>
              <a:rPr lang="fr-FR" sz="1200" b="1" dirty="0"/>
              <a:t>Livret 4, page 10</a:t>
            </a:r>
          </a:p>
          <a:p>
            <a:endParaRPr lang="fr-FR" sz="1200"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54</a:t>
            </a:fld>
            <a:endParaRPr lang="fr-FR"/>
          </a:p>
        </p:txBody>
      </p:sp>
    </p:spTree>
    <p:extLst>
      <p:ext uri="{BB962C8B-B14F-4D97-AF65-F5344CB8AC3E}">
        <p14:creationId xmlns:p14="http://schemas.microsoft.com/office/powerpoint/2010/main" val="7271493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a:t>
            </a:r>
          </a:p>
          <a:p>
            <a:endParaRPr lang="fr-FR" b="1" dirty="0"/>
          </a:p>
          <a:p>
            <a:pPr marL="0" lvl="0" indent="0">
              <a:buClr>
                <a:srgbClr val="00B0A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une étoile</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Aristobule a raison : on entend bien</a:t>
            </a:r>
            <a:r>
              <a:rPr lang="fr-FR" sz="1800"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ynetwal</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a tort : le [n] vient de la </a:t>
            </a:r>
            <a:r>
              <a:rPr lang="fr-FR" sz="1800"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liaison</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entre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étoile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Demander aux élèves de changer le déterminant afin d’identifier la suite de lettres que l’on retrouve chaque fois.</a:t>
            </a:r>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des iles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55</a:t>
            </a:fld>
            <a:endParaRPr lang="fr-FR"/>
          </a:p>
        </p:txBody>
      </p:sp>
    </p:spTree>
    <p:extLst>
      <p:ext uri="{BB962C8B-B14F-4D97-AF65-F5344CB8AC3E}">
        <p14:creationId xmlns:p14="http://schemas.microsoft.com/office/powerpoint/2010/main" val="25492145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r>
              <a:rPr lang="fr-FR" b="1" dirty="0"/>
              <a:t>Exercice 1</a:t>
            </a:r>
          </a:p>
          <a:p>
            <a:endParaRPr lang="fr-FR" b="1" dirty="0"/>
          </a:p>
          <a:p>
            <a:pPr marL="0" lvl="0" indent="0">
              <a:buClr>
                <a:srgbClr val="00B0A1"/>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une étoile</a:t>
            </a:r>
            <a:endParaRPr lang="fr-FR" sz="12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Aristobule a raison : on entend bien</a:t>
            </a:r>
            <a:r>
              <a:rPr lang="fr-FR" sz="1200"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ynetwal</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2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a tort : le [n] vient de la </a:t>
            </a:r>
            <a:r>
              <a:rPr lang="fr-FR" sz="1200"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liaison</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entre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une</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étoile</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Demander aux élèves de changer le déterminant afin d’identifier la suite de lettres que l’on retrouve chaque fois.</a:t>
            </a:r>
            <a:endParaRPr lang="fr-FR" sz="12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endParaRPr lang="fr-FR" sz="12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des iles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56</a:t>
            </a:fld>
            <a:endParaRPr lang="fr-FR"/>
          </a:p>
        </p:txBody>
      </p:sp>
    </p:spTree>
    <p:extLst>
      <p:ext uri="{BB962C8B-B14F-4D97-AF65-F5344CB8AC3E}">
        <p14:creationId xmlns:p14="http://schemas.microsoft.com/office/powerpoint/2010/main" val="11984614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1 </a:t>
            </a:r>
            <a:r>
              <a:rPr lang="fr-FR" b="0" i="1" dirty="0"/>
              <a:t>(suite)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 lutin n’a plus son bonnet.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Aristobule a voulu écrire une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phrase négative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(présence du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plus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négation de quelque chose), mais, comme souvent à l’oral, il a oublié le premier morceau de la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négation</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 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Il n’y a que la moitié des lunettes. Ici,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donne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n’a</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On a déménagé hier.</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Aristobule a voulu écrire une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phrase affirmative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(absence du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pas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pas de négation de quelque chose), mais, comme il a entendu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 il a écrit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ajoutant par là le premier mot de la </a:t>
            </a:r>
            <a:r>
              <a:rPr lang="fr-FR" sz="1800"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négation</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alors qu’en fait il s’agit de la liaison entre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57</a:t>
            </a:fld>
            <a:endParaRPr lang="fr-FR"/>
          </a:p>
        </p:txBody>
      </p:sp>
    </p:spTree>
    <p:extLst>
      <p:ext uri="{BB962C8B-B14F-4D97-AF65-F5344CB8AC3E}">
        <p14:creationId xmlns:p14="http://schemas.microsoft.com/office/powerpoint/2010/main" val="2219659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1 </a:t>
            </a:r>
            <a:r>
              <a:rPr lang="fr-FR" b="0" i="1" dirty="0"/>
              <a:t>(suite)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Le lutin n’a plus son bonnet.</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Aristobule a voulu écrire une </a:t>
            </a:r>
            <a:r>
              <a:rPr lang="fr-FR" sz="1200" i="1" u="sng" dirty="0">
                <a:effectLst/>
                <a:latin typeface="Times New Roman" panose="02020603050405020304" pitchFamily="18" charset="0"/>
                <a:ea typeface="Calibri" panose="020F0502020204030204" pitchFamily="34" charset="0"/>
                <a:cs typeface="Times New Roman" panose="02020603050405020304" pitchFamily="18" charset="0"/>
              </a:rPr>
              <a:t>phrase négative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(présence du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plus</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négation de quelque chose), mais, comme souvent à l’oral, il a oublié le premier morceau de la </a:t>
            </a:r>
            <a:r>
              <a:rPr lang="fr-FR" sz="1200" i="1" u="sng" dirty="0">
                <a:effectLst/>
                <a:latin typeface="Times New Roman" panose="02020603050405020304" pitchFamily="18" charset="0"/>
                <a:ea typeface="Calibri" panose="020F0502020204030204" pitchFamily="34" charset="0"/>
                <a:cs typeface="Times New Roman" panose="02020603050405020304" pitchFamily="18" charset="0"/>
              </a:rPr>
              <a:t>négation</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 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ne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Il n’y a que la moitié des lunettes. Ici,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ne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a</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donne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n’a</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On a déménagé hier.</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Aristobule a voulu écrire une </a:t>
            </a:r>
            <a:r>
              <a:rPr lang="fr-FR" sz="1200" i="1" u="sng" dirty="0">
                <a:effectLst/>
                <a:latin typeface="Times New Roman" panose="02020603050405020304" pitchFamily="18" charset="0"/>
                <a:ea typeface="Calibri" panose="020F0502020204030204" pitchFamily="34" charset="0"/>
                <a:cs typeface="Times New Roman" panose="02020603050405020304" pitchFamily="18" charset="0"/>
              </a:rPr>
              <a:t>phrase affirmative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(absence du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pas</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pas de négation de quelque chose), mais, comme il a entendu </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 il a écrit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ajoutant par là le premier mot de la </a:t>
            </a:r>
            <a:r>
              <a:rPr lang="fr-FR" sz="1200"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négation</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alors qu’en fait il s’agit de la liaison entre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58</a:t>
            </a:fld>
            <a:endParaRPr lang="fr-FR"/>
          </a:p>
        </p:txBody>
      </p:sp>
    </p:spTree>
    <p:extLst>
      <p:ext uri="{BB962C8B-B14F-4D97-AF65-F5344CB8AC3E}">
        <p14:creationId xmlns:p14="http://schemas.microsoft.com/office/powerpoint/2010/main" val="41995054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2</a:t>
            </a:r>
          </a:p>
          <a:p>
            <a:endParaRPr lang="fr-FR" dirty="0"/>
          </a:p>
          <a:p>
            <a:pPr marL="0" lvl="0" indent="0">
              <a:buClr>
                <a:srgbClr val="00B0A1"/>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On écrit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c’est une phrase négative.</a:t>
            </a:r>
          </a:p>
          <a:p>
            <a:pPr marL="0" lvl="0" indent="0">
              <a:buClr>
                <a:srgbClr val="00B0A1"/>
              </a:buClr>
              <a:buFont typeface="+mj-lt"/>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C’est une phrase à la forme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négative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(présence du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pas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négation de quelque chose). Le premier mot de la négation est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Ici,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donne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n’a</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59</a:t>
            </a:fld>
            <a:endParaRPr lang="fr-FR"/>
          </a:p>
        </p:txBody>
      </p:sp>
    </p:spTree>
    <p:extLst>
      <p:ext uri="{BB962C8B-B14F-4D97-AF65-F5344CB8AC3E}">
        <p14:creationId xmlns:p14="http://schemas.microsoft.com/office/powerpoint/2010/main" val="315325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Qu’est-ce qui change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Les petits mots devant le mot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ami</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les déterminants.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Vous avez raison, c’est le mot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ami,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plus un déterminant. Pas *</a:t>
            </a:r>
            <a:r>
              <a:rPr lang="fr-FR" sz="1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nami</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ni *</a:t>
            </a:r>
            <a:r>
              <a:rPr lang="fr-FR" sz="1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zami</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6</a:t>
            </a:fld>
            <a:endParaRPr lang="fr-FR"/>
          </a:p>
        </p:txBody>
      </p:sp>
    </p:spTree>
    <p:extLst>
      <p:ext uri="{BB962C8B-B14F-4D97-AF65-F5344CB8AC3E}">
        <p14:creationId xmlns:p14="http://schemas.microsoft.com/office/powerpoint/2010/main" val="3176430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2</a:t>
            </a:r>
          </a:p>
          <a:p>
            <a:endParaRPr lang="fr-FR" dirty="0"/>
          </a:p>
          <a:p>
            <a:pPr marL="0" lvl="0" indent="0">
              <a:buClr>
                <a:srgbClr val="00B0A1"/>
              </a:buClr>
              <a:buFont typeface="+mj-lt"/>
              <a:buNone/>
            </a:pPr>
            <a:r>
              <a:rPr lang="fr-FR"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On écrit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c’est une phrase négative.</a:t>
            </a:r>
          </a:p>
          <a:p>
            <a:pPr marL="0" lvl="0" indent="0">
              <a:buClr>
                <a:srgbClr val="00B0A1"/>
              </a:buClr>
              <a:buFont typeface="+mj-lt"/>
              <a:buNone/>
            </a:pP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C’est une phrase à la forme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u="sng" dirty="0">
                <a:effectLst/>
                <a:latin typeface="Times New Roman" panose="02020603050405020304" pitchFamily="18" charset="0"/>
                <a:ea typeface="Calibri" panose="020F0502020204030204" pitchFamily="34" charset="0"/>
                <a:cs typeface="Times New Roman" panose="02020603050405020304" pitchFamily="18" charset="0"/>
              </a:rPr>
              <a:t>négative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(présence du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pas</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négation de quelque chose). Le premier mot de la négation est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ne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Ici,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ne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a</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donne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n’a</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60</a:t>
            </a:fld>
            <a:endParaRPr lang="fr-FR"/>
          </a:p>
        </p:txBody>
      </p:sp>
    </p:spTree>
    <p:extLst>
      <p:ext uri="{BB962C8B-B14F-4D97-AF65-F5344CB8AC3E}">
        <p14:creationId xmlns:p14="http://schemas.microsoft.com/office/powerpoint/2010/main" val="32641811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3</a:t>
            </a:r>
          </a:p>
          <a:p>
            <a:pPr marL="0" lvl="0" indent="0">
              <a:buClr>
                <a:srgbClr val="00B0A1"/>
              </a:buClr>
              <a:buFont typeface="+mj-lt"/>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Dictée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La lune n’a pas brillé cette nuit.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Les élèves ont abordé le passé composé en leçon 50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Deux mots pour un seul verbe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Guide.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61</a:t>
            </a:fld>
            <a:endParaRPr lang="fr-FR"/>
          </a:p>
        </p:txBody>
      </p:sp>
    </p:spTree>
    <p:extLst>
      <p:ext uri="{BB962C8B-B14F-4D97-AF65-F5344CB8AC3E}">
        <p14:creationId xmlns:p14="http://schemas.microsoft.com/office/powerpoint/2010/main" val="25951136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3</a:t>
            </a:r>
          </a:p>
          <a:p>
            <a:pPr marL="0" lvl="0" indent="0">
              <a:buClr>
                <a:srgbClr val="00B0A1"/>
              </a:buClr>
              <a:buFont typeface="+mj-lt"/>
              <a:buNone/>
            </a:pPr>
            <a:r>
              <a:rPr lang="fr-FR" sz="1200" b="0" dirty="0">
                <a:effectLst/>
                <a:latin typeface="Times New Roman" panose="02020603050405020304" pitchFamily="18" charset="0"/>
                <a:ea typeface="Calibri" panose="020F0502020204030204" pitchFamily="34" charset="0"/>
                <a:cs typeface="Times New Roman" panose="02020603050405020304" pitchFamily="18" charset="0"/>
              </a:rPr>
              <a:t>Dictée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La lune n’a pas brillé cette nuit.</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Les élèves ont abordé le passé composé en leçon 50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Deux mots pour un seul verbe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A1"/>
              </a:buClr>
              <a:buFont typeface="+mj-lt"/>
              <a:buNone/>
            </a:pP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a:t>
            </a:r>
            <a:r>
              <a:rPr lang="fr-FR" sz="12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62</a:t>
            </a:fld>
            <a:endParaRPr lang="fr-FR"/>
          </a:p>
        </p:txBody>
      </p:sp>
    </p:spTree>
    <p:extLst>
      <p:ext uri="{BB962C8B-B14F-4D97-AF65-F5344CB8AC3E}">
        <p14:creationId xmlns:p14="http://schemas.microsoft.com/office/powerpoint/2010/main" val="364696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Observation</a:t>
            </a:r>
            <a:r>
              <a:rPr lang="fr-FR" b="1" dirty="0"/>
              <a:t>. Repérer à l’écrit les erreurs dues à la liaison</a:t>
            </a:r>
          </a:p>
          <a:p>
            <a:endParaRPr lang="fr-FR" dirty="0"/>
          </a:p>
          <a:p>
            <a:r>
              <a:rPr lang="fr-FR" sz="12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Times New Roman" panose="02020603050405020304" pitchFamily="18" charset="0"/>
              </a:rPr>
              <a:t>« Aristobule et ses amis se sont trompés pour écrire ces mots. Est-ce que vous savez pourquoi ? »</a:t>
            </a:r>
          </a:p>
          <a:p>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probable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ne sait pas.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7</a:t>
            </a:fld>
            <a:endParaRPr lang="fr-FR"/>
          </a:p>
        </p:txBody>
      </p:sp>
    </p:spTree>
    <p:extLst>
      <p:ext uri="{BB962C8B-B14F-4D97-AF65-F5344CB8AC3E}">
        <p14:creationId xmlns:p14="http://schemas.microsoft.com/office/powerpoint/2010/main" val="12618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Times New Roman" panose="02020603050405020304" pitchFamily="18" charset="0"/>
              </a:rPr>
              <a:t>« Est-ce que vous pouvez lire ce groupe de mots en faisant très attention et en séparant les syllabes ? Quelle remarque est-ce que vous pouvez faire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2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Ça se dit pareil, mais l’écriture est différente.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8</a:t>
            </a:fld>
            <a:endParaRPr lang="fr-FR"/>
          </a:p>
        </p:txBody>
      </p:sp>
    </p:spTree>
    <p:extLst>
      <p:ext uri="{BB962C8B-B14F-4D97-AF65-F5344CB8AC3E}">
        <p14:creationId xmlns:p14="http://schemas.microsoft.com/office/powerpoint/2010/main" val="97444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Times New Roman" panose="02020603050405020304" pitchFamily="18" charset="0"/>
                <a:ea typeface="Times New Roman" panose="02020603050405020304" pitchFamily="18" charset="0"/>
              </a:rPr>
              <a:t>« Est-ce que vous pouvez lire ce 2</a:t>
            </a:r>
            <a:r>
              <a:rPr lang="fr-FR" sz="1200" baseline="30000" dirty="0">
                <a:solidFill>
                  <a:srgbClr val="0070C0"/>
                </a:solidFill>
                <a:effectLst/>
                <a:latin typeface="Times New Roman" panose="02020603050405020304" pitchFamily="18" charset="0"/>
                <a:ea typeface="Times New Roman" panose="02020603050405020304" pitchFamily="18" charset="0"/>
              </a:rPr>
              <a:t>e</a:t>
            </a:r>
            <a:r>
              <a:rPr lang="fr-FR" sz="1200" dirty="0">
                <a:solidFill>
                  <a:srgbClr val="0070C0"/>
                </a:solidFill>
                <a:effectLst/>
                <a:latin typeface="Times New Roman" panose="02020603050405020304" pitchFamily="18" charset="0"/>
                <a:ea typeface="Times New Roman" panose="02020603050405020304" pitchFamily="18" charset="0"/>
              </a:rPr>
              <a:t> groupe de mots en faisant très attention et en séparant les syllabes ? Quelle remarque est-ce que vous pouvez faire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Ça se dit pareil, mais l’écriture est différente.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C63637-4E25-4B05-97DA-552701012E4C}" type="slidenum">
              <a:rPr lang="fr-FR" smtClean="0"/>
              <a:t>9</a:t>
            </a:fld>
            <a:endParaRPr lang="fr-FR"/>
          </a:p>
        </p:txBody>
      </p:sp>
    </p:spTree>
    <p:extLst>
      <p:ext uri="{BB962C8B-B14F-4D97-AF65-F5344CB8AC3E}">
        <p14:creationId xmlns:p14="http://schemas.microsoft.com/office/powerpoint/2010/main" val="391101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536F517-F7AF-4882-A0DE-9D98BBB402DE}"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BB538A-B671-453F-A261-2092F244DFF7}" type="slidenum">
              <a:rPr lang="fr-FR" smtClean="0"/>
              <a:t>‹N°›</a:t>
            </a:fld>
            <a:endParaRPr lang="fr-FR"/>
          </a:p>
        </p:txBody>
      </p:sp>
    </p:spTree>
    <p:extLst>
      <p:ext uri="{BB962C8B-B14F-4D97-AF65-F5344CB8AC3E}">
        <p14:creationId xmlns:p14="http://schemas.microsoft.com/office/powerpoint/2010/main" val="394740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6F517-F7AF-4882-A0DE-9D98BBB402DE}"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5BB538A-B671-453F-A261-2092F244DFF7}" type="slidenum">
              <a:rPr lang="fr-FR" smtClean="0"/>
              <a:t>‹N°›</a:t>
            </a:fld>
            <a:endParaRPr lang="fr-FR"/>
          </a:p>
        </p:txBody>
      </p:sp>
    </p:spTree>
    <p:extLst>
      <p:ext uri="{BB962C8B-B14F-4D97-AF65-F5344CB8AC3E}">
        <p14:creationId xmlns:p14="http://schemas.microsoft.com/office/powerpoint/2010/main" val="357750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536F517-F7AF-4882-A0DE-9D98BBB402DE}"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5BB538A-B671-453F-A261-2092F244DFF7}" type="slidenum">
              <a:rPr lang="fr-FR" smtClean="0"/>
              <a:t>‹N°›</a:t>
            </a:fld>
            <a:endParaRPr lang="fr-FR"/>
          </a:p>
        </p:txBody>
      </p:sp>
    </p:spTree>
    <p:extLst>
      <p:ext uri="{BB962C8B-B14F-4D97-AF65-F5344CB8AC3E}">
        <p14:creationId xmlns:p14="http://schemas.microsoft.com/office/powerpoint/2010/main" val="43201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536F517-F7AF-4882-A0DE-9D98BBB402DE}"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5BB538A-B671-453F-A261-2092F244DFF7}" type="slidenum">
              <a:rPr lang="fr-FR" smtClean="0"/>
              <a:t>‹N°›</a:t>
            </a:fld>
            <a:endParaRPr lang="fr-FR"/>
          </a:p>
        </p:txBody>
      </p:sp>
    </p:spTree>
    <p:extLst>
      <p:ext uri="{BB962C8B-B14F-4D97-AF65-F5344CB8AC3E}">
        <p14:creationId xmlns:p14="http://schemas.microsoft.com/office/powerpoint/2010/main" val="18524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36F517-F7AF-4882-A0DE-9D98BBB402DE}"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BB538A-B671-453F-A261-2092F244DFF7}" type="slidenum">
              <a:rPr lang="fr-FR" smtClean="0"/>
              <a:t>‹N°›</a:t>
            </a:fld>
            <a:endParaRPr lang="fr-FR"/>
          </a:p>
        </p:txBody>
      </p:sp>
    </p:spTree>
    <p:extLst>
      <p:ext uri="{BB962C8B-B14F-4D97-AF65-F5344CB8AC3E}">
        <p14:creationId xmlns:p14="http://schemas.microsoft.com/office/powerpoint/2010/main" val="4075385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36F517-F7AF-4882-A0DE-9D98BBB402DE}"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BB538A-B671-453F-A261-2092F244DFF7}" type="slidenum">
              <a:rPr lang="fr-FR" smtClean="0"/>
              <a:t>‹N°›</a:t>
            </a:fld>
            <a:endParaRPr lang="fr-FR"/>
          </a:p>
        </p:txBody>
      </p:sp>
    </p:spTree>
    <p:extLst>
      <p:ext uri="{BB962C8B-B14F-4D97-AF65-F5344CB8AC3E}">
        <p14:creationId xmlns:p14="http://schemas.microsoft.com/office/powerpoint/2010/main" val="136976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36F517-F7AF-4882-A0DE-9D98BBB402DE}"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BB538A-B671-453F-A261-2092F244DFF7}" type="slidenum">
              <a:rPr lang="fr-FR" smtClean="0"/>
              <a:t>‹N°›</a:t>
            </a:fld>
            <a:endParaRPr lang="fr-FR"/>
          </a:p>
        </p:txBody>
      </p:sp>
    </p:spTree>
    <p:extLst>
      <p:ext uri="{BB962C8B-B14F-4D97-AF65-F5344CB8AC3E}">
        <p14:creationId xmlns:p14="http://schemas.microsoft.com/office/powerpoint/2010/main" val="300285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75657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16176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52708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536F517-F7AF-4882-A0DE-9D98BBB402DE}"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BB538A-B671-453F-A261-2092F244DFF7}" type="slidenum">
              <a:rPr lang="fr-FR" smtClean="0"/>
              <a:t>‹N°›</a:t>
            </a:fld>
            <a:endParaRPr lang="fr-FR"/>
          </a:p>
        </p:txBody>
      </p:sp>
    </p:spTree>
    <p:extLst>
      <p:ext uri="{BB962C8B-B14F-4D97-AF65-F5344CB8AC3E}">
        <p14:creationId xmlns:p14="http://schemas.microsoft.com/office/powerpoint/2010/main" val="197157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536F517-F7AF-4882-A0DE-9D98BBB402DE}"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5BB538A-B671-453F-A261-2092F244DFF7}" type="slidenum">
              <a:rPr lang="fr-FR" smtClean="0"/>
              <a:t>‹N°›</a:t>
            </a:fld>
            <a:endParaRPr lang="fr-FR"/>
          </a:p>
        </p:txBody>
      </p:sp>
    </p:spTree>
    <p:extLst>
      <p:ext uri="{BB962C8B-B14F-4D97-AF65-F5344CB8AC3E}">
        <p14:creationId xmlns:p14="http://schemas.microsoft.com/office/powerpoint/2010/main" val="80650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536F517-F7AF-4882-A0DE-9D98BBB402DE}"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5BB538A-B671-453F-A261-2092F244DFF7}" type="slidenum">
              <a:rPr lang="fr-FR" smtClean="0"/>
              <a:t>‹N°›</a:t>
            </a:fld>
            <a:endParaRPr lang="fr-FR"/>
          </a:p>
        </p:txBody>
      </p:sp>
    </p:spTree>
    <p:extLst>
      <p:ext uri="{BB962C8B-B14F-4D97-AF65-F5344CB8AC3E}">
        <p14:creationId xmlns:p14="http://schemas.microsoft.com/office/powerpoint/2010/main" val="384203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536F517-F7AF-4882-A0DE-9D98BBB402DE}"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5BB538A-B671-453F-A261-2092F244DFF7}" type="slidenum">
              <a:rPr lang="fr-FR" smtClean="0"/>
              <a:t>‹N°›</a:t>
            </a:fld>
            <a:endParaRPr lang="fr-FR"/>
          </a:p>
        </p:txBody>
      </p:sp>
    </p:spTree>
    <p:extLst>
      <p:ext uri="{BB962C8B-B14F-4D97-AF65-F5344CB8AC3E}">
        <p14:creationId xmlns:p14="http://schemas.microsoft.com/office/powerpoint/2010/main" val="236345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6F517-F7AF-4882-A0DE-9D98BBB402DE}"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B538A-B671-453F-A261-2092F244DFF7}" type="slidenum">
              <a:rPr lang="fr-FR" smtClean="0"/>
              <a:t>‹N°›</a:t>
            </a:fld>
            <a:endParaRPr lang="fr-FR"/>
          </a:p>
        </p:txBody>
      </p:sp>
    </p:spTree>
    <p:extLst>
      <p:ext uri="{BB962C8B-B14F-4D97-AF65-F5344CB8AC3E}">
        <p14:creationId xmlns:p14="http://schemas.microsoft.com/office/powerpoint/2010/main" val="1908419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AF88E17E-6799-219D-68C3-FC77997A5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4830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D248D11-FAB8-24E5-2D54-134CCF442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258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C7B9921D-2147-4FCE-911B-C7A777128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1821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DA96F02A-F557-E049-F5E8-9CCC28466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4063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10;&#10;Description générée automatiquement">
            <a:extLst>
              <a:ext uri="{FF2B5EF4-FFF2-40B4-BE49-F238E27FC236}">
                <a16:creationId xmlns:a16="http://schemas.microsoft.com/office/drawing/2014/main" id="{EAE19528-9865-E9EB-B441-22E0EC02D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943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E9105075-D038-D27A-40CC-F74BD25B7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924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085EA685-FB8D-19BC-2DCB-A1510AFBD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125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5D3AE7D3-62AC-6B87-A7E1-F952A164C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73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conception&#10;&#10;Description générée automatiquement">
            <a:extLst>
              <a:ext uri="{FF2B5EF4-FFF2-40B4-BE49-F238E27FC236}">
                <a16:creationId xmlns:a16="http://schemas.microsoft.com/office/drawing/2014/main" id="{56F23292-38BE-6F66-759C-A4D4FE854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256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977EEB2-4E34-A93A-C46B-E4535CCD9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2260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FFBB2CAB-89DC-9C07-F9A1-8F1BF955F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412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CEAB99FB-A5BD-D3D9-7F54-3D26FC6EA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3673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Description générée automatiquement">
            <a:extLst>
              <a:ext uri="{FF2B5EF4-FFF2-40B4-BE49-F238E27FC236}">
                <a16:creationId xmlns:a16="http://schemas.microsoft.com/office/drawing/2014/main" id="{8DB38DBC-3CD6-C3EF-CEB0-425EFBC15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38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A66D9A0B-0352-C341-5E0E-E1D7A1E66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9860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F509DAA3-65B1-AD85-428A-0964751EA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4660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F304ECE-9E3A-513F-8A11-A5917C1C9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4758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23B446E-A03C-0421-B0A9-391FFB5AD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422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7C5B4D34-AC82-E599-C520-D16C73066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073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356482A0-C1E6-4FA2-8568-B10D54E47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894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5725B331-153E-0A12-BC35-E96E49C69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6728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816E338A-C365-C975-2893-799F0840D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6838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4E276B31-2825-52DB-4260-F0951BE8E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090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abits, homme, capture d’écran, texte&#10;&#10;Description générée automatiquement">
            <a:extLst>
              <a:ext uri="{FF2B5EF4-FFF2-40B4-BE49-F238E27FC236}">
                <a16:creationId xmlns:a16="http://schemas.microsoft.com/office/drawing/2014/main" id="{AEF2B17C-80B9-1AC7-D860-4DBD2D8CA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176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26979D5B-988F-AC20-94AA-D07DC9DD7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1123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1402A04A-03AC-28AC-B268-78D5CEE2F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8767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2F1829D0-B34A-C6EA-22C0-BF38CE8C0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757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74A06E89-D133-E45F-F713-BB9D06594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137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B28A5951-67EB-D0F5-EF4C-B18E4A418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7913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essin humoristique, clipart&#10;&#10;Description générée automatiquement">
            <a:extLst>
              <a:ext uri="{FF2B5EF4-FFF2-40B4-BE49-F238E27FC236}">
                <a16:creationId xmlns:a16="http://schemas.microsoft.com/office/drawing/2014/main" id="{BEC926BE-EBA1-C359-DD6F-725424AA0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8979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E2CE1A8B-0F83-AA59-0FC8-071DF001A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0639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684D1320-7DD0-8F4F-F7B2-F3DD64801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2603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rte, graphisme, capture d’écran&#10;&#10;Description générée automatiquement">
            <a:extLst>
              <a:ext uri="{FF2B5EF4-FFF2-40B4-BE49-F238E27FC236}">
                <a16:creationId xmlns:a16="http://schemas.microsoft.com/office/drawing/2014/main" id="{D2F89CBD-11EA-C98D-8B23-D77600A03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2045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hat, capture d’écran, mammifère&#10;&#10;Description générée automatiquement">
            <a:extLst>
              <a:ext uri="{FF2B5EF4-FFF2-40B4-BE49-F238E27FC236}">
                <a16:creationId xmlns:a16="http://schemas.microsoft.com/office/drawing/2014/main" id="{85F875A4-60B5-E690-34E5-87CAA35AD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929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074A0CE2-B756-B9C6-717B-6615E9C5E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9531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06A3BD35-F4CA-3205-B532-474C69633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7299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9AA658EE-9884-7757-25FE-13A29C392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1210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age web, logiciel&#10;&#10;Description générée automatiquement">
            <a:extLst>
              <a:ext uri="{FF2B5EF4-FFF2-40B4-BE49-F238E27FC236}">
                <a16:creationId xmlns:a16="http://schemas.microsoft.com/office/drawing/2014/main" id="{93F43A77-83F4-148D-BF4C-28268B882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4742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age web, Site web&#10;&#10;Description générée automatiquement">
            <a:extLst>
              <a:ext uri="{FF2B5EF4-FFF2-40B4-BE49-F238E27FC236}">
                <a16:creationId xmlns:a16="http://schemas.microsoft.com/office/drawing/2014/main" id="{734E1DFD-A1B3-D58D-368B-6C88A91E6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4595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Système d’exploitation&#10;&#10;Description générée automatiquement">
            <a:extLst>
              <a:ext uri="{FF2B5EF4-FFF2-40B4-BE49-F238E27FC236}">
                <a16:creationId xmlns:a16="http://schemas.microsoft.com/office/drawing/2014/main" id="{1B038333-034D-0446-AF9C-323B7ECE4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7204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6F9F2990-4129-E6AB-2094-42749021F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3080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animé, clipart&#10;&#10;Description générée automatiquement">
            <a:extLst>
              <a:ext uri="{FF2B5EF4-FFF2-40B4-BE49-F238E27FC236}">
                <a16:creationId xmlns:a16="http://schemas.microsoft.com/office/drawing/2014/main" id="{8676BD6B-DB70-934A-4E66-99C54E192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8210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hat, capture d’écran, mammifère&#10;&#10;Description générée automatiquement">
            <a:extLst>
              <a:ext uri="{FF2B5EF4-FFF2-40B4-BE49-F238E27FC236}">
                <a16:creationId xmlns:a16="http://schemas.microsoft.com/office/drawing/2014/main" id="{07DB0F8E-5630-F7CB-CB5C-34664839F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4108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F2219A3C-E3A2-C6AA-8C3F-226AFADC5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0594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age web, Site web&#10;&#10;Description générée automatiquement">
            <a:extLst>
              <a:ext uri="{FF2B5EF4-FFF2-40B4-BE49-F238E27FC236}">
                <a16:creationId xmlns:a16="http://schemas.microsoft.com/office/drawing/2014/main" id="{087C6818-7ACB-F875-3ABE-C03782730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549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C5491204-83AE-2EC4-05B1-CB89BAE63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8680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age web, logiciel&#10;&#10;Description générée automatiquement">
            <a:extLst>
              <a:ext uri="{FF2B5EF4-FFF2-40B4-BE49-F238E27FC236}">
                <a16:creationId xmlns:a16="http://schemas.microsoft.com/office/drawing/2014/main" id="{D7537B56-D8BB-6080-524E-787B23F4D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7051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age web, Site web&#10;&#10;Description générée automatiquement">
            <a:extLst>
              <a:ext uri="{FF2B5EF4-FFF2-40B4-BE49-F238E27FC236}">
                <a16:creationId xmlns:a16="http://schemas.microsoft.com/office/drawing/2014/main" id="{0A03B6FF-93E6-811F-A55C-83115E2A9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6549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DF1C28C7-ECB1-8E1D-8E73-C2C821AB9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908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6DD26749-B75B-0552-3710-4056919AB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6672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hat, capture d’écran, mammifère&#10;&#10;Description générée automatiquement">
            <a:extLst>
              <a:ext uri="{FF2B5EF4-FFF2-40B4-BE49-F238E27FC236}">
                <a16:creationId xmlns:a16="http://schemas.microsoft.com/office/drawing/2014/main" id="{0999EF2B-33C6-0173-C166-03AC315FA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8477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Site web&#10;&#10;Description générée automatiquement">
            <a:extLst>
              <a:ext uri="{FF2B5EF4-FFF2-40B4-BE49-F238E27FC236}">
                <a16:creationId xmlns:a16="http://schemas.microsoft.com/office/drawing/2014/main" id="{D4879FC8-8118-4368-ADE9-32DEBED12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9848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D823DCC2-7946-D543-729B-B2580FDF3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0677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724A5A16-CE67-3C01-4283-217286DA8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37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age web&#10;&#10;Description générée automatiquement">
            <a:extLst>
              <a:ext uri="{FF2B5EF4-FFF2-40B4-BE49-F238E27FC236}">
                <a16:creationId xmlns:a16="http://schemas.microsoft.com/office/drawing/2014/main" id="{74124F12-22F5-825F-DEFE-8E7C4AE02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4063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1918EA15-A099-4A67-2E40-ECAAFDEF6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941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67BBC427-9653-CB21-1440-880AB2B8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8784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103B6344-388F-6AF7-F5FA-F375EFF9E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5138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Système d’exploitation&#10;&#10;Description générée automatiquement">
            <a:extLst>
              <a:ext uri="{FF2B5EF4-FFF2-40B4-BE49-F238E27FC236}">
                <a16:creationId xmlns:a16="http://schemas.microsoft.com/office/drawing/2014/main" id="{64A048A3-2A7A-F57B-D9EE-6B76E500E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59931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18B6493B-887E-0D3B-DA4C-16C78BC24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47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30569F6D-185E-B7B9-E96A-3879A25A7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892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2CA6AC66-5591-38E7-B0AC-5527CF87B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005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B2539025-3634-57DE-7676-55DED0942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518589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Props1.xml><?xml version="1.0" encoding="utf-8"?>
<ds:datastoreItem xmlns:ds="http://schemas.openxmlformats.org/officeDocument/2006/customXml" ds:itemID="{AC03F1F0-1282-48DD-8F8E-E51B159650CA}"/>
</file>

<file path=customXml/itemProps2.xml><?xml version="1.0" encoding="utf-8"?>
<ds:datastoreItem xmlns:ds="http://schemas.openxmlformats.org/officeDocument/2006/customXml" ds:itemID="{061DCCF9-2586-4027-8A54-123B7BE8110A}">
  <ds:schemaRefs>
    <ds:schemaRef ds:uri="http://schemas.microsoft.com/sharepoint/v3/contenttype/forms"/>
  </ds:schemaRefs>
</ds:datastoreItem>
</file>

<file path=customXml/itemProps3.xml><?xml version="1.0" encoding="utf-8"?>
<ds:datastoreItem xmlns:ds="http://schemas.openxmlformats.org/officeDocument/2006/customXml" ds:itemID="{A2DB4712-B181-4036-8F29-9CF8B6A8D178}">
  <ds:schemaRefs>
    <ds:schemaRef ds:uri="http://purl.org/dc/terms/"/>
    <ds:schemaRef ds:uri="http://schemas.microsoft.com/office/2006/metadata/properties"/>
    <ds:schemaRef ds:uri="http://schemas.microsoft.com/office/2006/documentManagement/types"/>
    <ds:schemaRef ds:uri="78930844-7ca7-4771-ad53-9658c2095a47"/>
    <ds:schemaRef ds:uri="http://purl.org/dc/elements/1.1/"/>
    <ds:schemaRef ds:uri="http://schemas.microsoft.com/office/infopath/2007/PartnerControls"/>
    <ds:schemaRef ds:uri="http://schemas.openxmlformats.org/package/2006/metadata/core-properties"/>
    <ds:schemaRef ds:uri="85c0154b-c1f1-454a-9cce-58d1a68314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815</TotalTime>
  <Words>3867</Words>
  <Application>Microsoft Office PowerPoint</Application>
  <PresentationFormat>Affichage à l'écran (4:3)</PresentationFormat>
  <Paragraphs>411</Paragraphs>
  <Slides>62</Slides>
  <Notes>62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62</vt:i4>
      </vt:variant>
    </vt:vector>
  </HeadingPairs>
  <TitlesOfParts>
    <vt:vector size="71" baseType="lpstr">
      <vt:lpstr>Arial</vt:lpstr>
      <vt:lpstr>Calibri</vt:lpstr>
      <vt:lpstr>Calibri Light</vt:lpstr>
      <vt:lpstr>FSAlbert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19</cp:revision>
  <dcterms:created xsi:type="dcterms:W3CDTF">2023-02-21T16:59:24Z</dcterms:created>
  <dcterms:modified xsi:type="dcterms:W3CDTF">2023-09-15T10:54:33Z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191100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