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67" r:id="rId6"/>
    <p:sldId id="268" r:id="rId7"/>
    <p:sldId id="280" r:id="rId8"/>
    <p:sldId id="269" r:id="rId9"/>
    <p:sldId id="270" r:id="rId10"/>
    <p:sldId id="271" r:id="rId11"/>
    <p:sldId id="273" r:id="rId12"/>
    <p:sldId id="281" r:id="rId13"/>
    <p:sldId id="274" r:id="rId14"/>
    <p:sldId id="275" r:id="rId15"/>
    <p:sldId id="276" r:id="rId16"/>
    <p:sldId id="277" r:id="rId17"/>
    <p:sldId id="282" r:id="rId18"/>
    <p:sldId id="283" r:id="rId19"/>
    <p:sldId id="278" r:id="rId20"/>
    <p:sldId id="279" r:id="rId21"/>
    <p:sldId id="258" r:id="rId22"/>
    <p:sldId id="259" r:id="rId23"/>
    <p:sldId id="260" r:id="rId24"/>
    <p:sldId id="261" r:id="rId25"/>
    <p:sldId id="262" r:id="rId26"/>
    <p:sldId id="263" r:id="rId27"/>
    <p:sldId id="264" r:id="rId28"/>
    <p:sldId id="265" r:id="rId29"/>
    <p:sldId id="26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5E9F3-E8BC-4B5D-A084-507F73216F08}" v="29" dt="2023-09-14T12:27:30.19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52" autoAdjust="0"/>
    <p:restoredTop sz="52394" autoAdjust="0"/>
  </p:normalViewPr>
  <p:slideViewPr>
    <p:cSldViewPr snapToGrid="0">
      <p:cViewPr varScale="1">
        <p:scale>
          <a:sx n="57" d="100"/>
          <a:sy n="57"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275E9F3-E8BC-4B5D-A084-507F73216F08}"/>
    <pc:docChg chg="custSel modSld">
      <pc:chgData name="BELLEMIN SANDRA" userId="5fe4e071-d3f4-40df-970f-ee8fcf898346" providerId="ADAL" clId="{7275E9F3-E8BC-4B5D-A084-507F73216F08}" dt="2023-09-14T12:27:30.192" v="65"/>
      <pc:docMkLst>
        <pc:docMk/>
      </pc:docMkLst>
      <pc:sldChg chg="addSp delSp modSp mod modClrScheme chgLayout">
        <pc:chgData name="BELLEMIN SANDRA" userId="5fe4e071-d3f4-40df-970f-ee8fcf898346" providerId="ADAL" clId="{7275E9F3-E8BC-4B5D-A084-507F73216F08}" dt="2023-09-14T12:15:56.049" v="2"/>
        <pc:sldMkLst>
          <pc:docMk/>
          <pc:sldMk cId="893340450" sldId="257"/>
        </pc:sldMkLst>
        <pc:spChg chg="del">
          <ac:chgData name="BELLEMIN SANDRA" userId="5fe4e071-d3f4-40df-970f-ee8fcf898346" providerId="ADAL" clId="{7275E9F3-E8BC-4B5D-A084-507F73216F08}" dt="2023-09-14T12:15:54.508" v="1" actId="478"/>
          <ac:spMkLst>
            <pc:docMk/>
            <pc:sldMk cId="893340450" sldId="257"/>
            <ac:spMk id="2" creationId="{3B22524F-2D5F-6099-A3A2-B643735AAAE4}"/>
          </ac:spMkLst>
        </pc:spChg>
        <pc:spChg chg="del">
          <ac:chgData name="BELLEMIN SANDRA" userId="5fe4e071-d3f4-40df-970f-ee8fcf898346" providerId="ADAL" clId="{7275E9F3-E8BC-4B5D-A084-507F73216F08}" dt="2023-09-14T12:15:54.508" v="1" actId="478"/>
          <ac:spMkLst>
            <pc:docMk/>
            <pc:sldMk cId="893340450" sldId="257"/>
            <ac:spMk id="3" creationId="{F06932AF-91F2-E1A5-1349-C546CF59C8E2}"/>
          </ac:spMkLst>
        </pc:spChg>
        <pc:picChg chg="add mod">
          <ac:chgData name="BELLEMIN SANDRA" userId="5fe4e071-d3f4-40df-970f-ee8fcf898346" providerId="ADAL" clId="{7275E9F3-E8BC-4B5D-A084-507F73216F08}" dt="2023-09-14T12:15:56.049" v="2"/>
          <ac:picMkLst>
            <pc:docMk/>
            <pc:sldMk cId="893340450" sldId="257"/>
            <ac:picMk id="5" creationId="{934DCD35-0128-7972-C433-91284FE8240B}"/>
          </ac:picMkLst>
        </pc:picChg>
      </pc:sldChg>
      <pc:sldChg chg="addSp delSp modSp mod modClrScheme chgLayout">
        <pc:chgData name="BELLEMIN SANDRA" userId="5fe4e071-d3f4-40df-970f-ee8fcf898346" providerId="ADAL" clId="{7275E9F3-E8BC-4B5D-A084-507F73216F08}" dt="2023-09-14T12:26:44.412" v="42"/>
        <pc:sldMkLst>
          <pc:docMk/>
          <pc:sldMk cId="2105335590" sldId="258"/>
        </pc:sldMkLst>
        <pc:spChg chg="del">
          <ac:chgData name="BELLEMIN SANDRA" userId="5fe4e071-d3f4-40df-970f-ee8fcf898346" providerId="ADAL" clId="{7275E9F3-E8BC-4B5D-A084-507F73216F08}" dt="2023-09-14T12:26:42.836" v="41" actId="478"/>
          <ac:spMkLst>
            <pc:docMk/>
            <pc:sldMk cId="2105335590" sldId="258"/>
            <ac:spMk id="3" creationId="{F4E2570C-A43A-A93B-4DD4-A748F65C433C}"/>
          </ac:spMkLst>
        </pc:spChg>
        <pc:picChg chg="del">
          <ac:chgData name="BELLEMIN SANDRA" userId="5fe4e071-d3f4-40df-970f-ee8fcf898346" providerId="ADAL" clId="{7275E9F3-E8BC-4B5D-A084-507F73216F08}" dt="2023-09-14T12:26:42.836" v="41" actId="478"/>
          <ac:picMkLst>
            <pc:docMk/>
            <pc:sldMk cId="2105335590" sldId="258"/>
            <ac:picMk id="2" creationId="{6CE963D7-4970-BC78-3796-0676CA4F9FFD}"/>
          </ac:picMkLst>
        </pc:picChg>
        <pc:picChg chg="add mod">
          <ac:chgData name="BELLEMIN SANDRA" userId="5fe4e071-d3f4-40df-970f-ee8fcf898346" providerId="ADAL" clId="{7275E9F3-E8BC-4B5D-A084-507F73216F08}" dt="2023-09-14T12:26:44.412" v="42"/>
          <ac:picMkLst>
            <pc:docMk/>
            <pc:sldMk cId="2105335590" sldId="258"/>
            <ac:picMk id="5" creationId="{AFDAD71B-05D6-5565-58F1-D8F46B90BD34}"/>
          </ac:picMkLst>
        </pc:picChg>
      </pc:sldChg>
      <pc:sldChg chg="addSp delSp modSp mod modClrScheme chgLayout">
        <pc:chgData name="BELLEMIN SANDRA" userId="5fe4e071-d3f4-40df-970f-ee8fcf898346" providerId="ADAL" clId="{7275E9F3-E8BC-4B5D-A084-507F73216F08}" dt="2023-09-14T12:26:49.113" v="44"/>
        <pc:sldMkLst>
          <pc:docMk/>
          <pc:sldMk cId="1402075277" sldId="259"/>
        </pc:sldMkLst>
        <pc:picChg chg="del">
          <ac:chgData name="BELLEMIN SANDRA" userId="5fe4e071-d3f4-40df-970f-ee8fcf898346" providerId="ADAL" clId="{7275E9F3-E8BC-4B5D-A084-507F73216F08}" dt="2023-09-14T12:26:47.794" v="43" actId="478"/>
          <ac:picMkLst>
            <pc:docMk/>
            <pc:sldMk cId="1402075277" sldId="259"/>
            <ac:picMk id="3" creationId="{97E10371-2902-2C4F-ADC7-76ABA50D2A45}"/>
          </ac:picMkLst>
        </pc:picChg>
        <pc:picChg chg="add mod">
          <ac:chgData name="BELLEMIN SANDRA" userId="5fe4e071-d3f4-40df-970f-ee8fcf898346" providerId="ADAL" clId="{7275E9F3-E8BC-4B5D-A084-507F73216F08}" dt="2023-09-14T12:26:49.113" v="44"/>
          <ac:picMkLst>
            <pc:docMk/>
            <pc:sldMk cId="1402075277" sldId="259"/>
            <ac:picMk id="4" creationId="{C8AC3F25-5BDA-D5DD-F437-E0EEBEF1049B}"/>
          </ac:picMkLst>
        </pc:picChg>
        <pc:picChg chg="del">
          <ac:chgData name="BELLEMIN SANDRA" userId="5fe4e071-d3f4-40df-970f-ee8fcf898346" providerId="ADAL" clId="{7275E9F3-E8BC-4B5D-A084-507F73216F08}" dt="2023-09-14T12:26:47.794" v="43" actId="478"/>
          <ac:picMkLst>
            <pc:docMk/>
            <pc:sldMk cId="1402075277" sldId="259"/>
            <ac:picMk id="6" creationId="{82DCC8AC-792A-06C9-DC78-FEF58B99FADD}"/>
          </ac:picMkLst>
        </pc:picChg>
      </pc:sldChg>
      <pc:sldChg chg="addSp delSp modSp mod modClrScheme chgLayout">
        <pc:chgData name="BELLEMIN SANDRA" userId="5fe4e071-d3f4-40df-970f-ee8fcf898346" providerId="ADAL" clId="{7275E9F3-E8BC-4B5D-A084-507F73216F08}" dt="2023-09-14T12:26:54.938" v="46"/>
        <pc:sldMkLst>
          <pc:docMk/>
          <pc:sldMk cId="420367244" sldId="260"/>
        </pc:sldMkLst>
        <pc:picChg chg="del">
          <ac:chgData name="BELLEMIN SANDRA" userId="5fe4e071-d3f4-40df-970f-ee8fcf898346" providerId="ADAL" clId="{7275E9F3-E8BC-4B5D-A084-507F73216F08}" dt="2023-09-14T12:26:52.596" v="45" actId="478"/>
          <ac:picMkLst>
            <pc:docMk/>
            <pc:sldMk cId="420367244" sldId="260"/>
            <ac:picMk id="3" creationId="{9B2189DB-80A9-73CC-16E5-4988F2C6448A}"/>
          </ac:picMkLst>
        </pc:picChg>
        <pc:picChg chg="add mod">
          <ac:chgData name="BELLEMIN SANDRA" userId="5fe4e071-d3f4-40df-970f-ee8fcf898346" providerId="ADAL" clId="{7275E9F3-E8BC-4B5D-A084-507F73216F08}" dt="2023-09-14T12:26:54.938" v="46"/>
          <ac:picMkLst>
            <pc:docMk/>
            <pc:sldMk cId="420367244" sldId="260"/>
            <ac:picMk id="4" creationId="{1A068D68-23A8-4B49-ADE2-E25D305D4858}"/>
          </ac:picMkLst>
        </pc:picChg>
        <pc:picChg chg="del">
          <ac:chgData name="BELLEMIN SANDRA" userId="5fe4e071-d3f4-40df-970f-ee8fcf898346" providerId="ADAL" clId="{7275E9F3-E8BC-4B5D-A084-507F73216F08}" dt="2023-09-14T12:26:52.596" v="45" actId="478"/>
          <ac:picMkLst>
            <pc:docMk/>
            <pc:sldMk cId="420367244" sldId="260"/>
            <ac:picMk id="5" creationId="{DF97884F-6BE6-190F-3E1F-941B3F159E28}"/>
          </ac:picMkLst>
        </pc:picChg>
      </pc:sldChg>
      <pc:sldChg chg="addSp delSp modSp mod modClrScheme chgLayout">
        <pc:chgData name="BELLEMIN SANDRA" userId="5fe4e071-d3f4-40df-970f-ee8fcf898346" providerId="ADAL" clId="{7275E9F3-E8BC-4B5D-A084-507F73216F08}" dt="2023-09-14T12:27:05.947" v="50"/>
        <pc:sldMkLst>
          <pc:docMk/>
          <pc:sldMk cId="3670781372" sldId="261"/>
        </pc:sldMkLst>
        <pc:picChg chg="add del mod">
          <ac:chgData name="BELLEMIN SANDRA" userId="5fe4e071-d3f4-40df-970f-ee8fcf898346" providerId="ADAL" clId="{7275E9F3-E8BC-4B5D-A084-507F73216F08}" dt="2023-09-14T12:27:03.372" v="48"/>
          <ac:picMkLst>
            <pc:docMk/>
            <pc:sldMk cId="3670781372" sldId="261"/>
            <ac:picMk id="3" creationId="{672DBB9F-F5AF-FBC6-73C3-D4EE186D867D}"/>
          </ac:picMkLst>
        </pc:picChg>
        <pc:picChg chg="del">
          <ac:chgData name="BELLEMIN SANDRA" userId="5fe4e071-d3f4-40df-970f-ee8fcf898346" providerId="ADAL" clId="{7275E9F3-E8BC-4B5D-A084-507F73216F08}" dt="2023-09-14T12:27:04.644" v="49" actId="478"/>
          <ac:picMkLst>
            <pc:docMk/>
            <pc:sldMk cId="3670781372" sldId="261"/>
            <ac:picMk id="4" creationId="{29EBC2F9-0864-D704-136E-66AE157A63A9}"/>
          </ac:picMkLst>
        </pc:picChg>
        <pc:picChg chg="del">
          <ac:chgData name="BELLEMIN SANDRA" userId="5fe4e071-d3f4-40df-970f-ee8fcf898346" providerId="ADAL" clId="{7275E9F3-E8BC-4B5D-A084-507F73216F08}" dt="2023-09-14T12:27:04.644" v="49" actId="478"/>
          <ac:picMkLst>
            <pc:docMk/>
            <pc:sldMk cId="3670781372" sldId="261"/>
            <ac:picMk id="6" creationId="{C8FB4626-E69B-3466-0BAA-6700AC104604}"/>
          </ac:picMkLst>
        </pc:picChg>
        <pc:picChg chg="add mod">
          <ac:chgData name="BELLEMIN SANDRA" userId="5fe4e071-d3f4-40df-970f-ee8fcf898346" providerId="ADAL" clId="{7275E9F3-E8BC-4B5D-A084-507F73216F08}" dt="2023-09-14T12:27:05.947" v="50"/>
          <ac:picMkLst>
            <pc:docMk/>
            <pc:sldMk cId="3670781372" sldId="261"/>
            <ac:picMk id="7" creationId="{8824264C-59B0-5FD1-B259-6040EB0DCD3B}"/>
          </ac:picMkLst>
        </pc:picChg>
      </pc:sldChg>
      <pc:sldChg chg="addSp delSp modSp mod modClrScheme chgLayout">
        <pc:chgData name="BELLEMIN SANDRA" userId="5fe4e071-d3f4-40df-970f-ee8fcf898346" providerId="ADAL" clId="{7275E9F3-E8BC-4B5D-A084-507F73216F08}" dt="2023-09-14T12:27:11.482" v="53"/>
        <pc:sldMkLst>
          <pc:docMk/>
          <pc:sldMk cId="3503639617" sldId="262"/>
        </pc:sldMkLst>
        <pc:picChg chg="del">
          <ac:chgData name="BELLEMIN SANDRA" userId="5fe4e071-d3f4-40df-970f-ee8fcf898346" providerId="ADAL" clId="{7275E9F3-E8BC-4B5D-A084-507F73216F08}" dt="2023-09-14T12:27:09.431" v="52" actId="478"/>
          <ac:picMkLst>
            <pc:docMk/>
            <pc:sldMk cId="3503639617" sldId="262"/>
            <ac:picMk id="2" creationId="{8FD8EFEF-F893-8AE2-1DCA-474EF6749544}"/>
          </ac:picMkLst>
        </pc:picChg>
        <pc:picChg chg="del">
          <ac:chgData name="BELLEMIN SANDRA" userId="5fe4e071-d3f4-40df-970f-ee8fcf898346" providerId="ADAL" clId="{7275E9F3-E8BC-4B5D-A084-507F73216F08}" dt="2023-09-14T12:27:08.993" v="51" actId="478"/>
          <ac:picMkLst>
            <pc:docMk/>
            <pc:sldMk cId="3503639617" sldId="262"/>
            <ac:picMk id="3" creationId="{631E12EB-1EDA-EC07-4D82-A728AE199A9C}"/>
          </ac:picMkLst>
        </pc:picChg>
        <pc:picChg chg="add mod">
          <ac:chgData name="BELLEMIN SANDRA" userId="5fe4e071-d3f4-40df-970f-ee8fcf898346" providerId="ADAL" clId="{7275E9F3-E8BC-4B5D-A084-507F73216F08}" dt="2023-09-14T12:27:11.482" v="53"/>
          <ac:picMkLst>
            <pc:docMk/>
            <pc:sldMk cId="3503639617" sldId="262"/>
            <ac:picMk id="5" creationId="{854AC675-B94B-3FC8-5E82-7D149F1CE413}"/>
          </ac:picMkLst>
        </pc:picChg>
      </pc:sldChg>
      <pc:sldChg chg="addSp delSp modSp mod modClrScheme chgLayout">
        <pc:chgData name="BELLEMIN SANDRA" userId="5fe4e071-d3f4-40df-970f-ee8fcf898346" providerId="ADAL" clId="{7275E9F3-E8BC-4B5D-A084-507F73216F08}" dt="2023-09-14T12:27:17.866" v="56"/>
        <pc:sldMkLst>
          <pc:docMk/>
          <pc:sldMk cId="3672201649" sldId="263"/>
        </pc:sldMkLst>
        <pc:picChg chg="del">
          <ac:chgData name="BELLEMIN SANDRA" userId="5fe4e071-d3f4-40df-970f-ee8fcf898346" providerId="ADAL" clId="{7275E9F3-E8BC-4B5D-A084-507F73216F08}" dt="2023-09-14T12:27:15.592" v="54" actId="478"/>
          <ac:picMkLst>
            <pc:docMk/>
            <pc:sldMk cId="3672201649" sldId="263"/>
            <ac:picMk id="2" creationId="{9026B8A7-4741-587A-5CD4-93245662B121}"/>
          </ac:picMkLst>
        </pc:picChg>
        <pc:picChg chg="del">
          <ac:chgData name="BELLEMIN SANDRA" userId="5fe4e071-d3f4-40df-970f-ee8fcf898346" providerId="ADAL" clId="{7275E9F3-E8BC-4B5D-A084-507F73216F08}" dt="2023-09-14T12:27:16.331" v="55" actId="478"/>
          <ac:picMkLst>
            <pc:docMk/>
            <pc:sldMk cId="3672201649" sldId="263"/>
            <ac:picMk id="4" creationId="{D2ACE323-D1B3-CF7F-95B2-D9BC9270B312}"/>
          </ac:picMkLst>
        </pc:picChg>
        <pc:picChg chg="add mod">
          <ac:chgData name="BELLEMIN SANDRA" userId="5fe4e071-d3f4-40df-970f-ee8fcf898346" providerId="ADAL" clId="{7275E9F3-E8BC-4B5D-A084-507F73216F08}" dt="2023-09-14T12:27:17.866" v="56"/>
          <ac:picMkLst>
            <pc:docMk/>
            <pc:sldMk cId="3672201649" sldId="263"/>
            <ac:picMk id="5" creationId="{E60FE03B-73D0-54EF-133A-E81C8A7CDD7A}"/>
          </ac:picMkLst>
        </pc:picChg>
      </pc:sldChg>
      <pc:sldChg chg="addSp delSp modSp mod modClrScheme chgLayout">
        <pc:chgData name="BELLEMIN SANDRA" userId="5fe4e071-d3f4-40df-970f-ee8fcf898346" providerId="ADAL" clId="{7275E9F3-E8BC-4B5D-A084-507F73216F08}" dt="2023-09-14T12:27:22.780" v="59"/>
        <pc:sldMkLst>
          <pc:docMk/>
          <pc:sldMk cId="2790714973" sldId="264"/>
        </pc:sldMkLst>
        <pc:picChg chg="del">
          <ac:chgData name="BELLEMIN SANDRA" userId="5fe4e071-d3f4-40df-970f-ee8fcf898346" providerId="ADAL" clId="{7275E9F3-E8BC-4B5D-A084-507F73216F08}" dt="2023-09-14T12:27:20.073" v="58" actId="478"/>
          <ac:picMkLst>
            <pc:docMk/>
            <pc:sldMk cId="2790714973" sldId="264"/>
            <ac:picMk id="2" creationId="{F2C1174C-F4B2-A1BA-C2BB-E2F4D636E11F}"/>
          </ac:picMkLst>
        </pc:picChg>
        <pc:picChg chg="del">
          <ac:chgData name="BELLEMIN SANDRA" userId="5fe4e071-d3f4-40df-970f-ee8fcf898346" providerId="ADAL" clId="{7275E9F3-E8BC-4B5D-A084-507F73216F08}" dt="2023-09-14T12:27:19.523" v="57" actId="478"/>
          <ac:picMkLst>
            <pc:docMk/>
            <pc:sldMk cId="2790714973" sldId="264"/>
            <ac:picMk id="3" creationId="{8D4AE1F4-9AE2-C5F6-B268-F2C0ABEA94F4}"/>
          </ac:picMkLst>
        </pc:picChg>
        <pc:picChg chg="add mod">
          <ac:chgData name="BELLEMIN SANDRA" userId="5fe4e071-d3f4-40df-970f-ee8fcf898346" providerId="ADAL" clId="{7275E9F3-E8BC-4B5D-A084-507F73216F08}" dt="2023-09-14T12:27:22.780" v="59"/>
          <ac:picMkLst>
            <pc:docMk/>
            <pc:sldMk cId="2790714973" sldId="264"/>
            <ac:picMk id="5" creationId="{DB047050-A5C0-5335-7DAD-949CAD53D6C5}"/>
          </ac:picMkLst>
        </pc:picChg>
      </pc:sldChg>
      <pc:sldChg chg="addSp delSp modSp mod modClrScheme chgLayout">
        <pc:chgData name="BELLEMIN SANDRA" userId="5fe4e071-d3f4-40df-970f-ee8fcf898346" providerId="ADAL" clId="{7275E9F3-E8BC-4B5D-A084-507F73216F08}" dt="2023-09-14T12:27:26.502" v="62"/>
        <pc:sldMkLst>
          <pc:docMk/>
          <pc:sldMk cId="3777521250" sldId="265"/>
        </pc:sldMkLst>
        <pc:picChg chg="del">
          <ac:chgData name="BELLEMIN SANDRA" userId="5fe4e071-d3f4-40df-970f-ee8fcf898346" providerId="ADAL" clId="{7275E9F3-E8BC-4B5D-A084-507F73216F08}" dt="2023-09-14T12:27:24.632" v="60" actId="478"/>
          <ac:picMkLst>
            <pc:docMk/>
            <pc:sldMk cId="3777521250" sldId="265"/>
            <ac:picMk id="2" creationId="{285E3749-2B9A-6C35-EEAC-293C4F8A2616}"/>
          </ac:picMkLst>
        </pc:picChg>
        <pc:picChg chg="del">
          <ac:chgData name="BELLEMIN SANDRA" userId="5fe4e071-d3f4-40df-970f-ee8fcf898346" providerId="ADAL" clId="{7275E9F3-E8BC-4B5D-A084-507F73216F08}" dt="2023-09-14T12:27:25.216" v="61" actId="478"/>
          <ac:picMkLst>
            <pc:docMk/>
            <pc:sldMk cId="3777521250" sldId="265"/>
            <ac:picMk id="3" creationId="{3F900A69-3752-1DCF-24AE-32ABC265AF25}"/>
          </ac:picMkLst>
        </pc:picChg>
        <pc:picChg chg="add mod">
          <ac:chgData name="BELLEMIN SANDRA" userId="5fe4e071-d3f4-40df-970f-ee8fcf898346" providerId="ADAL" clId="{7275E9F3-E8BC-4B5D-A084-507F73216F08}" dt="2023-09-14T12:27:26.502" v="62"/>
          <ac:picMkLst>
            <pc:docMk/>
            <pc:sldMk cId="3777521250" sldId="265"/>
            <ac:picMk id="5" creationId="{617BC5AE-DB28-18B2-0A52-883FE162C0E7}"/>
          </ac:picMkLst>
        </pc:picChg>
      </pc:sldChg>
      <pc:sldChg chg="addSp delSp modSp mod modClrScheme chgLayout">
        <pc:chgData name="BELLEMIN SANDRA" userId="5fe4e071-d3f4-40df-970f-ee8fcf898346" providerId="ADAL" clId="{7275E9F3-E8BC-4B5D-A084-507F73216F08}" dt="2023-09-14T12:27:30.192" v="65"/>
        <pc:sldMkLst>
          <pc:docMk/>
          <pc:sldMk cId="950602266" sldId="266"/>
        </pc:sldMkLst>
        <pc:picChg chg="del">
          <ac:chgData name="BELLEMIN SANDRA" userId="5fe4e071-d3f4-40df-970f-ee8fcf898346" providerId="ADAL" clId="{7275E9F3-E8BC-4B5D-A084-507F73216F08}" dt="2023-09-14T12:27:28.260" v="63" actId="478"/>
          <ac:picMkLst>
            <pc:docMk/>
            <pc:sldMk cId="950602266" sldId="266"/>
            <ac:picMk id="2" creationId="{7803C8F3-60E7-6406-9C0D-FEC08BFD3CE6}"/>
          </ac:picMkLst>
        </pc:picChg>
        <pc:picChg chg="del">
          <ac:chgData name="BELLEMIN SANDRA" userId="5fe4e071-d3f4-40df-970f-ee8fcf898346" providerId="ADAL" clId="{7275E9F3-E8BC-4B5D-A084-507F73216F08}" dt="2023-09-14T12:27:28.762" v="64" actId="478"/>
          <ac:picMkLst>
            <pc:docMk/>
            <pc:sldMk cId="950602266" sldId="266"/>
            <ac:picMk id="4" creationId="{2D014653-8075-632B-A2BE-557AAF9E9377}"/>
          </ac:picMkLst>
        </pc:picChg>
        <pc:picChg chg="add mod">
          <ac:chgData name="BELLEMIN SANDRA" userId="5fe4e071-d3f4-40df-970f-ee8fcf898346" providerId="ADAL" clId="{7275E9F3-E8BC-4B5D-A084-507F73216F08}" dt="2023-09-14T12:27:30.192" v="65"/>
          <ac:picMkLst>
            <pc:docMk/>
            <pc:sldMk cId="950602266" sldId="266"/>
            <ac:picMk id="5" creationId="{AB7BB51B-8FDC-8AAE-9D3B-D0A2F9533A20}"/>
          </ac:picMkLst>
        </pc:picChg>
      </pc:sldChg>
      <pc:sldChg chg="addSp delSp modSp mod modClrScheme chgLayout">
        <pc:chgData name="BELLEMIN SANDRA" userId="5fe4e071-d3f4-40df-970f-ee8fcf898346" providerId="ADAL" clId="{7275E9F3-E8BC-4B5D-A084-507F73216F08}" dt="2023-09-14T12:15:58.874" v="4"/>
        <pc:sldMkLst>
          <pc:docMk/>
          <pc:sldMk cId="2270405217" sldId="267"/>
        </pc:sldMkLst>
        <pc:picChg chg="del">
          <ac:chgData name="BELLEMIN SANDRA" userId="5fe4e071-d3f4-40df-970f-ee8fcf898346" providerId="ADAL" clId="{7275E9F3-E8BC-4B5D-A084-507F73216F08}" dt="2023-09-14T12:15:57.871" v="3" actId="478"/>
          <ac:picMkLst>
            <pc:docMk/>
            <pc:sldMk cId="2270405217" sldId="267"/>
            <ac:picMk id="2" creationId="{AA7D55A5-84F2-6821-2A11-13A6C72C352E}"/>
          </ac:picMkLst>
        </pc:picChg>
        <pc:picChg chg="add mod">
          <ac:chgData name="BELLEMIN SANDRA" userId="5fe4e071-d3f4-40df-970f-ee8fcf898346" providerId="ADAL" clId="{7275E9F3-E8BC-4B5D-A084-507F73216F08}" dt="2023-09-14T12:15:58.874" v="4"/>
          <ac:picMkLst>
            <pc:docMk/>
            <pc:sldMk cId="2270405217" sldId="267"/>
            <ac:picMk id="4" creationId="{772911ED-7DBF-82F5-649B-E40B764861DF}"/>
          </ac:picMkLst>
        </pc:picChg>
      </pc:sldChg>
      <pc:sldChg chg="addSp delSp modSp mod modClrScheme chgLayout">
        <pc:chgData name="BELLEMIN SANDRA" userId="5fe4e071-d3f4-40df-970f-ee8fcf898346" providerId="ADAL" clId="{7275E9F3-E8BC-4B5D-A084-507F73216F08}" dt="2023-09-14T12:25:13.287" v="6"/>
        <pc:sldMkLst>
          <pc:docMk/>
          <pc:sldMk cId="1026085219" sldId="268"/>
        </pc:sldMkLst>
        <pc:picChg chg="add mod">
          <ac:chgData name="BELLEMIN SANDRA" userId="5fe4e071-d3f4-40df-970f-ee8fcf898346" providerId="ADAL" clId="{7275E9F3-E8BC-4B5D-A084-507F73216F08}" dt="2023-09-14T12:25:13.287" v="6"/>
          <ac:picMkLst>
            <pc:docMk/>
            <pc:sldMk cId="1026085219" sldId="268"/>
            <ac:picMk id="3" creationId="{55D899D1-A45A-1CF6-72ED-15856CADC350}"/>
          </ac:picMkLst>
        </pc:picChg>
        <pc:picChg chg="del">
          <ac:chgData name="BELLEMIN SANDRA" userId="5fe4e071-d3f4-40df-970f-ee8fcf898346" providerId="ADAL" clId="{7275E9F3-E8BC-4B5D-A084-507F73216F08}" dt="2023-09-14T12:16:00.616" v="5" actId="478"/>
          <ac:picMkLst>
            <pc:docMk/>
            <pc:sldMk cId="1026085219" sldId="268"/>
            <ac:picMk id="8" creationId="{CCD3368A-BBD8-21FE-C6FA-0F832116BB20}"/>
          </ac:picMkLst>
        </pc:picChg>
      </pc:sldChg>
      <pc:sldChg chg="addSp delSp modSp mod modClrScheme chgLayout">
        <pc:chgData name="BELLEMIN SANDRA" userId="5fe4e071-d3f4-40df-970f-ee8fcf898346" providerId="ADAL" clId="{7275E9F3-E8BC-4B5D-A084-507F73216F08}" dt="2023-09-14T12:25:21.194" v="10"/>
        <pc:sldMkLst>
          <pc:docMk/>
          <pc:sldMk cId="1623831079" sldId="269"/>
        </pc:sldMkLst>
        <pc:spChg chg="del">
          <ac:chgData name="BELLEMIN SANDRA" userId="5fe4e071-d3f4-40df-970f-ee8fcf898346" providerId="ADAL" clId="{7275E9F3-E8BC-4B5D-A084-507F73216F08}" dt="2023-09-14T12:25:19.790" v="9" actId="478"/>
          <ac:spMkLst>
            <pc:docMk/>
            <pc:sldMk cId="1623831079" sldId="269"/>
            <ac:spMk id="2" creationId="{F70D510D-1D2D-AE66-B964-4873454E6E4A}"/>
          </ac:spMkLst>
        </pc:spChg>
        <pc:picChg chg="add mod">
          <ac:chgData name="BELLEMIN SANDRA" userId="5fe4e071-d3f4-40df-970f-ee8fcf898346" providerId="ADAL" clId="{7275E9F3-E8BC-4B5D-A084-507F73216F08}" dt="2023-09-14T12:25:21.194" v="10"/>
          <ac:picMkLst>
            <pc:docMk/>
            <pc:sldMk cId="1623831079" sldId="269"/>
            <ac:picMk id="4" creationId="{AEC364DB-40F9-3FAF-966C-392906D62F93}"/>
          </ac:picMkLst>
        </pc:picChg>
      </pc:sldChg>
      <pc:sldChg chg="addSp delSp modSp mod modClrScheme chgLayout">
        <pc:chgData name="BELLEMIN SANDRA" userId="5fe4e071-d3f4-40df-970f-ee8fcf898346" providerId="ADAL" clId="{7275E9F3-E8BC-4B5D-A084-507F73216F08}" dt="2023-09-14T12:25:26.218" v="12"/>
        <pc:sldMkLst>
          <pc:docMk/>
          <pc:sldMk cId="2441125413" sldId="270"/>
        </pc:sldMkLst>
        <pc:spChg chg="del">
          <ac:chgData name="BELLEMIN SANDRA" userId="5fe4e071-d3f4-40df-970f-ee8fcf898346" providerId="ADAL" clId="{7275E9F3-E8BC-4B5D-A084-507F73216F08}" dt="2023-09-14T12:25:24.793" v="11" actId="478"/>
          <ac:spMkLst>
            <pc:docMk/>
            <pc:sldMk cId="2441125413" sldId="270"/>
            <ac:spMk id="3" creationId="{81D99711-1DE4-21C8-A6ED-0FEF9DB505EE}"/>
          </ac:spMkLst>
        </pc:spChg>
        <pc:graphicFrameChg chg="del">
          <ac:chgData name="BELLEMIN SANDRA" userId="5fe4e071-d3f4-40df-970f-ee8fcf898346" providerId="ADAL" clId="{7275E9F3-E8BC-4B5D-A084-507F73216F08}" dt="2023-09-14T12:25:24.793" v="11" actId="478"/>
          <ac:graphicFrameMkLst>
            <pc:docMk/>
            <pc:sldMk cId="2441125413" sldId="270"/>
            <ac:graphicFrameMk id="2" creationId="{32C51F8A-1C6F-B82F-A53E-FBCD4D49A9B9}"/>
          </ac:graphicFrameMkLst>
        </pc:graphicFrameChg>
        <pc:picChg chg="add mod">
          <ac:chgData name="BELLEMIN SANDRA" userId="5fe4e071-d3f4-40df-970f-ee8fcf898346" providerId="ADAL" clId="{7275E9F3-E8BC-4B5D-A084-507F73216F08}" dt="2023-09-14T12:25:26.218" v="12"/>
          <ac:picMkLst>
            <pc:docMk/>
            <pc:sldMk cId="2441125413" sldId="270"/>
            <ac:picMk id="5" creationId="{7B108793-72E7-66E9-096A-4640E38C8FB8}"/>
          </ac:picMkLst>
        </pc:picChg>
      </pc:sldChg>
      <pc:sldChg chg="addSp delSp modSp mod modClrScheme chgLayout">
        <pc:chgData name="BELLEMIN SANDRA" userId="5fe4e071-d3f4-40df-970f-ee8fcf898346" providerId="ADAL" clId="{7275E9F3-E8BC-4B5D-A084-507F73216F08}" dt="2023-09-14T12:25:36.111" v="15"/>
        <pc:sldMkLst>
          <pc:docMk/>
          <pc:sldMk cId="4048129416" sldId="271"/>
        </pc:sldMkLst>
        <pc:spChg chg="del">
          <ac:chgData name="BELLEMIN SANDRA" userId="5fe4e071-d3f4-40df-970f-ee8fcf898346" providerId="ADAL" clId="{7275E9F3-E8BC-4B5D-A084-507F73216F08}" dt="2023-09-14T12:25:30.981" v="13" actId="478"/>
          <ac:spMkLst>
            <pc:docMk/>
            <pc:sldMk cId="4048129416" sldId="271"/>
            <ac:spMk id="3" creationId="{ACF4E06D-07D1-E0C6-B2FD-FECBD3EBAC73}"/>
          </ac:spMkLst>
        </pc:spChg>
        <pc:spChg chg="del">
          <ac:chgData name="BELLEMIN SANDRA" userId="5fe4e071-d3f4-40df-970f-ee8fcf898346" providerId="ADAL" clId="{7275E9F3-E8BC-4B5D-A084-507F73216F08}" dt="2023-09-14T12:25:34.373" v="14" actId="478"/>
          <ac:spMkLst>
            <pc:docMk/>
            <pc:sldMk cId="4048129416" sldId="271"/>
            <ac:spMk id="7" creationId="{4BA69010-505B-9A23-C67A-5CD95F59CA3A}"/>
          </ac:spMkLst>
        </pc:spChg>
        <pc:spChg chg="del">
          <ac:chgData name="BELLEMIN SANDRA" userId="5fe4e071-d3f4-40df-970f-ee8fcf898346" providerId="ADAL" clId="{7275E9F3-E8BC-4B5D-A084-507F73216F08}" dt="2023-09-14T12:25:34.373" v="14" actId="478"/>
          <ac:spMkLst>
            <pc:docMk/>
            <pc:sldMk cId="4048129416" sldId="271"/>
            <ac:spMk id="8" creationId="{D1ECF825-E2FF-F292-98A0-4E80E1568DBF}"/>
          </ac:spMkLst>
        </pc:spChg>
        <pc:spChg chg="del">
          <ac:chgData name="BELLEMIN SANDRA" userId="5fe4e071-d3f4-40df-970f-ee8fcf898346" providerId="ADAL" clId="{7275E9F3-E8BC-4B5D-A084-507F73216F08}" dt="2023-09-14T12:25:34.373" v="14" actId="478"/>
          <ac:spMkLst>
            <pc:docMk/>
            <pc:sldMk cId="4048129416" sldId="271"/>
            <ac:spMk id="9" creationId="{6B86CD51-300B-7B36-10FD-CEDE57C55BCC}"/>
          </ac:spMkLst>
        </pc:spChg>
        <pc:graphicFrameChg chg="del">
          <ac:chgData name="BELLEMIN SANDRA" userId="5fe4e071-d3f4-40df-970f-ee8fcf898346" providerId="ADAL" clId="{7275E9F3-E8BC-4B5D-A084-507F73216F08}" dt="2023-09-14T12:25:30.981" v="13" actId="478"/>
          <ac:graphicFrameMkLst>
            <pc:docMk/>
            <pc:sldMk cId="4048129416" sldId="271"/>
            <ac:graphicFrameMk id="2" creationId="{7ECC1B6C-8BC8-357A-1AF5-EC7D6650C11C}"/>
          </ac:graphicFrameMkLst>
        </pc:graphicFrameChg>
        <pc:picChg chg="add mod">
          <ac:chgData name="BELLEMIN SANDRA" userId="5fe4e071-d3f4-40df-970f-ee8fcf898346" providerId="ADAL" clId="{7275E9F3-E8BC-4B5D-A084-507F73216F08}" dt="2023-09-14T12:25:36.111" v="15"/>
          <ac:picMkLst>
            <pc:docMk/>
            <pc:sldMk cId="4048129416" sldId="271"/>
            <ac:picMk id="5" creationId="{4BC31824-6E64-7DA3-7215-2418AFBFCBE6}"/>
          </ac:picMkLst>
        </pc:picChg>
      </pc:sldChg>
      <pc:sldChg chg="addSp delSp modSp mod modClrScheme chgLayout">
        <pc:chgData name="BELLEMIN SANDRA" userId="5fe4e071-d3f4-40df-970f-ee8fcf898346" providerId="ADAL" clId="{7275E9F3-E8BC-4B5D-A084-507F73216F08}" dt="2023-09-14T12:25:46.816" v="19"/>
        <pc:sldMkLst>
          <pc:docMk/>
          <pc:sldMk cId="660604046" sldId="273"/>
        </pc:sldMkLst>
        <pc:picChg chg="add del mod">
          <ac:chgData name="BELLEMIN SANDRA" userId="5fe4e071-d3f4-40df-970f-ee8fcf898346" providerId="ADAL" clId="{7275E9F3-E8BC-4B5D-A084-507F73216F08}" dt="2023-09-14T12:25:43.878" v="18" actId="478"/>
          <ac:picMkLst>
            <pc:docMk/>
            <pc:sldMk cId="660604046" sldId="273"/>
            <ac:picMk id="3" creationId="{69BFF374-60A5-21DF-FAD8-E5BE05266D09}"/>
          </ac:picMkLst>
        </pc:picChg>
        <pc:picChg chg="del">
          <ac:chgData name="BELLEMIN SANDRA" userId="5fe4e071-d3f4-40df-970f-ee8fcf898346" providerId="ADAL" clId="{7275E9F3-E8BC-4B5D-A084-507F73216F08}" dt="2023-09-14T12:25:38.248" v="16" actId="478"/>
          <ac:picMkLst>
            <pc:docMk/>
            <pc:sldMk cId="660604046" sldId="273"/>
            <ac:picMk id="5" creationId="{652AB81C-05D6-9932-E273-9804C531D92E}"/>
          </ac:picMkLst>
        </pc:picChg>
        <pc:picChg chg="add mod">
          <ac:chgData name="BELLEMIN SANDRA" userId="5fe4e071-d3f4-40df-970f-ee8fcf898346" providerId="ADAL" clId="{7275E9F3-E8BC-4B5D-A084-507F73216F08}" dt="2023-09-14T12:25:46.816" v="19"/>
          <ac:picMkLst>
            <pc:docMk/>
            <pc:sldMk cId="660604046" sldId="273"/>
            <ac:picMk id="6" creationId="{DADB371E-1580-1F09-CAFA-A217D5E4C579}"/>
          </ac:picMkLst>
        </pc:picChg>
      </pc:sldChg>
      <pc:sldChg chg="addSp delSp modSp mod modClrScheme chgLayout">
        <pc:chgData name="BELLEMIN SANDRA" userId="5fe4e071-d3f4-40df-970f-ee8fcf898346" providerId="ADAL" clId="{7275E9F3-E8BC-4B5D-A084-507F73216F08}" dt="2023-09-14T12:25:54.747" v="23"/>
        <pc:sldMkLst>
          <pc:docMk/>
          <pc:sldMk cId="1930076235" sldId="274"/>
        </pc:sldMkLst>
        <pc:spChg chg="del">
          <ac:chgData name="BELLEMIN SANDRA" userId="5fe4e071-d3f4-40df-970f-ee8fcf898346" providerId="ADAL" clId="{7275E9F3-E8BC-4B5D-A084-507F73216F08}" dt="2023-09-14T12:25:53.459" v="22" actId="478"/>
          <ac:spMkLst>
            <pc:docMk/>
            <pc:sldMk cId="1930076235" sldId="274"/>
            <ac:spMk id="2" creationId="{E1955291-0937-7BA8-C762-37881E9A2D38}"/>
          </ac:spMkLst>
        </pc:spChg>
        <pc:picChg chg="add mod">
          <ac:chgData name="BELLEMIN SANDRA" userId="5fe4e071-d3f4-40df-970f-ee8fcf898346" providerId="ADAL" clId="{7275E9F3-E8BC-4B5D-A084-507F73216F08}" dt="2023-09-14T12:25:54.747" v="23"/>
          <ac:picMkLst>
            <pc:docMk/>
            <pc:sldMk cId="1930076235" sldId="274"/>
            <ac:picMk id="4" creationId="{4BC38726-551C-A880-0622-EE7A81E9239E}"/>
          </ac:picMkLst>
        </pc:picChg>
      </pc:sldChg>
      <pc:sldChg chg="addSp delSp modSp mod modClrScheme chgLayout">
        <pc:chgData name="BELLEMIN SANDRA" userId="5fe4e071-d3f4-40df-970f-ee8fcf898346" providerId="ADAL" clId="{7275E9F3-E8BC-4B5D-A084-507F73216F08}" dt="2023-09-14T12:26:01.731" v="25"/>
        <pc:sldMkLst>
          <pc:docMk/>
          <pc:sldMk cId="3155781061" sldId="275"/>
        </pc:sldMkLst>
        <pc:spChg chg="del">
          <ac:chgData name="BELLEMIN SANDRA" userId="5fe4e071-d3f4-40df-970f-ee8fcf898346" providerId="ADAL" clId="{7275E9F3-E8BC-4B5D-A084-507F73216F08}" dt="2023-09-14T12:26:00.376" v="24" actId="478"/>
          <ac:spMkLst>
            <pc:docMk/>
            <pc:sldMk cId="3155781061" sldId="275"/>
            <ac:spMk id="4" creationId="{1434DB62-F76E-2E9D-9404-0C0BE1B575B8}"/>
          </ac:spMkLst>
        </pc:spChg>
        <pc:graphicFrameChg chg="del">
          <ac:chgData name="BELLEMIN SANDRA" userId="5fe4e071-d3f4-40df-970f-ee8fcf898346" providerId="ADAL" clId="{7275E9F3-E8BC-4B5D-A084-507F73216F08}" dt="2023-09-14T12:26:00.376" v="24" actId="478"/>
          <ac:graphicFrameMkLst>
            <pc:docMk/>
            <pc:sldMk cId="3155781061" sldId="275"/>
            <ac:graphicFrameMk id="3" creationId="{2721D696-4EAD-9A05-F737-9435CE6C8EFC}"/>
          </ac:graphicFrameMkLst>
        </pc:graphicFrameChg>
        <pc:picChg chg="add mod">
          <ac:chgData name="BELLEMIN SANDRA" userId="5fe4e071-d3f4-40df-970f-ee8fcf898346" providerId="ADAL" clId="{7275E9F3-E8BC-4B5D-A084-507F73216F08}" dt="2023-09-14T12:26:01.731" v="25"/>
          <ac:picMkLst>
            <pc:docMk/>
            <pc:sldMk cId="3155781061" sldId="275"/>
            <ac:picMk id="5" creationId="{EC6C86EF-C506-1164-D165-575B7E536E2B}"/>
          </ac:picMkLst>
        </pc:picChg>
      </pc:sldChg>
      <pc:sldChg chg="addSp delSp modSp mod modClrScheme chgLayout">
        <pc:chgData name="BELLEMIN SANDRA" userId="5fe4e071-d3f4-40df-970f-ee8fcf898346" providerId="ADAL" clId="{7275E9F3-E8BC-4B5D-A084-507F73216F08}" dt="2023-09-14T12:26:09.102" v="28"/>
        <pc:sldMkLst>
          <pc:docMk/>
          <pc:sldMk cId="887955652" sldId="276"/>
        </pc:sldMkLst>
        <pc:spChg chg="del">
          <ac:chgData name="BELLEMIN SANDRA" userId="5fe4e071-d3f4-40df-970f-ee8fcf898346" providerId="ADAL" clId="{7275E9F3-E8BC-4B5D-A084-507F73216F08}" dt="2023-09-14T12:26:07.646" v="27" actId="478"/>
          <ac:spMkLst>
            <pc:docMk/>
            <pc:sldMk cId="887955652" sldId="276"/>
            <ac:spMk id="3" creationId="{C7A918FD-4DF2-5C27-80A0-88EA62D939E2}"/>
          </ac:spMkLst>
        </pc:spChg>
        <pc:spChg chg="del">
          <ac:chgData name="BELLEMIN SANDRA" userId="5fe4e071-d3f4-40df-970f-ee8fcf898346" providerId="ADAL" clId="{7275E9F3-E8BC-4B5D-A084-507F73216F08}" dt="2023-09-14T12:26:07.646" v="27" actId="478"/>
          <ac:spMkLst>
            <pc:docMk/>
            <pc:sldMk cId="887955652" sldId="276"/>
            <ac:spMk id="4" creationId="{39683BA2-73A4-C678-3FFD-89C39E97892E}"/>
          </ac:spMkLst>
        </pc:spChg>
        <pc:spChg chg="del">
          <ac:chgData name="BELLEMIN SANDRA" userId="5fe4e071-d3f4-40df-970f-ee8fcf898346" providerId="ADAL" clId="{7275E9F3-E8BC-4B5D-A084-507F73216F08}" dt="2023-09-14T12:26:07.646" v="27" actId="478"/>
          <ac:spMkLst>
            <pc:docMk/>
            <pc:sldMk cId="887955652" sldId="276"/>
            <ac:spMk id="5" creationId="{7E1A399D-60C2-BBEC-508B-AC359EA24451}"/>
          </ac:spMkLst>
        </pc:spChg>
        <pc:spChg chg="del">
          <ac:chgData name="BELLEMIN SANDRA" userId="5fe4e071-d3f4-40df-970f-ee8fcf898346" providerId="ADAL" clId="{7275E9F3-E8BC-4B5D-A084-507F73216F08}" dt="2023-09-14T12:26:05.423" v="26" actId="478"/>
          <ac:spMkLst>
            <pc:docMk/>
            <pc:sldMk cId="887955652" sldId="276"/>
            <ac:spMk id="6" creationId="{B30858D0-1F7B-E9C8-226B-B1A5E7BC494C}"/>
          </ac:spMkLst>
        </pc:spChg>
        <pc:graphicFrameChg chg="del">
          <ac:chgData name="BELLEMIN SANDRA" userId="5fe4e071-d3f4-40df-970f-ee8fcf898346" providerId="ADAL" clId="{7275E9F3-E8BC-4B5D-A084-507F73216F08}" dt="2023-09-14T12:26:05.423" v="26" actId="478"/>
          <ac:graphicFrameMkLst>
            <pc:docMk/>
            <pc:sldMk cId="887955652" sldId="276"/>
            <ac:graphicFrameMk id="2" creationId="{39AC84BF-4DB1-AEFB-0DF1-2E36173D00A6}"/>
          </ac:graphicFrameMkLst>
        </pc:graphicFrameChg>
        <pc:picChg chg="add mod">
          <ac:chgData name="BELLEMIN SANDRA" userId="5fe4e071-d3f4-40df-970f-ee8fcf898346" providerId="ADAL" clId="{7275E9F3-E8BC-4B5D-A084-507F73216F08}" dt="2023-09-14T12:26:09.102" v="28"/>
          <ac:picMkLst>
            <pc:docMk/>
            <pc:sldMk cId="887955652" sldId="276"/>
            <ac:picMk id="8" creationId="{8039EB7B-0B8A-2263-EA74-C814BB36E35F}"/>
          </ac:picMkLst>
        </pc:picChg>
      </pc:sldChg>
      <pc:sldChg chg="addSp delSp modSp mod modClrScheme chgLayout">
        <pc:chgData name="BELLEMIN SANDRA" userId="5fe4e071-d3f4-40df-970f-ee8fcf898346" providerId="ADAL" clId="{7275E9F3-E8BC-4B5D-A084-507F73216F08}" dt="2023-09-14T12:26:13.029" v="30"/>
        <pc:sldMkLst>
          <pc:docMk/>
          <pc:sldMk cId="1722179803" sldId="277"/>
        </pc:sldMkLst>
        <pc:grpChg chg="del">
          <ac:chgData name="BELLEMIN SANDRA" userId="5fe4e071-d3f4-40df-970f-ee8fcf898346" providerId="ADAL" clId="{7275E9F3-E8BC-4B5D-A084-507F73216F08}" dt="2023-09-14T12:26:11.757" v="29" actId="478"/>
          <ac:grpSpMkLst>
            <pc:docMk/>
            <pc:sldMk cId="1722179803" sldId="277"/>
            <ac:grpSpMk id="2" creationId="{C740D0D7-49B8-157F-A4C8-D4F1EEE246E8}"/>
          </ac:grpSpMkLst>
        </pc:grpChg>
        <pc:picChg chg="add mod">
          <ac:chgData name="BELLEMIN SANDRA" userId="5fe4e071-d3f4-40df-970f-ee8fcf898346" providerId="ADAL" clId="{7275E9F3-E8BC-4B5D-A084-507F73216F08}" dt="2023-09-14T12:26:13.029" v="30"/>
          <ac:picMkLst>
            <pc:docMk/>
            <pc:sldMk cId="1722179803" sldId="277"/>
            <ac:picMk id="10" creationId="{B0D21CE1-2E39-6367-7794-232072E6308C}"/>
          </ac:picMkLst>
        </pc:picChg>
      </pc:sldChg>
      <pc:sldChg chg="addSp delSp modSp mod modClrScheme chgLayout">
        <pc:chgData name="BELLEMIN SANDRA" userId="5fe4e071-d3f4-40df-970f-ee8fcf898346" providerId="ADAL" clId="{7275E9F3-E8BC-4B5D-A084-507F73216F08}" dt="2023-09-14T12:26:30.619" v="37"/>
        <pc:sldMkLst>
          <pc:docMk/>
          <pc:sldMk cId="1821809197" sldId="278"/>
        </pc:sldMkLst>
        <pc:spChg chg="del">
          <ac:chgData name="BELLEMIN SANDRA" userId="5fe4e071-d3f4-40df-970f-ee8fcf898346" providerId="ADAL" clId="{7275E9F3-E8BC-4B5D-A084-507F73216F08}" dt="2023-09-14T12:26:26.389" v="35" actId="478"/>
          <ac:spMkLst>
            <pc:docMk/>
            <pc:sldMk cId="1821809197" sldId="278"/>
            <ac:spMk id="4" creationId="{137B67C3-FB6E-D0F0-AC28-887CBB781195}"/>
          </ac:spMkLst>
        </pc:spChg>
        <pc:spChg chg="del">
          <ac:chgData name="BELLEMIN SANDRA" userId="5fe4e071-d3f4-40df-970f-ee8fcf898346" providerId="ADAL" clId="{7275E9F3-E8BC-4B5D-A084-507F73216F08}" dt="2023-09-14T12:26:26.389" v="35" actId="478"/>
          <ac:spMkLst>
            <pc:docMk/>
            <pc:sldMk cId="1821809197" sldId="278"/>
            <ac:spMk id="5" creationId="{5E7642F7-191A-199B-9AD3-AB47DBC5474B}"/>
          </ac:spMkLst>
        </pc:spChg>
        <pc:spChg chg="del">
          <ac:chgData name="BELLEMIN SANDRA" userId="5fe4e071-d3f4-40df-970f-ee8fcf898346" providerId="ADAL" clId="{7275E9F3-E8BC-4B5D-A084-507F73216F08}" dt="2023-09-14T12:26:29.462" v="36" actId="478"/>
          <ac:spMkLst>
            <pc:docMk/>
            <pc:sldMk cId="1821809197" sldId="278"/>
            <ac:spMk id="6" creationId="{5CC56EB0-BCC5-1951-7DB6-0957E90235B7}"/>
          </ac:spMkLst>
        </pc:spChg>
        <pc:spChg chg="del">
          <ac:chgData name="BELLEMIN SANDRA" userId="5fe4e071-d3f4-40df-970f-ee8fcf898346" providerId="ADAL" clId="{7275E9F3-E8BC-4B5D-A084-507F73216F08}" dt="2023-09-14T12:26:29.462" v="36" actId="478"/>
          <ac:spMkLst>
            <pc:docMk/>
            <pc:sldMk cId="1821809197" sldId="278"/>
            <ac:spMk id="7" creationId="{8475C6B9-B46D-30B8-2835-072356330F91}"/>
          </ac:spMkLst>
        </pc:spChg>
        <pc:spChg chg="del">
          <ac:chgData name="BELLEMIN SANDRA" userId="5fe4e071-d3f4-40df-970f-ee8fcf898346" providerId="ADAL" clId="{7275E9F3-E8BC-4B5D-A084-507F73216F08}" dt="2023-09-14T12:26:29.462" v="36" actId="478"/>
          <ac:spMkLst>
            <pc:docMk/>
            <pc:sldMk cId="1821809197" sldId="278"/>
            <ac:spMk id="8" creationId="{24B8C999-0FC3-376F-1B46-C22FE7420E5D}"/>
          </ac:spMkLst>
        </pc:spChg>
        <pc:spChg chg="del">
          <ac:chgData name="BELLEMIN SANDRA" userId="5fe4e071-d3f4-40df-970f-ee8fcf898346" providerId="ADAL" clId="{7275E9F3-E8BC-4B5D-A084-507F73216F08}" dt="2023-09-14T12:26:29.462" v="36" actId="478"/>
          <ac:spMkLst>
            <pc:docMk/>
            <pc:sldMk cId="1821809197" sldId="278"/>
            <ac:spMk id="9" creationId="{3B30D0A9-03C3-C87A-B99A-85171998E782}"/>
          </ac:spMkLst>
        </pc:spChg>
        <pc:picChg chg="add mod">
          <ac:chgData name="BELLEMIN SANDRA" userId="5fe4e071-d3f4-40df-970f-ee8fcf898346" providerId="ADAL" clId="{7275E9F3-E8BC-4B5D-A084-507F73216F08}" dt="2023-09-14T12:26:30.619" v="37"/>
          <ac:picMkLst>
            <pc:docMk/>
            <pc:sldMk cId="1821809197" sldId="278"/>
            <ac:picMk id="3" creationId="{3845AFEC-709D-BF37-730E-DA56EE230973}"/>
          </ac:picMkLst>
        </pc:picChg>
      </pc:sldChg>
      <pc:sldChg chg="addSp delSp modSp mod modClrScheme chgLayout">
        <pc:chgData name="BELLEMIN SANDRA" userId="5fe4e071-d3f4-40df-970f-ee8fcf898346" providerId="ADAL" clId="{7275E9F3-E8BC-4B5D-A084-507F73216F08}" dt="2023-09-14T12:26:38.596" v="40"/>
        <pc:sldMkLst>
          <pc:docMk/>
          <pc:sldMk cId="2064255173" sldId="279"/>
        </pc:sldMkLst>
        <pc:spChg chg="del">
          <ac:chgData name="BELLEMIN SANDRA" userId="5fe4e071-d3f4-40df-970f-ee8fcf898346" providerId="ADAL" clId="{7275E9F3-E8BC-4B5D-A084-507F73216F08}" dt="2023-09-14T12:26:34.202" v="38" actId="478"/>
          <ac:spMkLst>
            <pc:docMk/>
            <pc:sldMk cId="2064255173" sldId="279"/>
            <ac:spMk id="2" creationId="{BEC8CE9A-EB9F-747A-EFB8-D1CEFCE6D34C}"/>
          </ac:spMkLst>
        </pc:spChg>
        <pc:spChg chg="del">
          <ac:chgData name="BELLEMIN SANDRA" userId="5fe4e071-d3f4-40df-970f-ee8fcf898346" providerId="ADAL" clId="{7275E9F3-E8BC-4B5D-A084-507F73216F08}" dt="2023-09-14T12:26:34.202" v="38" actId="478"/>
          <ac:spMkLst>
            <pc:docMk/>
            <pc:sldMk cId="2064255173" sldId="279"/>
            <ac:spMk id="3" creationId="{6889A356-019C-1C99-B3EB-1CAF5B2A790E}"/>
          </ac:spMkLst>
        </pc:spChg>
        <pc:spChg chg="del">
          <ac:chgData name="BELLEMIN SANDRA" userId="5fe4e071-d3f4-40df-970f-ee8fcf898346" providerId="ADAL" clId="{7275E9F3-E8BC-4B5D-A084-507F73216F08}" dt="2023-09-14T12:26:37.146" v="39" actId="478"/>
          <ac:spMkLst>
            <pc:docMk/>
            <pc:sldMk cId="2064255173" sldId="279"/>
            <ac:spMk id="4" creationId="{4DA6182E-6E59-CAAE-5013-415556250593}"/>
          </ac:spMkLst>
        </pc:spChg>
        <pc:spChg chg="del">
          <ac:chgData name="BELLEMIN SANDRA" userId="5fe4e071-d3f4-40df-970f-ee8fcf898346" providerId="ADAL" clId="{7275E9F3-E8BC-4B5D-A084-507F73216F08}" dt="2023-09-14T12:26:37.146" v="39" actId="478"/>
          <ac:spMkLst>
            <pc:docMk/>
            <pc:sldMk cId="2064255173" sldId="279"/>
            <ac:spMk id="5" creationId="{EF339B76-A038-8A2E-601D-B853B4D94485}"/>
          </ac:spMkLst>
        </pc:spChg>
        <pc:spChg chg="del">
          <ac:chgData name="BELLEMIN SANDRA" userId="5fe4e071-d3f4-40df-970f-ee8fcf898346" providerId="ADAL" clId="{7275E9F3-E8BC-4B5D-A084-507F73216F08}" dt="2023-09-14T12:26:37.146" v="39" actId="478"/>
          <ac:spMkLst>
            <pc:docMk/>
            <pc:sldMk cId="2064255173" sldId="279"/>
            <ac:spMk id="6" creationId="{6ABE2A62-F512-3272-BDDC-C75611C89363}"/>
          </ac:spMkLst>
        </pc:spChg>
        <pc:spChg chg="del">
          <ac:chgData name="BELLEMIN SANDRA" userId="5fe4e071-d3f4-40df-970f-ee8fcf898346" providerId="ADAL" clId="{7275E9F3-E8BC-4B5D-A084-507F73216F08}" dt="2023-09-14T12:26:37.146" v="39" actId="478"/>
          <ac:spMkLst>
            <pc:docMk/>
            <pc:sldMk cId="2064255173" sldId="279"/>
            <ac:spMk id="7" creationId="{C62E6D05-EC1D-DD5D-B48F-65507A3E8428}"/>
          </ac:spMkLst>
        </pc:spChg>
        <pc:picChg chg="add mod">
          <ac:chgData name="BELLEMIN SANDRA" userId="5fe4e071-d3f4-40df-970f-ee8fcf898346" providerId="ADAL" clId="{7275E9F3-E8BC-4B5D-A084-507F73216F08}" dt="2023-09-14T12:26:38.596" v="40"/>
          <ac:picMkLst>
            <pc:docMk/>
            <pc:sldMk cId="2064255173" sldId="279"/>
            <ac:picMk id="9" creationId="{7C038036-0FBA-0C3D-CF91-699D5EDC5565}"/>
          </ac:picMkLst>
        </pc:picChg>
      </pc:sldChg>
      <pc:sldChg chg="addSp delSp modSp mod modClrScheme chgLayout">
        <pc:chgData name="BELLEMIN SANDRA" userId="5fe4e071-d3f4-40df-970f-ee8fcf898346" providerId="ADAL" clId="{7275E9F3-E8BC-4B5D-A084-507F73216F08}" dt="2023-09-14T12:25:16.513" v="8"/>
        <pc:sldMkLst>
          <pc:docMk/>
          <pc:sldMk cId="219193290" sldId="280"/>
        </pc:sldMkLst>
        <pc:picChg chg="add mod">
          <ac:chgData name="BELLEMIN SANDRA" userId="5fe4e071-d3f4-40df-970f-ee8fcf898346" providerId="ADAL" clId="{7275E9F3-E8BC-4B5D-A084-507F73216F08}" dt="2023-09-14T12:25:16.513" v="8"/>
          <ac:picMkLst>
            <pc:docMk/>
            <pc:sldMk cId="219193290" sldId="280"/>
            <ac:picMk id="3" creationId="{14AE59B3-D036-2A6F-8CB9-1F2AA1B3BB45}"/>
          </ac:picMkLst>
        </pc:picChg>
        <pc:picChg chg="del">
          <ac:chgData name="BELLEMIN SANDRA" userId="5fe4e071-d3f4-40df-970f-ee8fcf898346" providerId="ADAL" clId="{7275E9F3-E8BC-4B5D-A084-507F73216F08}" dt="2023-09-14T12:25:15.362" v="7" actId="478"/>
          <ac:picMkLst>
            <pc:docMk/>
            <pc:sldMk cId="219193290" sldId="280"/>
            <ac:picMk id="8" creationId="{CCD3368A-BBD8-21FE-C6FA-0F832116BB20}"/>
          </ac:picMkLst>
        </pc:picChg>
      </pc:sldChg>
      <pc:sldChg chg="addSp delSp modSp mod modClrScheme chgLayout">
        <pc:chgData name="BELLEMIN SANDRA" userId="5fe4e071-d3f4-40df-970f-ee8fcf898346" providerId="ADAL" clId="{7275E9F3-E8BC-4B5D-A084-507F73216F08}" dt="2023-09-14T12:25:50.408" v="21"/>
        <pc:sldMkLst>
          <pc:docMk/>
          <pc:sldMk cId="3454193231" sldId="281"/>
        </pc:sldMkLst>
        <pc:picChg chg="add mod">
          <ac:chgData name="BELLEMIN SANDRA" userId="5fe4e071-d3f4-40df-970f-ee8fcf898346" providerId="ADAL" clId="{7275E9F3-E8BC-4B5D-A084-507F73216F08}" dt="2023-09-14T12:25:50.408" v="21"/>
          <ac:picMkLst>
            <pc:docMk/>
            <pc:sldMk cId="3454193231" sldId="281"/>
            <ac:picMk id="3" creationId="{6156EF4A-C68D-7149-572B-308688CCB8D5}"/>
          </ac:picMkLst>
        </pc:picChg>
        <pc:picChg chg="del">
          <ac:chgData name="BELLEMIN SANDRA" userId="5fe4e071-d3f4-40df-970f-ee8fcf898346" providerId="ADAL" clId="{7275E9F3-E8BC-4B5D-A084-507F73216F08}" dt="2023-09-14T12:25:49.136" v="20" actId="478"/>
          <ac:picMkLst>
            <pc:docMk/>
            <pc:sldMk cId="3454193231" sldId="281"/>
            <ac:picMk id="5" creationId="{652AB81C-05D6-9932-E273-9804C531D92E}"/>
          </ac:picMkLst>
        </pc:picChg>
      </pc:sldChg>
      <pc:sldChg chg="addSp delSp modSp mod modClrScheme chgLayout">
        <pc:chgData name="BELLEMIN SANDRA" userId="5fe4e071-d3f4-40df-970f-ee8fcf898346" providerId="ADAL" clId="{7275E9F3-E8BC-4B5D-A084-507F73216F08}" dt="2023-09-14T12:26:16.568" v="32"/>
        <pc:sldMkLst>
          <pc:docMk/>
          <pc:sldMk cId="1757719110" sldId="282"/>
        </pc:sldMkLst>
        <pc:grpChg chg="del">
          <ac:chgData name="BELLEMIN SANDRA" userId="5fe4e071-d3f4-40df-970f-ee8fcf898346" providerId="ADAL" clId="{7275E9F3-E8BC-4B5D-A084-507F73216F08}" dt="2023-09-14T12:26:14.495" v="31" actId="478"/>
          <ac:grpSpMkLst>
            <pc:docMk/>
            <pc:sldMk cId="1757719110" sldId="282"/>
            <ac:grpSpMk id="2" creationId="{C740D0D7-49B8-157F-A4C8-D4F1EEE246E8}"/>
          </ac:grpSpMkLst>
        </pc:grpChg>
        <pc:picChg chg="add mod">
          <ac:chgData name="BELLEMIN SANDRA" userId="5fe4e071-d3f4-40df-970f-ee8fcf898346" providerId="ADAL" clId="{7275E9F3-E8BC-4B5D-A084-507F73216F08}" dt="2023-09-14T12:26:16.568" v="32"/>
          <ac:picMkLst>
            <pc:docMk/>
            <pc:sldMk cId="1757719110" sldId="282"/>
            <ac:picMk id="10" creationId="{30715EFD-67C2-A348-03F7-BF4B8CBA5A6F}"/>
          </ac:picMkLst>
        </pc:picChg>
      </pc:sldChg>
      <pc:sldChg chg="addSp delSp modSp mod modClrScheme chgLayout">
        <pc:chgData name="BELLEMIN SANDRA" userId="5fe4e071-d3f4-40df-970f-ee8fcf898346" providerId="ADAL" clId="{7275E9F3-E8BC-4B5D-A084-507F73216F08}" dt="2023-09-14T12:26:23.065" v="34"/>
        <pc:sldMkLst>
          <pc:docMk/>
          <pc:sldMk cId="1330749566" sldId="283"/>
        </pc:sldMkLst>
        <pc:grpChg chg="del">
          <ac:chgData name="BELLEMIN SANDRA" userId="5fe4e071-d3f4-40df-970f-ee8fcf898346" providerId="ADAL" clId="{7275E9F3-E8BC-4B5D-A084-507F73216F08}" dt="2023-09-14T12:26:21.617" v="33" actId="478"/>
          <ac:grpSpMkLst>
            <pc:docMk/>
            <pc:sldMk cId="1330749566" sldId="283"/>
            <ac:grpSpMk id="2" creationId="{C740D0D7-49B8-157F-A4C8-D4F1EEE246E8}"/>
          </ac:grpSpMkLst>
        </pc:grpChg>
        <pc:picChg chg="add mod">
          <ac:chgData name="BELLEMIN SANDRA" userId="5fe4e071-d3f4-40df-970f-ee8fcf898346" providerId="ADAL" clId="{7275E9F3-E8BC-4B5D-A084-507F73216F08}" dt="2023-09-14T12:26:23.065" v="34"/>
          <ac:picMkLst>
            <pc:docMk/>
            <pc:sldMk cId="1330749566" sldId="283"/>
            <ac:picMk id="10" creationId="{12C79B58-8586-0E15-EB4F-B65226B6DFFE}"/>
          </ac:picMkLst>
        </pc:picChg>
      </pc:sldChg>
    </pc:docChg>
  </pc:docChgLst>
  <pc:docChgLst>
    <pc:chgData name="CORNUBERT CLAIRE" userId="463e7911-c62c-4422-9308-3a4a3529b03e" providerId="ADAL" clId="{410AAF55-BCF1-4106-B8DA-B312040C8731}"/>
    <pc:docChg chg="modSld">
      <pc:chgData name="CORNUBERT CLAIRE" userId="463e7911-c62c-4422-9308-3a4a3529b03e" providerId="ADAL" clId="{410AAF55-BCF1-4106-B8DA-B312040C8731}" dt="2023-09-15T10:34:59.161" v="2" actId="113"/>
      <pc:docMkLst>
        <pc:docMk/>
      </pc:docMkLst>
      <pc:sldChg chg="modNotesTx">
        <pc:chgData name="CORNUBERT CLAIRE" userId="463e7911-c62c-4422-9308-3a4a3529b03e" providerId="ADAL" clId="{410AAF55-BCF1-4106-B8DA-B312040C8731}" dt="2023-09-15T10:30:19.863" v="0" actId="114"/>
        <pc:sldMkLst>
          <pc:docMk/>
          <pc:sldMk cId="893340450" sldId="257"/>
        </pc:sldMkLst>
      </pc:sldChg>
      <pc:sldChg chg="modNotesTx">
        <pc:chgData name="CORNUBERT CLAIRE" userId="463e7911-c62c-4422-9308-3a4a3529b03e" providerId="ADAL" clId="{410AAF55-BCF1-4106-B8DA-B312040C8731}" dt="2023-09-15T10:34:59.161" v="2" actId="113"/>
        <pc:sldMkLst>
          <pc:docMk/>
          <pc:sldMk cId="2105335590" sldId="258"/>
        </pc:sldMkLst>
      </pc:sldChg>
      <pc:sldChg chg="modNotesTx">
        <pc:chgData name="CORNUBERT CLAIRE" userId="463e7911-c62c-4422-9308-3a4a3529b03e" providerId="ADAL" clId="{410AAF55-BCF1-4106-B8DA-B312040C8731}" dt="2023-09-15T10:34:34.806" v="1" actId="20577"/>
        <pc:sldMkLst>
          <pc:docMk/>
          <pc:sldMk cId="193007623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9D007-2EB1-414E-8428-9B139B698909}"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B753A-7FCE-4776-AF74-623379BCDBF0}" type="slidenum">
              <a:rPr lang="fr-FR" smtClean="0"/>
              <a:t>‹N°›</a:t>
            </a:fld>
            <a:endParaRPr lang="fr-FR"/>
          </a:p>
        </p:txBody>
      </p:sp>
    </p:spTree>
    <p:extLst>
      <p:ext uri="{BB962C8B-B14F-4D97-AF65-F5344CB8AC3E}">
        <p14:creationId xmlns:p14="http://schemas.microsoft.com/office/powerpoint/2010/main" val="232252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LE GROUPE DU NOM </a:t>
            </a:r>
            <a:r>
              <a:rPr lang="fr-FR" sz="1200" b="0" i="0" dirty="0">
                <a:latin typeface="+mn-lt"/>
              </a:rPr>
              <a:t>– </a:t>
            </a:r>
            <a:r>
              <a:rPr lang="fr-FR" sz="1200" b="0" i="1" dirty="0">
                <a:latin typeface="+mn-lt"/>
              </a:rPr>
              <a:t>Les marques du féminin et du masculin</a:t>
            </a:r>
          </a:p>
          <a:p>
            <a:endParaRPr lang="fr-FR" sz="1200" b="1" dirty="0">
              <a:latin typeface="+mn-lt"/>
            </a:endParaRPr>
          </a:p>
          <a:p>
            <a:r>
              <a:rPr lang="fr-FR" sz="1200" b="1" dirty="0">
                <a:latin typeface="+mn-lt"/>
              </a:rPr>
              <a:t>Leçon 28 : Mimi : fille ou garçon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a:t>
            </a:fld>
            <a:endParaRPr lang="fr-FR"/>
          </a:p>
        </p:txBody>
      </p:sp>
    </p:spTree>
    <p:extLst>
      <p:ext uri="{BB962C8B-B14F-4D97-AF65-F5344CB8AC3E}">
        <p14:creationId xmlns:p14="http://schemas.microsoft.com/office/powerpoint/2010/main" val="71216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solidFill>
                  <a:srgbClr val="ED7D31"/>
                </a:solidFill>
                <a:effectLst/>
                <a:latin typeface="Times New Roman" panose="02020603050405020304" pitchFamily="18" charset="0"/>
                <a:ea typeface="Times New Roman" panose="02020603050405020304" pitchFamily="18" charset="0"/>
              </a:rPr>
              <a:t>À l’écrit</a:t>
            </a:r>
            <a:r>
              <a:rPr lang="fr-FR" sz="1800" b="1" dirty="0">
                <a:solidFill>
                  <a:srgbClr val="ED7D31"/>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Lire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deux textes.</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maintenant, est-ce que vous avez les moyens de savoirs si Lulu est un chien ou si c’est une chienne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Maintenant, il y a un mot de plus par rapport au texte d’avant, il y a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content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quand Lulu est un chien et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contente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quand Lulu est une chienne.</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possible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voit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quand Lulu est une chienne.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Times New Roman" panose="02020603050405020304" pitchFamily="18" charset="0"/>
              </a:rPr>
              <a:t>Relever</a:t>
            </a:r>
            <a:r>
              <a:rPr lang="fr-FR" sz="1800" dirty="0">
                <a:effectLst/>
                <a:latin typeface="Times New Roman" panose="02020603050405020304" pitchFamily="18" charset="0"/>
                <a:ea typeface="Times New Roman" panose="02020603050405020304" pitchFamily="18" charset="0"/>
              </a:rPr>
              <a:t>, avec la classe,</a:t>
            </a:r>
            <a:r>
              <a:rPr lang="fr-FR" sz="1800" b="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les mots qui sont différents.</a:t>
            </a:r>
            <a:endParaRPr lang="fr-FR"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10</a:t>
            </a:fld>
            <a:endParaRPr lang="fr-FR"/>
          </a:p>
        </p:txBody>
      </p:sp>
    </p:spTree>
    <p:extLst>
      <p:ext uri="{BB962C8B-B14F-4D97-AF65-F5344CB8AC3E}">
        <p14:creationId xmlns:p14="http://schemas.microsoft.com/office/powerpoint/2010/main" val="187570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Quelles sont les différences entre ces mots à l’oral ? À l’écrit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l’oral, quand Lulu est une chienne, il n’y a que le mot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contente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qui nous indique quelque chose : on entend une consonne à la fin du mot qui dit comment est Lulu ; quand Lulu est un chien, on n’entend pas cette consonne. Les autres mots, on n’entend pas de différence.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l’écrit, quand Lulu est une chienne, il y a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tous les mots qui disent comment est Lulu. Quand Lulu est un chien, il n’y a pas de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11</a:t>
            </a:fld>
            <a:endParaRPr lang="fr-FR"/>
          </a:p>
        </p:txBody>
      </p:sp>
    </p:spTree>
    <p:extLst>
      <p:ext uri="{BB962C8B-B14F-4D97-AF65-F5344CB8AC3E}">
        <p14:creationId xmlns:p14="http://schemas.microsoft.com/office/powerpoint/2010/main" val="420346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 chien, c’est un garçon ; pour les animaux on dit : c’est un mâle.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chien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 un mot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masculin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Une chienne, c’est une fille ; pour les animaux, on dit : c’est une femelle.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chienne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 un mot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féminin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Écoutez bien :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féminin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femelle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femme</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Les mots commencent presque pareil, ils sont de la même famille de mots.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Mâle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masculin</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là aussi, les mots commencent presque pareil, ils sont de la même famille de mots.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qu’on a vu montre que le mot va avec un mot féminin. C’est une aide pour le lecteur : ça lui montre quels sont les mots qui vont ensemble.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Ce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parfois on entend la consonne qui est devant, le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 fait sonner. Mais parfois, on ne l’entend pas : c’est une lettre muette. Mais elle nous dit des choses, elle nous dit que le mot va avec un mot féminin.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12</a:t>
            </a:fld>
            <a:endParaRPr lang="fr-FR"/>
          </a:p>
        </p:txBody>
      </p:sp>
    </p:spTree>
    <p:extLst>
      <p:ext uri="{BB962C8B-B14F-4D97-AF65-F5344CB8AC3E}">
        <p14:creationId xmlns:p14="http://schemas.microsoft.com/office/powerpoint/2010/main" val="331764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chemeClr val="tx1"/>
                </a:solidFill>
                <a:effectLst/>
                <a:latin typeface="+mn-lt"/>
                <a:ea typeface="Calibri" panose="020F0502020204030204" pitchFamily="34" charset="0"/>
                <a:cs typeface="Times New Roman" panose="02020603050405020304" pitchFamily="18" charset="0"/>
              </a:rPr>
              <a:t>« Dans la leçon </a:t>
            </a:r>
            <a:r>
              <a:rPr lang="fr-FR" sz="1200" i="1" dirty="0">
                <a:solidFill>
                  <a:schemeClr val="tx1"/>
                </a:solidFill>
                <a:effectLst/>
                <a:latin typeface="+mn-lt"/>
                <a:ea typeface="Calibri" panose="020F0502020204030204" pitchFamily="34" charset="0"/>
                <a:cs typeface="Times New Roman" panose="02020603050405020304" pitchFamily="18" charset="0"/>
              </a:rPr>
              <a:t>Mimi : fille ou garçon ?</a:t>
            </a:r>
            <a:r>
              <a:rPr lang="fr-FR" sz="1200" dirty="0">
                <a:solidFill>
                  <a:schemeClr val="tx1"/>
                </a:solidFill>
                <a:effectLst/>
                <a:latin typeface="+mn-lt"/>
                <a:ea typeface="Calibri" panose="020F0502020204030204" pitchFamily="34" charset="0"/>
                <a:cs typeface="Times New Roman" panose="02020603050405020304" pitchFamily="18" charset="0"/>
              </a:rPr>
              <a:t>, qu’avons-nous appris ? »</a:t>
            </a:r>
          </a:p>
          <a:p>
            <a:endParaRPr lang="fr-FR" sz="1200" dirty="0">
              <a:solidFill>
                <a:schemeClr val="tx1"/>
              </a:solidFill>
              <a:latin typeface="+mn-lt"/>
            </a:endParaRPr>
          </a:p>
          <a:p>
            <a:pPr marL="0" indent="0">
              <a:buFont typeface="Wingdings 3" panose="05040102010807070707" pitchFamily="18" charset="2"/>
              <a:buNone/>
            </a:pPr>
            <a:r>
              <a:rPr lang="fr-FR" sz="1200" b="1" u="sng" dirty="0">
                <a:solidFill>
                  <a:schemeClr val="tx1"/>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200" b="1" u="none"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200" i="1" dirty="0">
                <a:solidFill>
                  <a:schemeClr val="tx1"/>
                </a:solidFill>
                <a:effectLst/>
                <a:latin typeface="+mn-lt"/>
                <a:ea typeface="Calibri" panose="020F0502020204030204" pitchFamily="34" charset="0"/>
                <a:cs typeface="Times New Roman" panose="02020603050405020304" pitchFamily="18" charset="0"/>
              </a:rPr>
              <a:t>(collectivement) : </a:t>
            </a:r>
            <a:r>
              <a:rPr lang="fr-FR" sz="1200" i="0" dirty="0">
                <a:solidFill>
                  <a:schemeClr val="tx1"/>
                </a:solidFill>
                <a:effectLst/>
                <a:latin typeface="+mn-lt"/>
                <a:ea typeface="Calibri" panose="020F0502020204030204" pitchFamily="34" charset="0"/>
                <a:cs typeface="Times New Roman" panose="02020603050405020304" pitchFamily="18" charset="0"/>
              </a:rPr>
              <a:t>O</a:t>
            </a:r>
            <a:r>
              <a:rPr lang="fr-FR" sz="1800" dirty="0">
                <a:solidFill>
                  <a:srgbClr val="000000"/>
                </a:solidFill>
                <a:effectLst/>
                <a:latin typeface="Times New Roman" panose="02020603050405020304" pitchFamily="18" charset="0"/>
                <a:ea typeface="Times New Roman" panose="02020603050405020304" pitchFamily="18" charset="0"/>
              </a:rPr>
              <a:t>n a appris que :</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Si Mimi est une chatte ou si Lulu est une chienne,</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à l’oral : pour certains mots mais par pour tous, on entend une consonne :</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Lulu est conten</a:t>
            </a:r>
            <a:r>
              <a:rPr lang="fr-FR" sz="1800" b="1" dirty="0">
                <a:solidFill>
                  <a:srgbClr val="00B050"/>
                </a:solidFill>
                <a:effectLst/>
                <a:latin typeface="Times New Roman" panose="02020603050405020304" pitchFamily="18" charset="0"/>
                <a:ea typeface="Times New Roman" panose="02020603050405020304" pitchFamily="18" charset="0"/>
              </a:rPr>
              <a:t>te</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à l’écrit : on voit un </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à la fin des mots qui disent comment elles sont :</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Lulu est intéressé</a:t>
            </a:r>
            <a:r>
              <a:rPr lang="fr-FR" sz="1800" b="1" dirty="0">
                <a:solidFill>
                  <a:srgbClr val="00B05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effectLst/>
                <a:latin typeface="Times New Roman" panose="02020603050405020304" pitchFamily="18"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13</a:t>
            </a:fld>
            <a:endParaRPr lang="fr-FR"/>
          </a:p>
        </p:txBody>
      </p:sp>
    </p:spTree>
    <p:extLst>
      <p:ext uri="{BB962C8B-B14F-4D97-AF65-F5344CB8AC3E}">
        <p14:creationId xmlns:p14="http://schemas.microsoft.com/office/powerpoint/2010/main" val="3267061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Si Mimi est un chat ou si Lulu est un chien,</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à l’oral : pour certains mots, on n’entend pas la consonne qu’on entend quand il y a un </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Lulu est content__.</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à l’écrit : il n’y a pas de </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à la fin des mots qui disent comment ils sont :	</a:t>
            </a:r>
            <a:endParaRPr lang="fr-FR" sz="1800" dirty="0">
              <a:effectLst/>
              <a:latin typeface="Times New Roman" panose="02020603050405020304" pitchFamily="18" charset="0"/>
              <a:ea typeface="Times New Roman" panose="02020603050405020304" pitchFamily="18" charset="0"/>
            </a:endParaRPr>
          </a:p>
          <a:p>
            <a:pPr>
              <a:tabLst>
                <a:tab pos="4425950" algn="l"/>
              </a:tabLst>
            </a:pPr>
            <a:r>
              <a:rPr lang="fr-FR" sz="1800" dirty="0">
                <a:solidFill>
                  <a:srgbClr val="000000"/>
                </a:solidFill>
                <a:effectLst/>
                <a:latin typeface="Times New Roman" panose="02020603050405020304" pitchFamily="18" charset="0"/>
                <a:ea typeface="Times New Roman" panose="02020603050405020304" pitchFamily="18" charset="0"/>
              </a:rPr>
              <a:t>                  Lulu est intéressé__.</a:t>
            </a:r>
          </a:p>
          <a:p>
            <a:pPr>
              <a:tabLst>
                <a:tab pos="4425950" algn="l"/>
              </a:tabLst>
            </a:pPr>
            <a:endParaRPr lang="fr-FR"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425950" algn="l"/>
              </a:tabLst>
              <a:defRPr/>
            </a:pPr>
            <a:r>
              <a:rPr lang="fr-FR" sz="1800" dirty="0">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Le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final de </a:t>
            </a:r>
            <a:r>
              <a:rPr lang="fr-FR" sz="1800" i="1" dirty="0">
                <a:solidFill>
                  <a:srgbClr val="000000"/>
                </a:solidFill>
                <a:effectLst/>
                <a:latin typeface="Times New Roman" panose="02020603050405020304" pitchFamily="18" charset="0"/>
                <a:ea typeface="Times New Roman" panose="02020603050405020304" pitchFamily="18" charset="0"/>
              </a:rPr>
              <a:t>intéressé</a:t>
            </a:r>
            <a:r>
              <a:rPr lang="fr-FR" sz="1800" b="1" i="1" dirty="0">
                <a:solidFill>
                  <a:srgbClr val="00B050"/>
                </a:solidFill>
                <a:effectLst/>
                <a:latin typeface="Times New Roman" panose="02020603050405020304" pitchFamily="18" charset="0"/>
                <a:ea typeface="Times New Roman" panose="02020603050405020304" pitchFamily="18" charset="0"/>
              </a:rPr>
              <a:t>e</a:t>
            </a:r>
            <a:r>
              <a:rPr lang="fr-FR" sz="1800" dirty="0">
                <a:solidFill>
                  <a:srgbClr val="000000"/>
                </a:solidFill>
                <a:effectLst/>
                <a:latin typeface="Times New Roman" panose="02020603050405020304" pitchFamily="18" charset="0"/>
                <a:ea typeface="Times New Roman" panose="02020603050405020304" pitchFamily="18" charset="0"/>
              </a:rPr>
              <a:t>, c’est une lettre muette, mais qui nous dit des choses, comme le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s</a:t>
            </a:r>
            <a:r>
              <a:rPr lang="fr-FR" sz="1800" dirty="0">
                <a:solidFill>
                  <a:srgbClr val="000000"/>
                </a:solidFill>
                <a:effectLst/>
                <a:latin typeface="Times New Roman" panose="02020603050405020304" pitchFamily="18" charset="0"/>
                <a:ea typeface="Times New Roman" panose="02020603050405020304" pitchFamily="18" charset="0"/>
              </a:rPr>
              <a:t> de </a:t>
            </a:r>
            <a:r>
              <a:rPr lang="fr-FR" sz="1800" i="1" dirty="0">
                <a:solidFill>
                  <a:srgbClr val="000000"/>
                </a:solidFill>
                <a:effectLst/>
                <a:latin typeface="Times New Roman" panose="02020603050405020304" pitchFamily="18" charset="0"/>
                <a:ea typeface="Times New Roman" panose="02020603050405020304" pitchFamily="18" charset="0"/>
              </a:rPr>
              <a:t>vitrine</a:t>
            </a:r>
            <a:r>
              <a:rPr lang="fr-FR" sz="1800" b="1" i="1" dirty="0">
                <a:solidFill>
                  <a:srgbClr val="00B050"/>
                </a:solidFill>
                <a:effectLst/>
                <a:latin typeface="Times New Roman" panose="02020603050405020304" pitchFamily="18" charset="0"/>
                <a:ea typeface="Times New Roman" panose="02020603050405020304" pitchFamily="18" charset="0"/>
              </a:rPr>
              <a:t>s</a:t>
            </a:r>
            <a:r>
              <a:rPr lang="fr-FR" sz="1800" dirty="0">
                <a:solidFill>
                  <a:srgbClr val="000000"/>
                </a:solidFill>
                <a:effectLst/>
                <a:latin typeface="Times New Roman" panose="02020603050405020304" pitchFamily="18" charset="0"/>
                <a:ea typeface="Times New Roman" panose="02020603050405020304" pitchFamily="18" charset="0"/>
              </a:rPr>
              <a:t> (cf. leçon 5 </a:t>
            </a:r>
            <a:r>
              <a:rPr lang="fr-FR" sz="1800" i="1" dirty="0">
                <a:solidFill>
                  <a:srgbClr val="000000"/>
                </a:solidFill>
                <a:effectLst/>
                <a:latin typeface="Times New Roman" panose="02020603050405020304" pitchFamily="18" charset="0"/>
                <a:ea typeface="Times New Roman" panose="02020603050405020304" pitchFamily="18" charset="0"/>
              </a:rPr>
              <a:t>Des lettres muettes nous disent des choses</a:t>
            </a:r>
            <a:r>
              <a:rPr lang="fr-FR" sz="1800" dirty="0">
                <a:solidFill>
                  <a:srgbClr val="000000"/>
                </a:solidFill>
                <a:effectLst/>
                <a:latin typeface="Times New Roman" panose="02020603050405020304" pitchFamily="18" charset="0"/>
                <a:ea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14</a:t>
            </a:fld>
            <a:endParaRPr lang="fr-FR"/>
          </a:p>
        </p:txBody>
      </p:sp>
    </p:spTree>
    <p:extLst>
      <p:ext uri="{BB962C8B-B14F-4D97-AF65-F5344CB8AC3E}">
        <p14:creationId xmlns:p14="http://schemas.microsoft.com/office/powerpoint/2010/main" val="339761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tab pos="4425950" algn="l"/>
              </a:tabLst>
              <a:defRPr/>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Quels sont les nouveaux mots de la grammaire que vous retenez ? Quels exemples vous aideront à vous en souvenir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tab pos="4425950" algn="l"/>
              </a:tabLst>
              <a:defRPr/>
            </a:pPr>
            <a:r>
              <a:rPr lang="fr-FR" sz="18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Réponse attendue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tab pos="4425950" algn="l"/>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Masculin, féminin.</a:t>
            </a: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15</a:t>
            </a:fld>
            <a:endParaRPr lang="fr-FR"/>
          </a:p>
        </p:txBody>
      </p:sp>
    </p:spTree>
    <p:extLst>
      <p:ext uri="{BB962C8B-B14F-4D97-AF65-F5344CB8AC3E}">
        <p14:creationId xmlns:p14="http://schemas.microsoft.com/office/powerpoint/2010/main" val="55148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chemeClr val="tx1"/>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16</a:t>
            </a:fld>
            <a:endParaRPr lang="fr-FR"/>
          </a:p>
        </p:txBody>
      </p:sp>
    </p:spTree>
    <p:extLst>
      <p:ext uri="{BB962C8B-B14F-4D97-AF65-F5344CB8AC3E}">
        <p14:creationId xmlns:p14="http://schemas.microsoft.com/office/powerpoint/2010/main" val="319284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Times New Roman" panose="02020603050405020304" pitchFamily="18" charset="0"/>
              </a:rPr>
              <a:t>« Voilà votre trace écrite Vous allez compléter les mots qui manquent.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Times New Roman" panose="02020603050405020304" pitchFamily="18" charset="0"/>
              </a:rPr>
              <a:t>Avec votre crayon noir, ajoutez le mot </a:t>
            </a:r>
            <a:r>
              <a:rPr lang="fr-FR" sz="1800" b="1" i="1" dirty="0">
                <a:solidFill>
                  <a:srgbClr val="0070C0"/>
                </a:solidFill>
                <a:effectLst/>
                <a:latin typeface="Times New Roman" panose="02020603050405020304" pitchFamily="18" charset="0"/>
                <a:ea typeface="Times New Roman" panose="02020603050405020304" pitchFamily="18" charset="0"/>
              </a:rPr>
              <a:t>consonne</a:t>
            </a:r>
            <a:r>
              <a:rPr lang="fr-FR" sz="1800" dirty="0">
                <a:solidFill>
                  <a:srgbClr val="0070C0"/>
                </a:solidFill>
                <a:effectLst/>
                <a:latin typeface="Times New Roman" panose="02020603050405020304" pitchFamily="18" charset="0"/>
                <a:ea typeface="Times New Roman" panose="02020603050405020304" pitchFamily="18" charset="0"/>
              </a:rPr>
              <a:t> et le mot </a:t>
            </a:r>
            <a:r>
              <a:rPr lang="fr-FR" sz="1800" b="1" i="1" dirty="0">
                <a:solidFill>
                  <a:srgbClr val="0070C0"/>
                </a:solidFill>
                <a:effectLst/>
                <a:latin typeface="Times New Roman" panose="02020603050405020304" pitchFamily="18" charset="0"/>
                <a:ea typeface="Times New Roman" panose="02020603050405020304" pitchFamily="18" charset="0"/>
              </a:rPr>
              <a:t>muet</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puis les mots</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b="1" i="1" dirty="0">
                <a:solidFill>
                  <a:srgbClr val="0070C0"/>
                </a:solidFill>
                <a:effectLst/>
                <a:latin typeface="Times New Roman" panose="02020603050405020304" pitchFamily="18" charset="0"/>
                <a:ea typeface="Times New Roman" panose="02020603050405020304" pitchFamily="18" charset="0"/>
              </a:rPr>
              <a:t>masculin</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et</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b="1" i="1" dirty="0">
                <a:solidFill>
                  <a:srgbClr val="0070C0"/>
                </a:solidFill>
                <a:effectLst/>
                <a:latin typeface="Times New Roman" panose="02020603050405020304" pitchFamily="18" charset="0"/>
                <a:ea typeface="Times New Roman" panose="02020603050405020304" pitchFamily="18" charset="0"/>
              </a:rPr>
              <a:t>féminin</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a:t>
            </a:r>
            <a:endParaRPr lang="fr-FR" sz="12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17</a:t>
            </a:fld>
            <a:endParaRPr lang="fr-FR"/>
          </a:p>
        </p:txBody>
      </p:sp>
    </p:spTree>
    <p:extLst>
      <p:ext uri="{BB962C8B-B14F-4D97-AF65-F5344CB8AC3E}">
        <p14:creationId xmlns:p14="http://schemas.microsoft.com/office/powerpoint/2010/main" val="55183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7</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18</a:t>
            </a:fld>
            <a:endParaRPr lang="fr-FR"/>
          </a:p>
        </p:txBody>
      </p:sp>
    </p:spTree>
    <p:extLst>
      <p:ext uri="{BB962C8B-B14F-4D97-AF65-F5344CB8AC3E}">
        <p14:creationId xmlns:p14="http://schemas.microsoft.com/office/powerpoint/2010/main" val="183583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r>
              <a:rPr lang="fr-FR" sz="1800" b="0" i="1" dirty="0"/>
              <a:t>Les élèves doivent entourer les mots soulignés ci-dessous.</a:t>
            </a:r>
          </a:p>
          <a:p>
            <a:endParaRPr lang="fr-FR" sz="1800" b="1" dirty="0"/>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Camille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forte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peuvent entourer l’adjectif ou seulement la lettre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1" u="none" strike="noStrike" baseline="0" dirty="0">
                <a:solidFill>
                  <a:srgbClr val="211D1E"/>
                </a:solidFill>
                <a:latin typeface="FSAlbert"/>
              </a:rPr>
              <a:t>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de </a:t>
            </a:r>
            <a:r>
              <a:rPr lang="fr-FR" sz="1800" b="1" i="0" u="none" strike="noStrike" baseline="0" dirty="0">
                <a:solidFill>
                  <a:srgbClr val="211D1E"/>
                </a:solidFill>
                <a:latin typeface="FSAlbert"/>
              </a:rPr>
              <a:t>forte </a:t>
            </a:r>
            <a:r>
              <a:rPr lang="fr-FR" sz="1800" b="0" i="1" u="none" strike="noStrike" baseline="0" dirty="0">
                <a:solidFill>
                  <a:srgbClr val="211D1E"/>
                </a:solidFill>
                <a:latin typeface="FSAlbert"/>
              </a:rPr>
              <a:t>indique que </a:t>
            </a:r>
            <a:r>
              <a:rPr lang="fr-FR" sz="1800" b="1" i="0" u="none" strike="noStrike" baseline="0" dirty="0">
                <a:solidFill>
                  <a:srgbClr val="211D1E"/>
                </a:solidFill>
                <a:latin typeface="FSAlbert"/>
              </a:rPr>
              <a:t>forte </a:t>
            </a:r>
            <a:r>
              <a:rPr lang="fr-FR" sz="1800" b="0" i="1" u="none" strike="noStrike" baseline="0" dirty="0">
                <a:solidFill>
                  <a:srgbClr val="211D1E"/>
                </a:solidFill>
                <a:latin typeface="FSAlbert"/>
              </a:rPr>
              <a:t>va avec un mot féminin, ici </a:t>
            </a:r>
            <a:r>
              <a:rPr lang="fr-FR" sz="1800" b="1" i="0" u="none" strike="noStrike" baseline="0" dirty="0">
                <a:solidFill>
                  <a:srgbClr val="211D1E"/>
                </a:solidFill>
                <a:latin typeface="FSAlbert"/>
              </a:rPr>
              <a:t>Camille</a:t>
            </a:r>
            <a:r>
              <a:rPr lang="fr-FR" sz="1800" b="0" i="1" u="none" strike="noStrike" baseline="0" dirty="0">
                <a:solidFill>
                  <a:srgbClr val="211D1E"/>
                </a:solidFill>
                <a:latin typeface="FSAlbert"/>
              </a:rPr>
              <a:t>. Donc Camille est une fille.</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Les élèves peuvent aussi faire varier le sujet. </a:t>
            </a:r>
            <a:r>
              <a:rPr lang="fr-FR" sz="1800" b="0" i="0" u="none" strike="noStrike" baseline="0" dirty="0">
                <a:solidFill>
                  <a:srgbClr val="211D1E"/>
                </a:solidFill>
                <a:latin typeface="FSAlbert"/>
              </a:rPr>
              <a:t>Ex. : </a:t>
            </a:r>
            <a:r>
              <a:rPr lang="fr-FR" sz="1800" b="0" i="1" u="none" strike="noStrike" baseline="0" dirty="0">
                <a:solidFill>
                  <a:srgbClr val="211D1E"/>
                </a:solidFill>
                <a:latin typeface="FSAlbert"/>
              </a:rPr>
              <a:t>Jana est forte / Killian est fort.</a:t>
            </a: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garçon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Maintenant, Alix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grand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0" u="none" strike="noStrike" baseline="0" dirty="0">
                <a:solidFill>
                  <a:srgbClr val="000000"/>
                </a:solidFill>
                <a:latin typeface="FSAlbert"/>
              </a:rPr>
              <a:t>L</a:t>
            </a:r>
            <a:r>
              <a:rPr lang="fr-FR" sz="1800" b="0" i="1" u="none" strike="noStrike" baseline="0" dirty="0">
                <a:solidFill>
                  <a:srgbClr val="211D1E"/>
                </a:solidFill>
                <a:latin typeface="FSAlbert"/>
              </a:rPr>
              <a:t>’absence de </a:t>
            </a:r>
            <a:r>
              <a:rPr lang="fr-FR" sz="1800" b="1" i="0" u="none" strike="noStrike" baseline="0" dirty="0">
                <a:solidFill>
                  <a:srgbClr val="211D1E"/>
                </a:solidFill>
                <a:latin typeface="FSAlbert"/>
              </a:rPr>
              <a:t>-e </a:t>
            </a:r>
            <a:r>
              <a:rPr lang="fr-FR" sz="1800" b="0" i="0" u="none" strike="noStrike" baseline="0" dirty="0">
                <a:solidFill>
                  <a:srgbClr val="000000"/>
                </a:solidFill>
                <a:latin typeface="FSAlbert"/>
              </a:rPr>
              <a:t>à </a:t>
            </a:r>
            <a:r>
              <a:rPr lang="fr-FR" sz="1800" b="1" i="0" u="none" strike="noStrike" baseline="0" dirty="0">
                <a:solidFill>
                  <a:srgbClr val="211D1E"/>
                </a:solidFill>
                <a:latin typeface="FSAlbert"/>
              </a:rPr>
              <a:t>grand </a:t>
            </a:r>
            <a:r>
              <a:rPr lang="fr-FR" sz="1800" b="0" i="1" u="none" strike="noStrike" baseline="0" dirty="0">
                <a:solidFill>
                  <a:srgbClr val="211D1E"/>
                </a:solidFill>
                <a:latin typeface="FSAlbert"/>
              </a:rPr>
              <a:t>indique que </a:t>
            </a:r>
            <a:r>
              <a:rPr lang="fr-FR" sz="1800" b="1" i="0" u="none" strike="noStrike" baseline="0" dirty="0">
                <a:solidFill>
                  <a:srgbClr val="211D1E"/>
                </a:solidFill>
                <a:latin typeface="FSAlbert"/>
              </a:rPr>
              <a:t>grand </a:t>
            </a:r>
            <a:r>
              <a:rPr lang="fr-FR" sz="1800" b="0" i="1" u="none" strike="noStrike" baseline="0" dirty="0">
                <a:solidFill>
                  <a:srgbClr val="211D1E"/>
                </a:solidFill>
                <a:latin typeface="FSAlbert"/>
              </a:rPr>
              <a:t>va avec un mot masculin, ici </a:t>
            </a:r>
            <a:r>
              <a:rPr lang="fr-FR" sz="1800" b="1" i="0" u="none" strike="noStrike" baseline="0" dirty="0">
                <a:solidFill>
                  <a:srgbClr val="211D1E"/>
                </a:solidFill>
                <a:latin typeface="FSAlbert"/>
              </a:rPr>
              <a:t>Alix</a:t>
            </a:r>
            <a:r>
              <a:rPr lang="fr-FR" sz="1800" b="0" i="1" u="none" strike="noStrike" baseline="0" dirty="0">
                <a:solidFill>
                  <a:srgbClr val="211D1E"/>
                </a:solidFill>
                <a:latin typeface="FSAlbert"/>
              </a:rPr>
              <a:t>. Donc Alix est un garçon.</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Les élèves peuvent aussi faire varier le sujet. </a:t>
            </a:r>
            <a:r>
              <a:rPr lang="fr-FR" sz="1800" b="0" i="0" u="none" strike="noStrike" baseline="0" dirty="0">
                <a:solidFill>
                  <a:srgbClr val="211D1E"/>
                </a:solidFill>
                <a:latin typeface="FSAlbert"/>
              </a:rPr>
              <a:t>Ex. : </a:t>
            </a:r>
            <a:r>
              <a:rPr lang="fr-FR" sz="1800" b="0" i="1" u="none" strike="noStrike" baseline="0" dirty="0">
                <a:solidFill>
                  <a:srgbClr val="211D1E"/>
                </a:solidFill>
                <a:latin typeface="FSAlbert"/>
              </a:rPr>
              <a:t>Jana est grande / Killian est grand.</a:t>
            </a:r>
          </a:p>
          <a:p>
            <a:endParaRPr lang="fr-FR" sz="1800" b="0" i="1" dirty="0">
              <a:solidFill>
                <a:schemeClr val="tx1"/>
              </a:solidFill>
              <a:effectLst/>
              <a:latin typeface="Times New Roman" panose="02020603050405020304" pitchFamily="18" charset="0"/>
              <a:ea typeface="Calibri" panose="020F0502020204030204" pitchFamily="34" charset="0"/>
              <a:cs typeface="+mn-cs"/>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Féfé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déçue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19</a:t>
            </a:fld>
            <a:endParaRPr lang="fr-FR"/>
          </a:p>
        </p:txBody>
      </p:sp>
    </p:spTree>
    <p:extLst>
      <p:ext uri="{BB962C8B-B14F-4D97-AF65-F5344CB8AC3E}">
        <p14:creationId xmlns:p14="http://schemas.microsoft.com/office/powerpoint/2010/main" val="412451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chemeClr val="tx1"/>
                </a:solidFill>
                <a:latin typeface="+mn-lt"/>
              </a:rPr>
              <a:t>PHASE 1 : </a:t>
            </a:r>
            <a:r>
              <a:rPr lang="fr-FR" sz="1200" b="1" i="1" dirty="0">
                <a:solidFill>
                  <a:schemeClr val="tx1"/>
                </a:solidFill>
                <a:latin typeface="+mn-lt"/>
              </a:rPr>
              <a:t>Enrôlement</a:t>
            </a:r>
          </a:p>
          <a:p>
            <a:endParaRPr lang="fr-FR" sz="1200" b="1" dirty="0">
              <a:solidFill>
                <a:schemeClr val="tx1"/>
              </a:solidFill>
              <a:latin typeface="+mn-lt"/>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fait-on dans un texte pour savoir si un personnage est un garçon ou une fille ? »</a:t>
            </a: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regarde le prénom du personnage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cherche le mot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garçon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fille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regarde l’illustration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 personnage a des caractéristiques féminines ou masculines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cherche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du féminin, etc.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SzPts val="1200"/>
              <a:buFont typeface="Symbol" panose="05050102010706020507" pitchFamily="18" charset="2"/>
              <a:buNone/>
            </a:pPr>
            <a:endParaRPr lang="fr-FR" dirty="0"/>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 classe va vérifier d’abord avec le texte qui raconte l’histoire de Mimi, puis avec un texte qui raconte l’histoire de Lulu. Cette leçon s’appelle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Fille ou garçon ?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car c’est ce qu’on cherche à savoir.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a:t>
            </a:fld>
            <a:endParaRPr lang="fr-FR"/>
          </a:p>
        </p:txBody>
      </p:sp>
    </p:spTree>
    <p:extLst>
      <p:ext uri="{BB962C8B-B14F-4D97-AF65-F5344CB8AC3E}">
        <p14:creationId xmlns:p14="http://schemas.microsoft.com/office/powerpoint/2010/main" val="368677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t>(Affichage avec le mémo)</a:t>
            </a:r>
          </a:p>
          <a:p>
            <a:r>
              <a:rPr lang="fr-FR" sz="1800" b="1" dirty="0"/>
              <a:t>Exercice 1</a:t>
            </a:r>
          </a:p>
          <a:p>
            <a:r>
              <a:rPr lang="fr-FR" sz="1800" b="0" i="1" dirty="0"/>
              <a:t>Les élèves doivent entourer les mots soulignés ci-dessous.</a:t>
            </a:r>
          </a:p>
          <a:p>
            <a:endParaRPr lang="fr-FR" sz="1800" b="1" dirty="0"/>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Camille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forte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peuvent entourer l’adjectif ou seulement la lettre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1" u="none" strike="noStrike" baseline="0" dirty="0">
                <a:solidFill>
                  <a:srgbClr val="211D1E"/>
                </a:solidFill>
                <a:latin typeface="FSAlbert"/>
              </a:rPr>
              <a:t>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de </a:t>
            </a:r>
            <a:r>
              <a:rPr lang="fr-FR" sz="1800" b="1" i="0" u="none" strike="noStrike" baseline="0" dirty="0">
                <a:solidFill>
                  <a:srgbClr val="211D1E"/>
                </a:solidFill>
                <a:latin typeface="FSAlbert"/>
              </a:rPr>
              <a:t>forte </a:t>
            </a:r>
            <a:r>
              <a:rPr lang="fr-FR" sz="1800" b="0" i="1" u="none" strike="noStrike" baseline="0" dirty="0">
                <a:solidFill>
                  <a:srgbClr val="211D1E"/>
                </a:solidFill>
                <a:latin typeface="FSAlbert"/>
              </a:rPr>
              <a:t>indique que </a:t>
            </a:r>
            <a:r>
              <a:rPr lang="fr-FR" sz="1800" b="1" i="0" u="none" strike="noStrike" baseline="0" dirty="0">
                <a:solidFill>
                  <a:srgbClr val="211D1E"/>
                </a:solidFill>
                <a:latin typeface="FSAlbert"/>
              </a:rPr>
              <a:t>forte </a:t>
            </a:r>
            <a:r>
              <a:rPr lang="fr-FR" sz="1800" b="0" i="1" u="none" strike="noStrike" baseline="0" dirty="0">
                <a:solidFill>
                  <a:srgbClr val="211D1E"/>
                </a:solidFill>
                <a:latin typeface="FSAlbert"/>
              </a:rPr>
              <a:t>va avec un mot féminin, ici </a:t>
            </a:r>
            <a:r>
              <a:rPr lang="fr-FR" sz="1800" b="1" i="0" u="none" strike="noStrike" baseline="0" dirty="0">
                <a:solidFill>
                  <a:srgbClr val="211D1E"/>
                </a:solidFill>
                <a:latin typeface="FSAlbert"/>
              </a:rPr>
              <a:t>Camille</a:t>
            </a:r>
            <a:r>
              <a:rPr lang="fr-FR" sz="1800" b="0" i="1" u="none" strike="noStrike" baseline="0" dirty="0">
                <a:solidFill>
                  <a:srgbClr val="211D1E"/>
                </a:solidFill>
                <a:latin typeface="FSAlbert"/>
              </a:rPr>
              <a:t>. Donc Camille est une fille.</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Les élèves peuvent aussi faire varier le sujet. </a:t>
            </a:r>
            <a:r>
              <a:rPr lang="fr-FR" sz="1800" b="0" i="0" u="none" strike="noStrike" baseline="0" dirty="0">
                <a:solidFill>
                  <a:srgbClr val="211D1E"/>
                </a:solidFill>
                <a:latin typeface="FSAlbert"/>
              </a:rPr>
              <a:t>Ex. : </a:t>
            </a:r>
            <a:r>
              <a:rPr lang="fr-FR" sz="1800" b="0" i="1" u="none" strike="noStrike" baseline="0" dirty="0">
                <a:solidFill>
                  <a:srgbClr val="211D1E"/>
                </a:solidFill>
                <a:latin typeface="FSAlbert"/>
              </a:rPr>
              <a:t>Jana est forte / Killian est fort.</a:t>
            </a: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garçon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Maintenant, Alix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grand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0" i="0" u="none" strike="noStrike" baseline="0" dirty="0">
                <a:solidFill>
                  <a:srgbClr val="000000"/>
                </a:solidFill>
                <a:latin typeface="FSAlbert"/>
              </a:rPr>
              <a:t>L</a:t>
            </a:r>
            <a:r>
              <a:rPr lang="fr-FR" sz="1800" b="0" i="1" u="none" strike="noStrike" baseline="0" dirty="0">
                <a:solidFill>
                  <a:srgbClr val="211D1E"/>
                </a:solidFill>
                <a:latin typeface="FSAlbert"/>
              </a:rPr>
              <a:t>’absence de </a:t>
            </a:r>
            <a:r>
              <a:rPr lang="fr-FR" sz="1800" b="1" i="0" u="none" strike="noStrike" baseline="0" dirty="0">
                <a:solidFill>
                  <a:srgbClr val="211D1E"/>
                </a:solidFill>
                <a:latin typeface="FSAlbert"/>
              </a:rPr>
              <a:t>-e </a:t>
            </a:r>
            <a:r>
              <a:rPr lang="fr-FR" sz="1800" b="0" i="0" u="none" strike="noStrike" baseline="0" dirty="0">
                <a:solidFill>
                  <a:srgbClr val="000000"/>
                </a:solidFill>
                <a:latin typeface="FSAlbert"/>
              </a:rPr>
              <a:t>à </a:t>
            </a:r>
            <a:r>
              <a:rPr lang="fr-FR" sz="1800" b="1" i="0" u="none" strike="noStrike" baseline="0" dirty="0">
                <a:solidFill>
                  <a:srgbClr val="211D1E"/>
                </a:solidFill>
                <a:latin typeface="FSAlbert"/>
              </a:rPr>
              <a:t>grand </a:t>
            </a:r>
            <a:r>
              <a:rPr lang="fr-FR" sz="1800" b="0" i="1" u="none" strike="noStrike" baseline="0" dirty="0">
                <a:solidFill>
                  <a:srgbClr val="211D1E"/>
                </a:solidFill>
                <a:latin typeface="FSAlbert"/>
              </a:rPr>
              <a:t>indique que </a:t>
            </a:r>
            <a:r>
              <a:rPr lang="fr-FR" sz="1800" b="1" i="0" u="none" strike="noStrike" baseline="0" dirty="0">
                <a:solidFill>
                  <a:srgbClr val="211D1E"/>
                </a:solidFill>
                <a:latin typeface="FSAlbert"/>
              </a:rPr>
              <a:t>grand </a:t>
            </a:r>
            <a:r>
              <a:rPr lang="fr-FR" sz="1800" b="0" i="1" u="none" strike="noStrike" baseline="0" dirty="0">
                <a:solidFill>
                  <a:srgbClr val="211D1E"/>
                </a:solidFill>
                <a:latin typeface="FSAlbert"/>
              </a:rPr>
              <a:t>va avec un mot masculin, ici </a:t>
            </a:r>
            <a:r>
              <a:rPr lang="fr-FR" sz="1800" b="1" i="0" u="none" strike="noStrike" baseline="0" dirty="0">
                <a:solidFill>
                  <a:srgbClr val="211D1E"/>
                </a:solidFill>
                <a:latin typeface="FSAlbert"/>
              </a:rPr>
              <a:t>Alix</a:t>
            </a:r>
            <a:r>
              <a:rPr lang="fr-FR" sz="1800" b="0" i="1" u="none" strike="noStrike" baseline="0" dirty="0">
                <a:solidFill>
                  <a:srgbClr val="211D1E"/>
                </a:solidFill>
                <a:latin typeface="FSAlbert"/>
              </a:rPr>
              <a:t>. Donc Alix est un garçon.</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Les élèves peuvent aussi faire varier le sujet. </a:t>
            </a:r>
            <a:r>
              <a:rPr lang="fr-FR" sz="1800" b="0" i="0" u="none" strike="noStrike" baseline="0" dirty="0">
                <a:solidFill>
                  <a:srgbClr val="211D1E"/>
                </a:solidFill>
                <a:latin typeface="FSAlbert"/>
              </a:rPr>
              <a:t>Ex. : </a:t>
            </a:r>
            <a:r>
              <a:rPr lang="fr-FR" sz="1800" b="0" i="1" u="none" strike="noStrike" baseline="0" dirty="0">
                <a:solidFill>
                  <a:srgbClr val="211D1E"/>
                </a:solidFill>
                <a:latin typeface="FSAlbert"/>
              </a:rPr>
              <a:t>Jana est grande / Killian est grand.</a:t>
            </a:r>
          </a:p>
          <a:p>
            <a:endParaRPr lang="fr-FR" sz="1800" b="0" i="1" dirty="0">
              <a:solidFill>
                <a:schemeClr val="tx1"/>
              </a:solidFill>
              <a:effectLst/>
              <a:latin typeface="Times New Roman" panose="02020603050405020304" pitchFamily="18" charset="0"/>
              <a:ea typeface="Calibri" panose="020F0502020204030204" pitchFamily="34" charset="0"/>
              <a:cs typeface="+mn-cs"/>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Féfé</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déçue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1" dirty="0"/>
          </a:p>
          <a:p>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20</a:t>
            </a:fld>
            <a:endParaRPr lang="fr-FR"/>
          </a:p>
        </p:txBody>
      </p:sp>
    </p:spTree>
    <p:extLst>
      <p:ext uri="{BB962C8B-B14F-4D97-AF65-F5344CB8AC3E}">
        <p14:creationId xmlns:p14="http://schemas.microsoft.com/office/powerpoint/2010/main" val="275414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r>
              <a:rPr lang="fr-FR" sz="1800" b="0" i="1" dirty="0"/>
              <a:t>Les élèves doivent entourer les mots soulignés ci-dessous.</a:t>
            </a:r>
          </a:p>
          <a:p>
            <a:endParaRPr lang="fr-FR" sz="1800" b="1" dirty="0"/>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La lionne</a:t>
            </a:r>
            <a:r>
              <a:rPr lang="fr-FR" sz="18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est surprise.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effectLst/>
                <a:latin typeface="Times New Roman" panose="02020603050405020304" pitchFamily="18" charset="0"/>
                <a:ea typeface="Times New Roman" panose="02020603050405020304" pitchFamily="18" charset="0"/>
              </a:rPr>
              <a:t>La lionne</a:t>
            </a:r>
            <a:r>
              <a:rPr lang="fr-FR" sz="1800" i="1" dirty="0">
                <a:effectLst/>
                <a:latin typeface="Times New Roman" panose="02020603050405020304" pitchFamily="18" charset="0"/>
                <a:ea typeface="Times New Roman" panose="02020603050405020304" pitchFamily="18" charset="0"/>
              </a:rPr>
              <a:t> est une femelle, c’est donc un </a:t>
            </a:r>
            <a:r>
              <a:rPr lang="fr-FR" sz="1800" i="1" u="sng" dirty="0">
                <a:effectLst/>
                <a:latin typeface="Times New Roman" panose="02020603050405020304" pitchFamily="18" charset="0"/>
                <a:ea typeface="Times New Roman" panose="02020603050405020304" pitchFamily="18" charset="0"/>
              </a:rPr>
              <a:t>mot féminin</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Surprise</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va avec </a:t>
            </a:r>
            <a:r>
              <a:rPr lang="fr-FR" sz="1800" b="1" dirty="0">
                <a:effectLst/>
                <a:latin typeface="Times New Roman" panose="02020603050405020304" pitchFamily="18" charset="0"/>
                <a:ea typeface="Times New Roman" panose="02020603050405020304" pitchFamily="18" charset="0"/>
              </a:rPr>
              <a:t>lionne</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surprise</a:t>
            </a:r>
            <a:r>
              <a:rPr lang="fr-FR" sz="1800" i="1" dirty="0">
                <a:effectLst/>
                <a:latin typeface="Times New Roman" panose="02020603050405020304" pitchFamily="18" charset="0"/>
                <a:ea typeface="Times New Roman" panose="02020603050405020304" pitchFamily="18" charset="0"/>
              </a:rPr>
              <a:t> prend donc un </a:t>
            </a:r>
            <a:r>
              <a:rPr lang="fr-FR" sz="1800" b="1" i="1" dirty="0">
                <a:effectLs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une chatte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fatiguée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21</a:t>
            </a:fld>
            <a:endParaRPr lang="fr-FR"/>
          </a:p>
        </p:txBody>
      </p:sp>
    </p:spTree>
    <p:extLst>
      <p:ext uri="{BB962C8B-B14F-4D97-AF65-F5344CB8AC3E}">
        <p14:creationId xmlns:p14="http://schemas.microsoft.com/office/powerpoint/2010/main" val="180454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r>
              <a:rPr lang="fr-FR" sz="1800" b="0" i="1" dirty="0"/>
              <a:t>Les élèves doivent entourer les mots soulignés ci-dessous.</a:t>
            </a:r>
          </a:p>
          <a:p>
            <a:endParaRPr lang="fr-FR" sz="1800" b="1" dirty="0"/>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La lionne</a:t>
            </a:r>
            <a:r>
              <a:rPr lang="fr-FR" sz="18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est surprise.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effectLst/>
                <a:latin typeface="Times New Roman" panose="02020603050405020304" pitchFamily="18" charset="0"/>
                <a:ea typeface="Times New Roman" panose="02020603050405020304" pitchFamily="18" charset="0"/>
              </a:rPr>
              <a:t>La lionne</a:t>
            </a:r>
            <a:r>
              <a:rPr lang="fr-FR" sz="1800" i="1" dirty="0">
                <a:effectLst/>
                <a:latin typeface="Times New Roman" panose="02020603050405020304" pitchFamily="18" charset="0"/>
                <a:ea typeface="Times New Roman" panose="02020603050405020304" pitchFamily="18" charset="0"/>
              </a:rPr>
              <a:t> est une femelle, c’est donc un </a:t>
            </a:r>
            <a:r>
              <a:rPr lang="fr-FR" sz="1800" i="1" u="sng" dirty="0">
                <a:effectLst/>
                <a:latin typeface="Times New Roman" panose="02020603050405020304" pitchFamily="18" charset="0"/>
                <a:ea typeface="Times New Roman" panose="02020603050405020304" pitchFamily="18" charset="0"/>
              </a:rPr>
              <a:t>mot féminin</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Surprise</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va avec </a:t>
            </a:r>
            <a:r>
              <a:rPr lang="fr-FR" sz="1800" b="1" dirty="0">
                <a:effectLst/>
                <a:latin typeface="Times New Roman" panose="02020603050405020304" pitchFamily="18" charset="0"/>
                <a:ea typeface="Times New Roman" panose="02020603050405020304" pitchFamily="18" charset="0"/>
              </a:rPr>
              <a:t>lionne</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surprise</a:t>
            </a:r>
            <a:r>
              <a:rPr lang="fr-FR" sz="1800" i="1" dirty="0">
                <a:effectLst/>
                <a:latin typeface="Times New Roman" panose="02020603050405020304" pitchFamily="18" charset="0"/>
                <a:ea typeface="Times New Roman" panose="02020603050405020304" pitchFamily="18" charset="0"/>
              </a:rPr>
              <a:t> prend donc un </a:t>
            </a:r>
            <a:r>
              <a:rPr lang="fr-FR" sz="1800" b="1" i="1" dirty="0">
                <a:effectLs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une chatte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fatiguée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22</a:t>
            </a:fld>
            <a:endParaRPr lang="fr-FR"/>
          </a:p>
        </p:txBody>
      </p:sp>
    </p:spTree>
    <p:extLst>
      <p:ext uri="{BB962C8B-B14F-4D97-AF65-F5344CB8AC3E}">
        <p14:creationId xmlns:p14="http://schemas.microsoft.com/office/powerpoint/2010/main" val="304524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Depuis hier, Lola est épuisée.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Lola est une fille, c’est donc un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mot féminin</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Épuisé</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va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Lola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épuisé</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doit donc prendre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Ma sœur est jolie.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Aristobule a raison : on n’entend pas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(ni de consonne que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ferait sonner).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a tort : </a:t>
            </a:r>
            <a:r>
              <a:rPr lang="fr-FR" sz="1800" b="1" dirty="0">
                <a:effectLst/>
                <a:latin typeface="Times New Roman" panose="02020603050405020304" pitchFamily="18" charset="0"/>
                <a:ea typeface="Times New Roman" panose="02020603050405020304" pitchFamily="18" charset="0"/>
              </a:rPr>
              <a:t>ma sœur</a:t>
            </a:r>
            <a:r>
              <a:rPr lang="fr-FR" sz="1800" i="1" dirty="0">
                <a:effectLst/>
                <a:latin typeface="Times New Roman" panose="02020603050405020304" pitchFamily="18" charset="0"/>
                <a:ea typeface="Times New Roman" panose="02020603050405020304" pitchFamily="18" charset="0"/>
              </a:rPr>
              <a:t> est une fille, </a:t>
            </a:r>
            <a:r>
              <a:rPr lang="fr-FR" sz="1800" b="1" dirty="0">
                <a:effectLst/>
                <a:latin typeface="Times New Roman" panose="02020603050405020304" pitchFamily="18" charset="0"/>
                <a:ea typeface="Times New Roman" panose="02020603050405020304" pitchFamily="18" charset="0"/>
              </a:rPr>
              <a:t>joli</a:t>
            </a:r>
            <a:r>
              <a:rPr lang="fr-FR" sz="1800" i="1" dirty="0">
                <a:effectLst/>
                <a:latin typeface="Times New Roman" panose="02020603050405020304" pitchFamily="18" charset="0"/>
                <a:ea typeface="Times New Roman" panose="02020603050405020304" pitchFamily="18" charset="0"/>
              </a:rPr>
              <a:t> va avec </a:t>
            </a:r>
            <a:r>
              <a:rPr lang="fr-FR" sz="1800" b="1" dirty="0">
                <a:effectLst/>
                <a:latin typeface="Times New Roman" panose="02020603050405020304" pitchFamily="18" charset="0"/>
                <a:ea typeface="Times New Roman" panose="02020603050405020304" pitchFamily="18" charset="0"/>
              </a:rPr>
              <a:t>sœur</a:t>
            </a:r>
            <a:r>
              <a:rPr lang="fr-FR" sz="1800" i="1" dirty="0">
                <a:effectLst/>
                <a:latin typeface="Times New Roman" panose="02020603050405020304" pitchFamily="18" charset="0"/>
                <a:ea typeface="Times New Roman" panose="02020603050405020304" pitchFamily="18" charset="0"/>
              </a:rPr>
              <a:t>, il faut donc mettre un </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 même si on ne l’entend pas. Aristobule a oublié que certaines lettres sont muettes, comme la marque </a:t>
            </a:r>
            <a:r>
              <a:rPr lang="fr-FR" sz="1800" b="1" dirty="0">
                <a:effectLst/>
                <a:latin typeface="Times New Roman" panose="02020603050405020304" pitchFamily="18" charset="0"/>
                <a:ea typeface="Times New Roman" panose="02020603050405020304" pitchFamily="18" charset="0"/>
              </a:rPr>
              <a:t>-s</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du pluriel par exemple.</a:t>
            </a:r>
            <a:endParaRPr lang="fr-FR" sz="1800" b="1"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23</a:t>
            </a:fld>
            <a:endParaRPr lang="fr-FR"/>
          </a:p>
        </p:txBody>
      </p:sp>
    </p:spTree>
    <p:extLst>
      <p:ext uri="{BB962C8B-B14F-4D97-AF65-F5344CB8AC3E}">
        <p14:creationId xmlns:p14="http://schemas.microsoft.com/office/powerpoint/2010/main" val="2394402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3</a:t>
            </a: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Depuis hier, Lola est épuisée.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Lola est une fille, c’est donc un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mot féminin</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Épuisé</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va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Lola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épuisé</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doit donc prendre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Ma sœur est jolie.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Aristobule a raison : on n’entend pas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(ni de consonne que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ferait sonner).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a tort : </a:t>
            </a:r>
            <a:r>
              <a:rPr lang="fr-FR" sz="1800" b="1" dirty="0">
                <a:effectLst/>
                <a:latin typeface="Times New Roman" panose="02020603050405020304" pitchFamily="18" charset="0"/>
                <a:ea typeface="Times New Roman" panose="02020603050405020304" pitchFamily="18" charset="0"/>
              </a:rPr>
              <a:t>ma sœur</a:t>
            </a:r>
            <a:r>
              <a:rPr lang="fr-FR" sz="1800" i="1" dirty="0">
                <a:effectLst/>
                <a:latin typeface="Times New Roman" panose="02020603050405020304" pitchFamily="18" charset="0"/>
                <a:ea typeface="Times New Roman" panose="02020603050405020304" pitchFamily="18" charset="0"/>
              </a:rPr>
              <a:t> est une fille, </a:t>
            </a:r>
            <a:r>
              <a:rPr lang="fr-FR" sz="1800" b="1" dirty="0">
                <a:effectLst/>
                <a:latin typeface="Times New Roman" panose="02020603050405020304" pitchFamily="18" charset="0"/>
                <a:ea typeface="Times New Roman" panose="02020603050405020304" pitchFamily="18" charset="0"/>
              </a:rPr>
              <a:t>joli</a:t>
            </a:r>
            <a:r>
              <a:rPr lang="fr-FR" sz="1800" i="1" dirty="0">
                <a:effectLst/>
                <a:latin typeface="Times New Roman" panose="02020603050405020304" pitchFamily="18" charset="0"/>
                <a:ea typeface="Times New Roman" panose="02020603050405020304" pitchFamily="18" charset="0"/>
              </a:rPr>
              <a:t> va avec </a:t>
            </a:r>
            <a:r>
              <a:rPr lang="fr-FR" sz="1800" b="1" dirty="0">
                <a:effectLst/>
                <a:latin typeface="Times New Roman" panose="02020603050405020304" pitchFamily="18" charset="0"/>
                <a:ea typeface="Times New Roman" panose="02020603050405020304" pitchFamily="18" charset="0"/>
              </a:rPr>
              <a:t>sœur</a:t>
            </a:r>
            <a:r>
              <a:rPr lang="fr-FR" sz="1800" i="1" dirty="0">
                <a:effectLst/>
                <a:latin typeface="Times New Roman" panose="02020603050405020304" pitchFamily="18" charset="0"/>
                <a:ea typeface="Times New Roman" panose="02020603050405020304" pitchFamily="18" charset="0"/>
              </a:rPr>
              <a:t>, il faut donc mettre un </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 même si on ne l’entend pas. Aristobule a oublié que certaines lettres sont muettes, comme la marque </a:t>
            </a:r>
            <a:r>
              <a:rPr lang="fr-FR" sz="1800" b="1" dirty="0">
                <a:effectLst/>
                <a:latin typeface="Times New Roman" panose="02020603050405020304" pitchFamily="18" charset="0"/>
                <a:ea typeface="Times New Roman" panose="02020603050405020304" pitchFamily="18" charset="0"/>
              </a:rPr>
              <a:t>-s</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du pluriel par exemple.</a:t>
            </a:r>
            <a:endParaRPr lang="fr-FR" sz="1800" b="1"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24</a:t>
            </a:fld>
            <a:endParaRPr lang="fr-FR"/>
          </a:p>
        </p:txBody>
      </p:sp>
    </p:spTree>
    <p:extLst>
      <p:ext uri="{BB962C8B-B14F-4D97-AF65-F5344CB8AC3E}">
        <p14:creationId xmlns:p14="http://schemas.microsoft.com/office/powerpoint/2010/main" val="190862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4</a:t>
            </a:r>
          </a:p>
          <a:p>
            <a:pPr marL="0" lvl="0" indent="0">
              <a:buClr>
                <a:srgbClr val="00B050"/>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Ton chien est noir.</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Ta chienne est noire.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Guide.</a:t>
            </a:r>
            <a:endParaRPr lang="fr-FR" sz="1800" dirty="0">
              <a:effectLst/>
              <a:latin typeface="Times New Roman" panose="02020603050405020304" pitchFamily="18" charset="0"/>
              <a:ea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25</a:t>
            </a:fld>
            <a:endParaRPr lang="fr-FR"/>
          </a:p>
        </p:txBody>
      </p:sp>
    </p:spTree>
    <p:extLst>
      <p:ext uri="{BB962C8B-B14F-4D97-AF65-F5344CB8AC3E}">
        <p14:creationId xmlns:p14="http://schemas.microsoft.com/office/powerpoint/2010/main" val="1669525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4</a:t>
            </a:r>
          </a:p>
          <a:p>
            <a:pPr marL="0" lvl="0" indent="0">
              <a:buClr>
                <a:srgbClr val="00B050"/>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Ton chien est noir.</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Ta chienne est noire.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26</a:t>
            </a:fld>
            <a:endParaRPr lang="fr-FR"/>
          </a:p>
        </p:txBody>
      </p:sp>
    </p:spTree>
    <p:extLst>
      <p:ext uri="{BB962C8B-B14F-4D97-AF65-F5344CB8AC3E}">
        <p14:creationId xmlns:p14="http://schemas.microsoft.com/office/powerpoint/2010/main" val="21952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2 : </a:t>
            </a:r>
            <a:r>
              <a:rPr lang="fr-FR" sz="1800" b="1" i="1" dirty="0">
                <a:effectLst/>
                <a:highlight>
                  <a:srgbClr val="D3D3D3"/>
                </a:highlight>
                <a:latin typeface="Times New Roman" panose="02020603050405020304" pitchFamily="18" charset="0"/>
                <a:ea typeface="Times New Roman" panose="02020603050405020304" pitchFamily="18" charset="0"/>
              </a:rPr>
              <a:t>Observation</a:t>
            </a:r>
            <a:r>
              <a:rPr lang="fr-FR" sz="1800" b="1" dirty="0">
                <a:effectLst/>
                <a:highlight>
                  <a:srgbClr val="D3D3D3"/>
                </a:highlight>
                <a:latin typeface="Times New Roman" panose="02020603050405020304" pitchFamily="18" charset="0"/>
                <a:ea typeface="Times New Roman" panose="02020603050405020304" pitchFamily="18" charset="0"/>
              </a:rPr>
              <a:t>.</a:t>
            </a:r>
            <a:r>
              <a:rPr lang="fr-FR" sz="1800" b="1" dirty="0">
                <a:effectLst/>
                <a:latin typeface="Times New Roman" panose="02020603050405020304" pitchFamily="18" charset="0"/>
                <a:ea typeface="Times New Roman" panose="02020603050405020304" pitchFamily="18" charset="0"/>
              </a:rPr>
              <a:t> Rechercher à l’oral un indicateur de genre (consonne sonorisée par le -</a:t>
            </a:r>
            <a:r>
              <a:rPr lang="fr-FR" sz="1800" b="1" i="1" dirty="0">
                <a:effectLst/>
                <a:latin typeface="Times New Roman" panose="02020603050405020304" pitchFamily="18" charset="0"/>
                <a:ea typeface="Times New Roman" panose="02020603050405020304" pitchFamily="18" charset="0"/>
              </a:rPr>
              <a:t>e</a:t>
            </a:r>
            <a:r>
              <a:rPr lang="fr-FR" sz="1800" b="1" dirty="0">
                <a:effectLst/>
                <a:latin typeface="Times New Roman" panose="02020603050405020304" pitchFamily="18" charset="0"/>
                <a:ea typeface="Times New Roman" panose="02020603050405020304" pitchFamily="18" charset="0"/>
              </a:rPr>
              <a:t> muet)</a:t>
            </a:r>
          </a:p>
          <a:p>
            <a:endParaRPr lang="fr-FR" dirty="0"/>
          </a:p>
          <a:p>
            <a:r>
              <a:rPr lang="fr-FR" sz="12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Lire</a:t>
            </a:r>
            <a:r>
              <a:rPr lang="fr-FR" sz="1200" b="0"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le texte suivant :</a:t>
            </a:r>
          </a:p>
          <a:p>
            <a:r>
              <a:rPr lang="fr-FR" sz="1800" b="0"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en-US" sz="1800" b="1" dirty="0">
                <a:effectLst/>
                <a:latin typeface="Calibri" panose="020F0502020204030204" pitchFamily="34" charset="0"/>
                <a:ea typeface="Times New Roman" panose="02020603050405020304" pitchFamily="18" charset="0"/>
              </a:rPr>
              <a:t>Mimi a </a:t>
            </a:r>
            <a:r>
              <a:rPr lang="en-US" sz="1800" b="1" dirty="0" err="1">
                <a:effectLst/>
                <a:latin typeface="Calibri" panose="020F0502020204030204" pitchFamily="34" charset="0"/>
                <a:ea typeface="Times New Roman" panose="02020603050405020304" pitchFamily="18" charset="0"/>
              </a:rPr>
              <a:t>faim</a:t>
            </a:r>
            <a:r>
              <a:rPr lang="en-US" sz="1800" b="1" dirty="0">
                <a:effectLst/>
                <a:latin typeface="Calibri" panose="020F050202020403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Mimi </a:t>
            </a:r>
            <a:r>
              <a:rPr lang="en-US" sz="1800" dirty="0" err="1">
                <a:effectLst/>
                <a:latin typeface="Calibri" panose="020F0502020204030204" pitchFamily="34" charset="0"/>
                <a:ea typeface="Times New Roman" panose="02020603050405020304" pitchFamily="18" charset="0"/>
              </a:rPr>
              <a:t>miaule</a:t>
            </a:r>
            <a:r>
              <a:rPr lang="en-US" sz="1800"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Mimi est petit et la gamelle est sur la table. Comment faire ? Mimi n’est pas bien fort pour sauter. Heureusement, les enfants mettent par terre la gamelle avec les croquettes. Ça y est, Mimi peut enfin manger, Mimi est content. »</a:t>
            </a:r>
          </a:p>
          <a:p>
            <a:endParaRPr lang="fr-F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Wingdings 3" panose="05040102010807070707" pitchFamily="18" charset="2"/>
            </a:endParaRPr>
          </a:p>
          <a:p>
            <a:pPr marL="285750" indent="-285750">
              <a:buFont typeface="Wingdings 3" panose="05040102010807070707" pitchFamily="18" charset="2"/>
              <a:buChar char="u"/>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 Expliquez le texte avec vos mots ».</a:t>
            </a:r>
          </a:p>
          <a:p>
            <a:pPr marL="0" indent="0">
              <a:buFont typeface="Wingdings 3" panose="05040102010807070707" pitchFamily="18" charset="2"/>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Relire le texte si nécessaire.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3</a:t>
            </a:fld>
            <a:endParaRPr lang="fr-FR"/>
          </a:p>
        </p:txBody>
      </p:sp>
    </p:spTree>
    <p:extLst>
      <p:ext uri="{BB962C8B-B14F-4D97-AF65-F5344CB8AC3E}">
        <p14:creationId xmlns:p14="http://schemas.microsoft.com/office/powerpoint/2010/main" val="282803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quelqu’un sait si Mimi est un chat ou une chatte ? »</a:t>
            </a: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L’absence de consonne qu’on entende à la fin de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petit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ə</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de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content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indique que c’est un chat.</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Si les élèves ne trouvent pas :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Si Mimi est une chatte, comment dit-on ? Mimi est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content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Mimi est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contente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Si Mimi est un chat, comment dit-on ? Mimi est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content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u="none" strike="noStrik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Mimi est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contente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Si Mimi est une chatte, on dit : « Mimi 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contente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Si Mimi est un chat, on dit :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Mimi est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content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ɔ̃</a:t>
            </a:r>
            <a:r>
              <a:rPr lang="fr-F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fr-FR" sz="180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ɑ</a:t>
            </a:r>
            <a:r>
              <a:rPr lang="fr-FR"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4</a:t>
            </a:fld>
            <a:endParaRPr lang="fr-FR"/>
          </a:p>
        </p:txBody>
      </p:sp>
    </p:spTree>
    <p:extLst>
      <p:ext uri="{BB962C8B-B14F-4D97-AF65-F5344CB8AC3E}">
        <p14:creationId xmlns:p14="http://schemas.microsoft.com/office/powerpoint/2010/main" val="16654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Times New Roman" panose="02020603050405020304" pitchFamily="18" charset="0"/>
              </a:rPr>
              <a:t>PHASE 3 : </a:t>
            </a:r>
            <a:r>
              <a:rPr lang="fr-FR" sz="1800" b="1" i="1" dirty="0">
                <a:effectLst/>
                <a:highlight>
                  <a:srgbClr val="D3D3D3"/>
                </a:highlight>
                <a:latin typeface="Times New Roman" panose="02020603050405020304" pitchFamily="18" charset="0"/>
                <a:ea typeface="Times New Roman" panose="02020603050405020304" pitchFamily="18" charset="0"/>
              </a:rPr>
              <a:t>Observation</a:t>
            </a:r>
            <a:r>
              <a:rPr lang="fr-FR" sz="1800" b="1" dirty="0">
                <a:effectLst/>
                <a:highlight>
                  <a:srgbClr val="D3D3D3"/>
                </a:highligh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Identifier à l’écrit la marque du féminin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Times New Roman" panose="02020603050405020304" pitchFamily="18" charset="0"/>
              </a:rPr>
              <a:t>Relever</a:t>
            </a:r>
            <a:r>
              <a:rPr lang="fr-FR" sz="1800" dirty="0">
                <a:effectLst/>
                <a:latin typeface="Times New Roman" panose="02020603050405020304" pitchFamily="18" charset="0"/>
                <a:ea typeface="Times New Roman" panose="02020603050405020304" pitchFamily="18" charset="0"/>
              </a:rPr>
              <a:t>, avec la classe,</a:t>
            </a:r>
            <a:r>
              <a:rPr lang="fr-FR" sz="1800" b="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les mots qui sont différents. Les écrire dans un tableau, comme sur la diapo suivante.</a:t>
            </a: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5</a:t>
            </a:fld>
            <a:endParaRPr lang="fr-FR"/>
          </a:p>
        </p:txBody>
      </p:sp>
    </p:spTree>
    <p:extLst>
      <p:ext uri="{BB962C8B-B14F-4D97-AF65-F5344CB8AC3E}">
        <p14:creationId xmlns:p14="http://schemas.microsoft.com/office/powerpoint/2010/main" val="238091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Quelles sont les différences entre ces mots à l’oral ? À l’écrit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l’oral, quand Mimi est une chatte, on entend une consonne à la fin des mots qui disent comment est Mimi ; quand Mimi est un chat, on n’entend pas cette consonne.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l’écrit, on écrit toujours la consonne, mais quand Mimi est une chatte, il y a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quand Mimi est un chat, il n’y a pas de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6</a:t>
            </a:fld>
            <a:endParaRPr lang="fr-FR"/>
          </a:p>
        </p:txBody>
      </p:sp>
    </p:spTree>
    <p:extLst>
      <p:ext uri="{BB962C8B-B14F-4D97-AF65-F5344CB8AC3E}">
        <p14:creationId xmlns:p14="http://schemas.microsoft.com/office/powerpoint/2010/main" val="30910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Maintenant, on va voir avec Lulu si ça marche toujours comme ça. Est-ce qu’on entend toujours si un personnage est un garçon ou une fille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7</a:t>
            </a:fld>
            <a:endParaRPr lang="fr-FR"/>
          </a:p>
        </p:txBody>
      </p:sp>
    </p:spTree>
    <p:extLst>
      <p:ext uri="{BB962C8B-B14F-4D97-AF65-F5344CB8AC3E}">
        <p14:creationId xmlns:p14="http://schemas.microsoft.com/office/powerpoint/2010/main" val="247524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Times New Roman" panose="02020603050405020304" pitchFamily="18" charset="0"/>
              </a:rPr>
              <a:t>PHASE 4 : </a:t>
            </a:r>
            <a:r>
              <a:rPr lang="fr-FR" sz="1800" b="1" i="1" dirty="0">
                <a:effectLst/>
                <a:highlight>
                  <a:srgbClr val="D3D3D3"/>
                </a:highlight>
                <a:latin typeface="Times New Roman" panose="02020603050405020304" pitchFamily="18" charset="0"/>
                <a:ea typeface="Times New Roman" panose="02020603050405020304" pitchFamily="18" charset="0"/>
              </a:rPr>
              <a:t>Observation</a:t>
            </a:r>
            <a:r>
              <a:rPr lang="fr-FR" sz="1800" b="1" dirty="0">
                <a:effectLst/>
                <a:highlight>
                  <a:srgbClr val="D3D3D3"/>
                </a:highligh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Identifier le -</a:t>
            </a:r>
            <a:r>
              <a:rPr lang="fr-FR" sz="1800" b="1" i="1" dirty="0">
                <a:effectLst/>
                <a:latin typeface="Times New Roman" panose="02020603050405020304" pitchFamily="18" charset="0"/>
                <a:ea typeface="Times New Roman" panose="02020603050405020304" pitchFamily="18" charset="0"/>
              </a:rPr>
              <a:t>e </a:t>
            </a:r>
            <a:r>
              <a:rPr lang="fr-FR" sz="1800" b="1" dirty="0">
                <a:effectLst/>
                <a:latin typeface="Times New Roman" panose="02020603050405020304" pitchFamily="18" charset="0"/>
                <a:ea typeface="Times New Roman" panose="02020603050405020304" pitchFamily="18" charset="0"/>
              </a:rPr>
              <a:t>muet comme indicateur de genre</a:t>
            </a:r>
            <a:endParaRPr lang="fr-FR" sz="1200" b="1" u="sng" dirty="0">
              <a:solidFill>
                <a:srgbClr val="ED7D3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u="sng" dirty="0">
              <a:solidFill>
                <a:srgbClr val="ED7D3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ED7D31"/>
                </a:solidFill>
                <a:effectLst/>
                <a:latin typeface="Times New Roman" panose="02020603050405020304" pitchFamily="18" charset="0"/>
                <a:ea typeface="Times New Roman" panose="02020603050405020304" pitchFamily="18" charset="0"/>
              </a:rPr>
              <a:t>À l’oral</a:t>
            </a:r>
            <a:r>
              <a:rPr lang="fr-FR" sz="1200" b="1" dirty="0">
                <a:solidFill>
                  <a:srgbClr val="ED7D31"/>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lvl="0" indent="0" algn="just">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Lire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b="0" dirty="0">
                <a:effectLst/>
                <a:latin typeface="Calibri" panose="020F0502020204030204" pitchFamily="34" charset="0"/>
                <a:ea typeface="Times New Roman" panose="02020603050405020304" pitchFamily="18" charset="0"/>
              </a:rPr>
              <a:t>« </a:t>
            </a:r>
            <a:r>
              <a:rPr lang="fr-FR" sz="1800" b="1" dirty="0">
                <a:effectLst/>
                <a:latin typeface="Calibri" panose="020F0502020204030204" pitchFamily="34" charset="0"/>
                <a:ea typeface="Times New Roman" panose="02020603050405020304" pitchFamily="18" charset="0"/>
              </a:rPr>
              <a:t>La promenade de Lulu</a:t>
            </a:r>
            <a:endParaRPr lang="fr-FR" sz="1800" b="1" dirty="0">
              <a:effectLst/>
              <a:latin typeface="Times New Roman" panose="02020603050405020304" pitchFamily="18" charset="0"/>
              <a:ea typeface="Times New Roman" panose="02020603050405020304" pitchFamily="18" charset="0"/>
            </a:endParaRPr>
          </a:p>
          <a:p>
            <a:pPr algn="just"/>
            <a:r>
              <a:rPr lang="fr-FR" sz="1800" dirty="0">
                <a:effectLst/>
                <a:latin typeface="Calibri" panose="020F0502020204030204" pitchFamily="34" charset="0"/>
                <a:ea typeface="Times New Roman" panose="02020603050405020304" pitchFamily="18" charset="0"/>
              </a:rPr>
              <a:t>Lulu est couchée. Soudain, il y a du bruit dans le couloir ! Lulu est intéressée : ses maitres prennent la laisse. La porte s’ouvre. Lulu part pour une belle promenade. »</a:t>
            </a:r>
          </a:p>
          <a:p>
            <a:pPr algn="just"/>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3" panose="05040102010807070707" pitchFamily="18" charset="2"/>
              <a:buChar char="u"/>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 Expliquez le texte avec vos mots ».</a:t>
            </a:r>
          </a:p>
          <a:p>
            <a:pPr marL="0" indent="0">
              <a:buFont typeface="Wingdings 3" panose="05040102010807070707" pitchFamily="18" charset="2"/>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Relire le texte si nécessaire.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8</a:t>
            </a:fld>
            <a:endParaRPr lang="fr-FR"/>
          </a:p>
        </p:txBody>
      </p:sp>
    </p:spTree>
    <p:extLst>
      <p:ext uri="{BB962C8B-B14F-4D97-AF65-F5344CB8AC3E}">
        <p14:creationId xmlns:p14="http://schemas.microsoft.com/office/powerpoint/2010/main" val="410311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Clr>
                <a:srgbClr val="00B050"/>
              </a:buClr>
              <a:buFont typeface="Symbol" panose="05050102010706020507" pitchFamily="18" charset="2"/>
              <a:buNone/>
            </a:pPr>
            <a:r>
              <a:rPr lang="fr-FR" sz="18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Est-ce que quelqu’un sait si Lulu est un chien ou une chienne ? »</a:t>
            </a:r>
          </a:p>
          <a:p>
            <a:pPr marL="0" lvl="0" indent="0" algn="just">
              <a:lnSpc>
                <a:spcPct val="107000"/>
              </a:lnSpc>
              <a:buClr>
                <a:srgbClr val="00B050"/>
              </a:buClr>
              <a:buFont typeface="Symbol" panose="05050102010706020507" pitchFamily="18" charset="2"/>
              <a:buNone/>
            </a:pP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 on ne sait pas, il n’y a pas de mot qui nous l’indique. Ça n’est pas comme pour Mimi.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ADB753A-7FCE-4776-AF74-623379BCDBF0}" type="slidenum">
              <a:rPr lang="fr-FR" smtClean="0"/>
              <a:t>9</a:t>
            </a:fld>
            <a:endParaRPr lang="fr-FR"/>
          </a:p>
        </p:txBody>
      </p:sp>
    </p:spTree>
    <p:extLst>
      <p:ext uri="{BB962C8B-B14F-4D97-AF65-F5344CB8AC3E}">
        <p14:creationId xmlns:p14="http://schemas.microsoft.com/office/powerpoint/2010/main" val="670542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08313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20E75-D09A-4680-8167-635A535F5B05}"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391626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A20E75-D09A-4680-8167-635A535F5B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358722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A20E75-D09A-4680-8167-635A535F5B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146520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A20E75-D09A-4680-8167-635A535F5B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449419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A20E75-D09A-4680-8167-635A535F5B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421243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73023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73968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DA20E75-D09A-4680-8167-635A535F5B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311361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A20E75-D09A-4680-8167-635A535F5B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8251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A20E75-D09A-4680-8167-635A535F5B05}"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398124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DA20E75-D09A-4680-8167-635A535F5B05}"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92657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A20E75-D09A-4680-8167-635A535F5B05}"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2005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A20E75-D09A-4680-8167-635A535F5B05}"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A96252E-C47B-4CF3-BB79-C82AB6D3C0FA}" type="slidenum">
              <a:rPr lang="fr-FR" smtClean="0"/>
              <a:t>‹N°›</a:t>
            </a:fld>
            <a:endParaRPr lang="fr-FR"/>
          </a:p>
        </p:txBody>
      </p:sp>
    </p:spTree>
    <p:extLst>
      <p:ext uri="{BB962C8B-B14F-4D97-AF65-F5344CB8AC3E}">
        <p14:creationId xmlns:p14="http://schemas.microsoft.com/office/powerpoint/2010/main" val="388369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20E75-D09A-4680-8167-635A535F5B05}"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252E-C47B-4CF3-BB79-C82AB6D3C0FA}" type="slidenum">
              <a:rPr lang="fr-FR" smtClean="0"/>
              <a:t>‹N°›</a:t>
            </a:fld>
            <a:endParaRPr lang="fr-FR"/>
          </a:p>
        </p:txBody>
      </p:sp>
    </p:spTree>
    <p:extLst>
      <p:ext uri="{BB962C8B-B14F-4D97-AF65-F5344CB8AC3E}">
        <p14:creationId xmlns:p14="http://schemas.microsoft.com/office/powerpoint/2010/main" val="88088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934DCD35-0128-7972-C433-91284FE82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34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BC38726-551C-A880-0622-EE7A81E92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007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EC6C86EF-C506-1164-D165-575B7E536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578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Appareils électroniques, capture d’écran, Page web&#10;&#10;Description générée automatiquement">
            <a:extLst>
              <a:ext uri="{FF2B5EF4-FFF2-40B4-BE49-F238E27FC236}">
                <a16:creationId xmlns:a16="http://schemas.microsoft.com/office/drawing/2014/main" id="{8039EB7B-0B8A-2263-EA74-C814BB36E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795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B0D21CE1-2E39-6367-7794-232072E63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17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30715EFD-67C2-A348-03F7-BF4B8CBA5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771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12C79B58-8586-0E15-EB4F-B65226B6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74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3845AFEC-709D-BF37-730E-DA56EE23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80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Page web&#10;&#10;Description générée automatiquement">
            <a:extLst>
              <a:ext uri="{FF2B5EF4-FFF2-40B4-BE49-F238E27FC236}">
                <a16:creationId xmlns:a16="http://schemas.microsoft.com/office/drawing/2014/main" id="{7C038036-0FBA-0C3D-CF91-699D5EDC5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25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AFDAD71B-05D6-5565-58F1-D8F46B90B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33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C8AC3F25-5BDA-D5DD-F437-E0EEBEF10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207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772911ED-7DBF-82F5-649B-E40B76486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040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1A068D68-23A8-4B49-ADE2-E25D305D4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36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Page web&#10;&#10;Description générée automatiquement">
            <a:extLst>
              <a:ext uri="{FF2B5EF4-FFF2-40B4-BE49-F238E27FC236}">
                <a16:creationId xmlns:a16="http://schemas.microsoft.com/office/drawing/2014/main" id="{8824264C-59B0-5FD1-B259-6040EB0DC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078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854AC675-B94B-3FC8-5E82-7D149F1CE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363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E60FE03B-73D0-54EF-133A-E81C8A7CD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20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DB047050-A5C0-5335-7DAD-949CAD53D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071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617BC5AE-DB28-18B2-0A52-883FE162C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52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AB7BB51B-8FDC-8AAE-9D3B-D0A2F9533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060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35E2C-F82C-139E-02BB-772910FC42C8}"/>
              </a:ext>
            </a:extLst>
          </p:cNvPr>
          <p:cNvSpPr/>
          <p:nvPr/>
        </p:nvSpPr>
        <p:spPr>
          <a:xfrm>
            <a:off x="2145322" y="408967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chat, texte, capture d’écran&#10;&#10;Description générée automatiquement">
            <a:extLst>
              <a:ext uri="{FF2B5EF4-FFF2-40B4-BE49-F238E27FC236}">
                <a16:creationId xmlns:a16="http://schemas.microsoft.com/office/drawing/2014/main" id="{55D899D1-A45A-1CF6-72ED-15856CAD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60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35E2C-F82C-139E-02BB-772910FC42C8}"/>
              </a:ext>
            </a:extLst>
          </p:cNvPr>
          <p:cNvSpPr/>
          <p:nvPr/>
        </p:nvSpPr>
        <p:spPr>
          <a:xfrm>
            <a:off x="2145322" y="408967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chat, texte, capture d’écran&#10;&#10;Description générée automatiquement">
            <a:extLst>
              <a:ext uri="{FF2B5EF4-FFF2-40B4-BE49-F238E27FC236}">
                <a16:creationId xmlns:a16="http://schemas.microsoft.com/office/drawing/2014/main" id="{14AE59B3-D036-2A6F-8CB9-1F2AA1B3B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19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AEC364DB-40F9-3FAF-966C-392906D62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383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7B108793-72E7-66E9-096A-4640E38C8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112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4BC31824-6E64-7DA3-7215-2418AFBFC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812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mammifère, clipart&#10;&#10;Description générée automatiquement">
            <a:extLst>
              <a:ext uri="{FF2B5EF4-FFF2-40B4-BE49-F238E27FC236}">
                <a16:creationId xmlns:a16="http://schemas.microsoft.com/office/drawing/2014/main" id="{DADB371E-1580-1F09-CAFA-A217D5E4C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060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mammifère, clipart&#10;&#10;Description générée automatiquement">
            <a:extLst>
              <a:ext uri="{FF2B5EF4-FFF2-40B4-BE49-F238E27FC236}">
                <a16:creationId xmlns:a16="http://schemas.microsoft.com/office/drawing/2014/main" id="{6156EF4A-C68D-7149-572B-308688CCB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419323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8813FC54-E3B1-44E5-81BA-6A7735C73C12}"/>
</file>

<file path=customXml/itemProps2.xml><?xml version="1.0" encoding="utf-8"?>
<ds:datastoreItem xmlns:ds="http://schemas.openxmlformats.org/officeDocument/2006/customXml" ds:itemID="{44E178F5-0A33-400F-8FF2-B230ACA2F23C}">
  <ds:schemaRefs>
    <ds:schemaRef ds:uri="http://schemas.microsoft.com/sharepoint/v3/contenttype/forms"/>
  </ds:schemaRefs>
</ds:datastoreItem>
</file>

<file path=customXml/itemProps3.xml><?xml version="1.0" encoding="utf-8"?>
<ds:datastoreItem xmlns:ds="http://schemas.openxmlformats.org/officeDocument/2006/customXml" ds:itemID="{8117137D-695A-4B58-B3FF-392FB9E39CC5}">
  <ds:schemaRefs>
    <ds:schemaRef ds:uri="http://purl.org/dc/terms/"/>
    <ds:schemaRef ds:uri="78930844-7ca7-4771-ad53-9658c2095a47"/>
    <ds:schemaRef ds:uri="http://purl.org/dc/dcmitype/"/>
    <ds:schemaRef ds:uri="http://schemas.microsoft.com/office/infopath/2007/PartnerControls"/>
    <ds:schemaRef ds:uri="http://purl.org/dc/elements/1.1/"/>
    <ds:schemaRef ds:uri="http://schemas.microsoft.com/office/2006/documentManagement/types"/>
    <ds:schemaRef ds:uri="85c0154b-c1f1-454a-9cce-58d1a683144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458</TotalTime>
  <Words>2133</Words>
  <Application>Microsoft Office PowerPoint</Application>
  <PresentationFormat>Affichage à l'écran (4:3)</PresentationFormat>
  <Paragraphs>209</Paragraphs>
  <Slides>26</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Calibri</vt:lpstr>
      <vt:lpstr>Calibri Light</vt:lpstr>
      <vt:lpstr>FSAlbert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4</cp:revision>
  <dcterms:created xsi:type="dcterms:W3CDTF">2023-02-22T10:18:28Z</dcterms:created>
  <dcterms:modified xsi:type="dcterms:W3CDTF">2023-09-15T10:35:07Z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