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97455-38E8-4970-9A44-29F52678C868}" v="39" dt="2023-09-14T13:03:14.1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8" autoAdjust="0"/>
    <p:restoredTop sz="66479" autoAdjust="0"/>
  </p:normalViewPr>
  <p:slideViewPr>
    <p:cSldViewPr snapToGrid="0">
      <p:cViewPr varScale="1">
        <p:scale>
          <a:sx n="75" d="100"/>
          <a:sy n="75" d="100"/>
        </p:scale>
        <p:origin x="145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E5597455-38E8-4970-9A44-29F52678C868}"/>
    <pc:docChg chg="undo custSel modSld">
      <pc:chgData name="BELLEMIN SANDRA" userId="5fe4e071-d3f4-40df-970f-ee8fcf898346" providerId="ADAL" clId="{E5597455-38E8-4970-9A44-29F52678C868}" dt="2023-09-14T13:03:14.140" v="68"/>
      <pc:docMkLst>
        <pc:docMk/>
      </pc:docMkLst>
      <pc:sldChg chg="addSp delSp modSp mod modClrScheme chgLayout">
        <pc:chgData name="BELLEMIN SANDRA" userId="5fe4e071-d3f4-40df-970f-ee8fcf898346" providerId="ADAL" clId="{E5597455-38E8-4970-9A44-29F52678C868}" dt="2023-09-14T12:34:55.138" v="2"/>
        <pc:sldMkLst>
          <pc:docMk/>
          <pc:sldMk cId="176884507" sldId="257"/>
        </pc:sldMkLst>
        <pc:spChg chg="del">
          <ac:chgData name="BELLEMIN SANDRA" userId="5fe4e071-d3f4-40df-970f-ee8fcf898346" providerId="ADAL" clId="{E5597455-38E8-4970-9A44-29F52678C868}" dt="2023-09-14T12:34:54.069" v="1" actId="478"/>
          <ac:spMkLst>
            <pc:docMk/>
            <pc:sldMk cId="176884507" sldId="257"/>
            <ac:spMk id="2" creationId="{EB4B8B9F-A5A4-CFA2-35DC-C3D0ADA345A2}"/>
          </ac:spMkLst>
        </pc:spChg>
        <pc:spChg chg="del">
          <ac:chgData name="BELLEMIN SANDRA" userId="5fe4e071-d3f4-40df-970f-ee8fcf898346" providerId="ADAL" clId="{E5597455-38E8-4970-9A44-29F52678C868}" dt="2023-09-14T12:34:54.069" v="1" actId="478"/>
          <ac:spMkLst>
            <pc:docMk/>
            <pc:sldMk cId="176884507" sldId="257"/>
            <ac:spMk id="3" creationId="{7726B29D-F94F-5E65-44BE-DD5E0144FE38}"/>
          </ac:spMkLst>
        </pc:spChg>
        <pc:picChg chg="add mod">
          <ac:chgData name="BELLEMIN SANDRA" userId="5fe4e071-d3f4-40df-970f-ee8fcf898346" providerId="ADAL" clId="{E5597455-38E8-4970-9A44-29F52678C868}" dt="2023-09-14T12:34:55.138" v="2"/>
          <ac:picMkLst>
            <pc:docMk/>
            <pc:sldMk cId="176884507" sldId="257"/>
            <ac:picMk id="5" creationId="{9CC40267-B35B-0E92-B18A-057BFF5222AF}"/>
          </ac:picMkLst>
        </pc:picChg>
      </pc:sldChg>
      <pc:sldChg chg="addSp delSp modSp mod modClrScheme chgLayout">
        <pc:chgData name="BELLEMIN SANDRA" userId="5fe4e071-d3f4-40df-970f-ee8fcf898346" providerId="ADAL" clId="{E5597455-38E8-4970-9A44-29F52678C868}" dt="2023-09-14T12:34:58.720" v="4"/>
        <pc:sldMkLst>
          <pc:docMk/>
          <pc:sldMk cId="311207835" sldId="260"/>
        </pc:sldMkLst>
        <pc:picChg chg="add mod">
          <ac:chgData name="BELLEMIN SANDRA" userId="5fe4e071-d3f4-40df-970f-ee8fcf898346" providerId="ADAL" clId="{E5597455-38E8-4970-9A44-29F52678C868}" dt="2023-09-14T12:34:58.720" v="4"/>
          <ac:picMkLst>
            <pc:docMk/>
            <pc:sldMk cId="311207835" sldId="260"/>
            <ac:picMk id="3" creationId="{4D48478F-5D32-71A8-CFAA-81FBEAF7AF70}"/>
          </ac:picMkLst>
        </pc:picChg>
        <pc:picChg chg="del">
          <ac:chgData name="BELLEMIN SANDRA" userId="5fe4e071-d3f4-40df-970f-ee8fcf898346" providerId="ADAL" clId="{E5597455-38E8-4970-9A44-29F52678C868}" dt="2023-09-14T12:34:57.570" v="3" actId="478"/>
          <ac:picMkLst>
            <pc:docMk/>
            <pc:sldMk cId="311207835" sldId="260"/>
            <ac:picMk id="4" creationId="{568FA54D-2BCE-DC2A-70FB-B3C2AD4B1738}"/>
          </ac:picMkLst>
        </pc:picChg>
        <pc:picChg chg="del">
          <ac:chgData name="BELLEMIN SANDRA" userId="5fe4e071-d3f4-40df-970f-ee8fcf898346" providerId="ADAL" clId="{E5597455-38E8-4970-9A44-29F52678C868}" dt="2023-09-14T12:34:57.570" v="3" actId="478"/>
          <ac:picMkLst>
            <pc:docMk/>
            <pc:sldMk cId="311207835" sldId="260"/>
            <ac:picMk id="6" creationId="{24E18D56-0BE1-D625-0029-333F908BC8C6}"/>
          </ac:picMkLst>
        </pc:picChg>
      </pc:sldChg>
      <pc:sldChg chg="addSp delSp modSp mod modClrScheme chgLayout">
        <pc:chgData name="BELLEMIN SANDRA" userId="5fe4e071-d3f4-40df-970f-ee8fcf898346" providerId="ADAL" clId="{E5597455-38E8-4970-9A44-29F52678C868}" dt="2023-09-14T12:35:03.486" v="6"/>
        <pc:sldMkLst>
          <pc:docMk/>
          <pc:sldMk cId="2268414693" sldId="261"/>
        </pc:sldMkLst>
        <pc:picChg chg="add mod">
          <ac:chgData name="BELLEMIN SANDRA" userId="5fe4e071-d3f4-40df-970f-ee8fcf898346" providerId="ADAL" clId="{E5597455-38E8-4970-9A44-29F52678C868}" dt="2023-09-14T12:35:03.486" v="6"/>
          <ac:picMkLst>
            <pc:docMk/>
            <pc:sldMk cId="2268414693" sldId="261"/>
            <ac:picMk id="3" creationId="{6938B7C1-A61E-47BF-4ECD-0067D1DC868D}"/>
          </ac:picMkLst>
        </pc:picChg>
        <pc:picChg chg="del">
          <ac:chgData name="BELLEMIN SANDRA" userId="5fe4e071-d3f4-40df-970f-ee8fcf898346" providerId="ADAL" clId="{E5597455-38E8-4970-9A44-29F52678C868}" dt="2023-09-14T12:35:02.188" v="5" actId="478"/>
          <ac:picMkLst>
            <pc:docMk/>
            <pc:sldMk cId="2268414693" sldId="261"/>
            <ac:picMk id="9" creationId="{937AB26A-AE90-24BE-2AEB-5608EB961B95}"/>
          </ac:picMkLst>
        </pc:picChg>
        <pc:picChg chg="del">
          <ac:chgData name="BELLEMIN SANDRA" userId="5fe4e071-d3f4-40df-970f-ee8fcf898346" providerId="ADAL" clId="{E5597455-38E8-4970-9A44-29F52678C868}" dt="2023-09-14T12:35:02.188" v="5" actId="478"/>
          <ac:picMkLst>
            <pc:docMk/>
            <pc:sldMk cId="2268414693" sldId="261"/>
            <ac:picMk id="11" creationId="{9CFF5BAC-53AB-C97D-820A-F82386A03AB9}"/>
          </ac:picMkLst>
        </pc:picChg>
        <pc:picChg chg="del">
          <ac:chgData name="BELLEMIN SANDRA" userId="5fe4e071-d3f4-40df-970f-ee8fcf898346" providerId="ADAL" clId="{E5597455-38E8-4970-9A44-29F52678C868}" dt="2023-09-14T12:35:02.188" v="5" actId="478"/>
          <ac:picMkLst>
            <pc:docMk/>
            <pc:sldMk cId="2268414693" sldId="261"/>
            <ac:picMk id="13" creationId="{A6FD1536-80BB-2D1F-CA1B-E925104ED5D4}"/>
          </ac:picMkLst>
        </pc:picChg>
        <pc:picChg chg="del">
          <ac:chgData name="BELLEMIN SANDRA" userId="5fe4e071-d3f4-40df-970f-ee8fcf898346" providerId="ADAL" clId="{E5597455-38E8-4970-9A44-29F52678C868}" dt="2023-09-14T12:35:02.188" v="5" actId="478"/>
          <ac:picMkLst>
            <pc:docMk/>
            <pc:sldMk cId="2268414693" sldId="261"/>
            <ac:picMk id="15" creationId="{42408B44-F003-F0DC-5C17-E71A369313F3}"/>
          </ac:picMkLst>
        </pc:picChg>
        <pc:picChg chg="del">
          <ac:chgData name="BELLEMIN SANDRA" userId="5fe4e071-d3f4-40df-970f-ee8fcf898346" providerId="ADAL" clId="{E5597455-38E8-4970-9A44-29F52678C868}" dt="2023-09-14T12:35:02.188" v="5" actId="478"/>
          <ac:picMkLst>
            <pc:docMk/>
            <pc:sldMk cId="2268414693" sldId="261"/>
            <ac:picMk id="17" creationId="{33FECC86-80B1-FC38-0E0A-B7CEC9A54D8F}"/>
          </ac:picMkLst>
        </pc:picChg>
      </pc:sldChg>
      <pc:sldChg chg="addSp delSp modSp mod modClrScheme chgLayout">
        <pc:chgData name="BELLEMIN SANDRA" userId="5fe4e071-d3f4-40df-970f-ee8fcf898346" providerId="ADAL" clId="{E5597455-38E8-4970-9A44-29F52678C868}" dt="2023-09-14T12:35:08.645" v="9"/>
        <pc:sldMkLst>
          <pc:docMk/>
          <pc:sldMk cId="2965148713" sldId="262"/>
        </pc:sldMkLst>
        <pc:spChg chg="del">
          <ac:chgData name="BELLEMIN SANDRA" userId="5fe4e071-d3f4-40df-970f-ee8fcf898346" providerId="ADAL" clId="{E5597455-38E8-4970-9A44-29F52678C868}" dt="2023-09-14T12:35:07.252" v="8" actId="478"/>
          <ac:spMkLst>
            <pc:docMk/>
            <pc:sldMk cId="2965148713" sldId="262"/>
            <ac:spMk id="4" creationId="{DA245D4F-3B5B-230A-60F2-234E52ABF492}"/>
          </ac:spMkLst>
        </pc:spChg>
        <pc:picChg chg="add mod">
          <ac:chgData name="BELLEMIN SANDRA" userId="5fe4e071-d3f4-40df-970f-ee8fcf898346" providerId="ADAL" clId="{E5597455-38E8-4970-9A44-29F52678C868}" dt="2023-09-14T12:35:08.645" v="9"/>
          <ac:picMkLst>
            <pc:docMk/>
            <pc:sldMk cId="2965148713" sldId="262"/>
            <ac:picMk id="3" creationId="{68DD33EE-23E5-E29E-BAAE-64872E3E1CF1}"/>
          </ac:picMkLst>
        </pc:picChg>
        <pc:picChg chg="del">
          <ac:chgData name="BELLEMIN SANDRA" userId="5fe4e071-d3f4-40df-970f-ee8fcf898346" providerId="ADAL" clId="{E5597455-38E8-4970-9A44-29F52678C868}" dt="2023-09-14T12:35:05.524" v="7" actId="478"/>
          <ac:picMkLst>
            <pc:docMk/>
            <pc:sldMk cId="2965148713" sldId="262"/>
            <ac:picMk id="5" creationId="{C350AFD1-3454-5BF0-7CC0-841FA670EC51}"/>
          </ac:picMkLst>
        </pc:picChg>
      </pc:sldChg>
      <pc:sldChg chg="addSp delSp modSp mod modClrScheme chgLayout">
        <pc:chgData name="BELLEMIN SANDRA" userId="5fe4e071-d3f4-40df-970f-ee8fcf898346" providerId="ADAL" clId="{E5597455-38E8-4970-9A44-29F52678C868}" dt="2023-09-14T13:00:27.773" v="11"/>
        <pc:sldMkLst>
          <pc:docMk/>
          <pc:sldMk cId="620471003" sldId="264"/>
        </pc:sldMkLst>
        <pc:graphicFrameChg chg="del">
          <ac:chgData name="BELLEMIN SANDRA" userId="5fe4e071-d3f4-40df-970f-ee8fcf898346" providerId="ADAL" clId="{E5597455-38E8-4970-9A44-29F52678C868}" dt="2023-09-14T13:00:25.466" v="10" actId="478"/>
          <ac:graphicFrameMkLst>
            <pc:docMk/>
            <pc:sldMk cId="620471003" sldId="264"/>
            <ac:graphicFrameMk id="14" creationId="{75A64ADF-6852-4263-A0D3-EB3F8F399830}"/>
          </ac:graphicFrameMkLst>
        </pc:graphicFrameChg>
        <pc:picChg chg="del">
          <ac:chgData name="BELLEMIN SANDRA" userId="5fe4e071-d3f4-40df-970f-ee8fcf898346" providerId="ADAL" clId="{E5597455-38E8-4970-9A44-29F52678C868}" dt="2023-09-14T13:00:25.466" v="10" actId="478"/>
          <ac:picMkLst>
            <pc:docMk/>
            <pc:sldMk cId="620471003" sldId="264"/>
            <ac:picMk id="2" creationId="{6054CE9A-FDC2-DDA7-C267-2CB1BF7C6FCA}"/>
          </ac:picMkLst>
        </pc:picChg>
        <pc:picChg chg="add mod">
          <ac:chgData name="BELLEMIN SANDRA" userId="5fe4e071-d3f4-40df-970f-ee8fcf898346" providerId="ADAL" clId="{E5597455-38E8-4970-9A44-29F52678C868}" dt="2023-09-14T13:00:27.773" v="11"/>
          <ac:picMkLst>
            <pc:docMk/>
            <pc:sldMk cId="620471003" sldId="264"/>
            <ac:picMk id="4" creationId="{F4C12342-A27F-B702-6089-1B18FD83EE0E}"/>
          </ac:picMkLst>
        </pc:picChg>
      </pc:sldChg>
      <pc:sldChg chg="addSp delSp modSp mod modClrScheme chgLayout">
        <pc:chgData name="BELLEMIN SANDRA" userId="5fe4e071-d3f4-40df-970f-ee8fcf898346" providerId="ADAL" clId="{E5597455-38E8-4970-9A44-29F52678C868}" dt="2023-09-14T13:01:44.547" v="42" actId="21"/>
        <pc:sldMkLst>
          <pc:docMk/>
          <pc:sldMk cId="2272949939" sldId="265"/>
        </pc:sldMkLst>
        <pc:spChg chg="add del mod">
          <ac:chgData name="BELLEMIN SANDRA" userId="5fe4e071-d3f4-40df-970f-ee8fcf898346" providerId="ADAL" clId="{E5597455-38E8-4970-9A44-29F52678C868}" dt="2023-09-14T13:00:51.034" v="15"/>
          <ac:spMkLst>
            <pc:docMk/>
            <pc:sldMk cId="2272949939" sldId="265"/>
            <ac:spMk id="3" creationId="{9E487326-14DC-E596-E8C8-327D1949FA56}"/>
          </ac:spMkLst>
        </pc:spChg>
        <pc:spChg chg="del">
          <ac:chgData name="BELLEMIN SANDRA" userId="5fe4e071-d3f4-40df-970f-ee8fcf898346" providerId="ADAL" clId="{E5597455-38E8-4970-9A44-29F52678C868}" dt="2023-09-14T13:01:18.552" v="28" actId="21"/>
          <ac:spMkLst>
            <pc:docMk/>
            <pc:sldMk cId="2272949939" sldId="265"/>
            <ac:spMk id="4" creationId="{73DF5630-D5A6-51CD-C64C-288F9BE4D164}"/>
          </ac:spMkLst>
        </pc:spChg>
        <pc:spChg chg="del">
          <ac:chgData name="BELLEMIN SANDRA" userId="5fe4e071-d3f4-40df-970f-ee8fcf898346" providerId="ADAL" clId="{E5597455-38E8-4970-9A44-29F52678C868}" dt="2023-09-14T13:01:07.105" v="23" actId="21"/>
          <ac:spMkLst>
            <pc:docMk/>
            <pc:sldMk cId="2272949939" sldId="265"/>
            <ac:spMk id="5" creationId="{5B531F98-086A-2045-14A6-8963152994B2}"/>
          </ac:spMkLst>
        </pc:spChg>
        <pc:spChg chg="del">
          <ac:chgData name="BELLEMIN SANDRA" userId="5fe4e071-d3f4-40df-970f-ee8fcf898346" providerId="ADAL" clId="{E5597455-38E8-4970-9A44-29F52678C868}" dt="2023-09-14T13:00:56.874" v="18" actId="21"/>
          <ac:spMkLst>
            <pc:docMk/>
            <pc:sldMk cId="2272949939" sldId="265"/>
            <ac:spMk id="6" creationId="{14AB7493-65DF-6882-4284-C3AF17A50B37}"/>
          </ac:spMkLst>
        </pc:spChg>
        <pc:spChg chg="del">
          <ac:chgData name="BELLEMIN SANDRA" userId="5fe4e071-d3f4-40df-970f-ee8fcf898346" providerId="ADAL" clId="{E5597455-38E8-4970-9A44-29F52678C868}" dt="2023-09-14T13:00:49.256" v="13" actId="21"/>
          <ac:spMkLst>
            <pc:docMk/>
            <pc:sldMk cId="2272949939" sldId="265"/>
            <ac:spMk id="7" creationId="{0B5428EF-99C3-1EC7-E101-BD3ED32297A5}"/>
          </ac:spMkLst>
        </pc:spChg>
        <pc:spChg chg="add del">
          <ac:chgData name="BELLEMIN SANDRA" userId="5fe4e071-d3f4-40df-970f-ee8fcf898346" providerId="ADAL" clId="{E5597455-38E8-4970-9A44-29F52678C868}" dt="2023-09-14T13:01:44.547" v="42" actId="21"/>
          <ac:spMkLst>
            <pc:docMk/>
            <pc:sldMk cId="2272949939" sldId="265"/>
            <ac:spMk id="9" creationId="{CD16113E-33FB-6AA1-120A-F341F0C42135}"/>
          </ac:spMkLst>
        </pc:spChg>
        <pc:spChg chg="add del mod">
          <ac:chgData name="BELLEMIN SANDRA" userId="5fe4e071-d3f4-40df-970f-ee8fcf898346" providerId="ADAL" clId="{E5597455-38E8-4970-9A44-29F52678C868}" dt="2023-09-14T13:00:58.855" v="20"/>
          <ac:spMkLst>
            <pc:docMk/>
            <pc:sldMk cId="2272949939" sldId="265"/>
            <ac:spMk id="10" creationId="{F5F42110-8396-86C2-8D79-D03E3891FE4E}"/>
          </ac:spMkLst>
        </pc:spChg>
        <pc:spChg chg="add del mod">
          <ac:chgData name="BELLEMIN SANDRA" userId="5fe4e071-d3f4-40df-970f-ee8fcf898346" providerId="ADAL" clId="{E5597455-38E8-4970-9A44-29F52678C868}" dt="2023-09-14T13:01:09.071" v="25"/>
          <ac:spMkLst>
            <pc:docMk/>
            <pc:sldMk cId="2272949939" sldId="265"/>
            <ac:spMk id="12" creationId="{3C8EECEB-36D9-0968-DBF0-AED987D323AB}"/>
          </ac:spMkLst>
        </pc:spChg>
        <pc:spChg chg="add del mod">
          <ac:chgData name="BELLEMIN SANDRA" userId="5fe4e071-d3f4-40df-970f-ee8fcf898346" providerId="ADAL" clId="{E5597455-38E8-4970-9A44-29F52678C868}" dt="2023-09-14T13:01:20.678" v="30"/>
          <ac:spMkLst>
            <pc:docMk/>
            <pc:sldMk cId="2272949939" sldId="265"/>
            <ac:spMk id="14" creationId="{EBD09131-6F43-6CF5-6191-AE9295CBC8AC}"/>
          </ac:spMkLst>
        </pc:spChg>
        <pc:spChg chg="add del mod">
          <ac:chgData name="BELLEMIN SANDRA" userId="5fe4e071-d3f4-40df-970f-ee8fcf898346" providerId="ADAL" clId="{E5597455-38E8-4970-9A44-29F52678C868}" dt="2023-09-14T13:01:41.687" v="39"/>
          <ac:spMkLst>
            <pc:docMk/>
            <pc:sldMk cId="2272949939" sldId="265"/>
            <ac:spMk id="18" creationId="{A0DAF310-D050-2FF0-63A0-1F5E8A6E5857}"/>
          </ac:spMkLst>
        </pc:spChg>
        <pc:graphicFrameChg chg="del">
          <ac:chgData name="BELLEMIN SANDRA" userId="5fe4e071-d3f4-40df-970f-ee8fcf898346" providerId="ADAL" clId="{E5597455-38E8-4970-9A44-29F52678C868}" dt="2023-09-14T13:01:31.859" v="33" actId="21"/>
          <ac:graphicFrameMkLst>
            <pc:docMk/>
            <pc:sldMk cId="2272949939" sldId="265"/>
            <ac:graphicFrameMk id="2" creationId="{2F865854-6858-755D-1650-D38512F58960}"/>
          </ac:graphicFrameMkLst>
        </pc:graphicFrameChg>
        <pc:graphicFrameChg chg="add del mod">
          <ac:chgData name="BELLEMIN SANDRA" userId="5fe4e071-d3f4-40df-970f-ee8fcf898346" providerId="ADAL" clId="{E5597455-38E8-4970-9A44-29F52678C868}" dt="2023-09-14T13:01:33.882" v="35"/>
          <ac:graphicFrameMkLst>
            <pc:docMk/>
            <pc:sldMk cId="2272949939" sldId="265"/>
            <ac:graphicFrameMk id="16" creationId="{528B6DA1-D079-553E-8C63-C66C62506CAF}"/>
          </ac:graphicFrameMkLst>
        </pc:graphicFrameChg>
        <pc:picChg chg="add mod">
          <ac:chgData name="BELLEMIN SANDRA" userId="5fe4e071-d3f4-40df-970f-ee8fcf898346" providerId="ADAL" clId="{E5597455-38E8-4970-9A44-29F52678C868}" dt="2023-09-14T13:00:54.888" v="17" actId="1076"/>
          <ac:picMkLst>
            <pc:docMk/>
            <pc:sldMk cId="2272949939" sldId="265"/>
            <ac:picMk id="8" creationId="{3118C065-FA44-4571-61D1-E26A6B2284E8}"/>
          </ac:picMkLst>
        </pc:picChg>
        <pc:picChg chg="add mod">
          <ac:chgData name="BELLEMIN SANDRA" userId="5fe4e071-d3f4-40df-970f-ee8fcf898346" providerId="ADAL" clId="{E5597455-38E8-4970-9A44-29F52678C868}" dt="2023-09-14T13:01:02.995" v="22" actId="1076"/>
          <ac:picMkLst>
            <pc:docMk/>
            <pc:sldMk cId="2272949939" sldId="265"/>
            <ac:picMk id="11" creationId="{A0DB7CD5-C7C4-C68F-601B-55509D4AA9C3}"/>
          </ac:picMkLst>
        </pc:picChg>
        <pc:picChg chg="add mod">
          <ac:chgData name="BELLEMIN SANDRA" userId="5fe4e071-d3f4-40df-970f-ee8fcf898346" providerId="ADAL" clId="{E5597455-38E8-4970-9A44-29F52678C868}" dt="2023-09-14T13:01:16.451" v="27" actId="1076"/>
          <ac:picMkLst>
            <pc:docMk/>
            <pc:sldMk cId="2272949939" sldId="265"/>
            <ac:picMk id="13" creationId="{822529AD-4B27-7916-4A34-4798014515D9}"/>
          </ac:picMkLst>
        </pc:picChg>
        <pc:picChg chg="add mod">
          <ac:chgData name="BELLEMIN SANDRA" userId="5fe4e071-d3f4-40df-970f-ee8fcf898346" providerId="ADAL" clId="{E5597455-38E8-4970-9A44-29F52678C868}" dt="2023-09-14T13:01:27.639" v="32" actId="1076"/>
          <ac:picMkLst>
            <pc:docMk/>
            <pc:sldMk cId="2272949939" sldId="265"/>
            <ac:picMk id="15" creationId="{55484869-7195-75BE-76DC-B5E45C7DCC2A}"/>
          </ac:picMkLst>
        </pc:picChg>
        <pc:picChg chg="add">
          <ac:chgData name="BELLEMIN SANDRA" userId="5fe4e071-d3f4-40df-970f-ee8fcf898346" providerId="ADAL" clId="{E5597455-38E8-4970-9A44-29F52678C868}" dt="2023-09-14T13:01:33.962" v="36"/>
          <ac:picMkLst>
            <pc:docMk/>
            <pc:sldMk cId="2272949939" sldId="265"/>
            <ac:picMk id="17" creationId="{D4BFD84B-225A-5FC5-06E6-284956EDCBA0}"/>
          </ac:picMkLst>
        </pc:picChg>
        <pc:picChg chg="add del">
          <ac:chgData name="BELLEMIN SANDRA" userId="5fe4e071-d3f4-40df-970f-ee8fcf898346" providerId="ADAL" clId="{E5597455-38E8-4970-9A44-29F52678C868}" dt="2023-09-14T13:01:44.299" v="41"/>
          <ac:picMkLst>
            <pc:docMk/>
            <pc:sldMk cId="2272949939" sldId="265"/>
            <ac:picMk id="19" creationId="{E61A7C79-4787-2FEA-4E12-E14BEBA30727}"/>
          </ac:picMkLst>
        </pc:picChg>
      </pc:sldChg>
      <pc:sldChg chg="addSp delSp modSp mod modClrScheme chgLayout">
        <pc:chgData name="BELLEMIN SANDRA" userId="5fe4e071-d3f4-40df-970f-ee8fcf898346" providerId="ADAL" clId="{E5597455-38E8-4970-9A44-29F52678C868}" dt="2023-09-14T13:01:55.719" v="44"/>
        <pc:sldMkLst>
          <pc:docMk/>
          <pc:sldMk cId="1770070543" sldId="266"/>
        </pc:sldMkLst>
        <pc:graphicFrameChg chg="del">
          <ac:chgData name="BELLEMIN SANDRA" userId="5fe4e071-d3f4-40df-970f-ee8fcf898346" providerId="ADAL" clId="{E5597455-38E8-4970-9A44-29F52678C868}" dt="2023-09-14T13:01:52.978" v="43" actId="478"/>
          <ac:graphicFrameMkLst>
            <pc:docMk/>
            <pc:sldMk cId="1770070543" sldId="266"/>
            <ac:graphicFrameMk id="2" creationId="{F1755B97-86A4-E7AE-BE13-B3641F10A1CC}"/>
          </ac:graphicFrameMkLst>
        </pc:graphicFrameChg>
        <pc:picChg chg="add mod">
          <ac:chgData name="BELLEMIN SANDRA" userId="5fe4e071-d3f4-40df-970f-ee8fcf898346" providerId="ADAL" clId="{E5597455-38E8-4970-9A44-29F52678C868}" dt="2023-09-14T13:01:55.719" v="44"/>
          <ac:picMkLst>
            <pc:docMk/>
            <pc:sldMk cId="1770070543" sldId="266"/>
            <ac:picMk id="4" creationId="{6A9911AD-DF0F-8892-D4D5-26F793181CF5}"/>
          </ac:picMkLst>
        </pc:picChg>
      </pc:sldChg>
      <pc:sldChg chg="addSp delSp modSp mod modClrScheme chgLayout">
        <pc:chgData name="BELLEMIN SANDRA" userId="5fe4e071-d3f4-40df-970f-ee8fcf898346" providerId="ADAL" clId="{E5597455-38E8-4970-9A44-29F52678C868}" dt="2023-09-14T13:02:02.547" v="46"/>
        <pc:sldMkLst>
          <pc:docMk/>
          <pc:sldMk cId="2669304497" sldId="267"/>
        </pc:sldMkLst>
        <pc:graphicFrameChg chg="del">
          <ac:chgData name="BELLEMIN SANDRA" userId="5fe4e071-d3f4-40df-970f-ee8fcf898346" providerId="ADAL" clId="{E5597455-38E8-4970-9A44-29F52678C868}" dt="2023-09-14T13:01:59.556" v="45" actId="478"/>
          <ac:graphicFrameMkLst>
            <pc:docMk/>
            <pc:sldMk cId="2669304497" sldId="267"/>
            <ac:graphicFrameMk id="2" creationId="{4C490897-A143-EB93-C326-72FE70C4879C}"/>
          </ac:graphicFrameMkLst>
        </pc:graphicFrameChg>
        <pc:picChg chg="add mod">
          <ac:chgData name="BELLEMIN SANDRA" userId="5fe4e071-d3f4-40df-970f-ee8fcf898346" providerId="ADAL" clId="{E5597455-38E8-4970-9A44-29F52678C868}" dt="2023-09-14T13:02:02.547" v="46"/>
          <ac:picMkLst>
            <pc:docMk/>
            <pc:sldMk cId="2669304497" sldId="267"/>
            <ac:picMk id="4" creationId="{E1F0DFEE-4FE0-618B-7DC1-36F5AD24A7CA}"/>
          </ac:picMkLst>
        </pc:picChg>
      </pc:sldChg>
      <pc:sldChg chg="addSp delSp modSp mod modClrScheme chgLayout">
        <pc:chgData name="BELLEMIN SANDRA" userId="5fe4e071-d3f4-40df-970f-ee8fcf898346" providerId="ADAL" clId="{E5597455-38E8-4970-9A44-29F52678C868}" dt="2023-09-14T13:02:11.168" v="48"/>
        <pc:sldMkLst>
          <pc:docMk/>
          <pc:sldMk cId="3764554220" sldId="268"/>
        </pc:sldMkLst>
        <pc:grpChg chg="del">
          <ac:chgData name="BELLEMIN SANDRA" userId="5fe4e071-d3f4-40df-970f-ee8fcf898346" providerId="ADAL" clId="{E5597455-38E8-4970-9A44-29F52678C868}" dt="2023-09-14T13:02:09.106" v="47" actId="478"/>
          <ac:grpSpMkLst>
            <pc:docMk/>
            <pc:sldMk cId="3764554220" sldId="268"/>
            <ac:grpSpMk id="17" creationId="{0E62D153-F2EB-463A-6E35-AADC4BF8E5D4}"/>
          </ac:grpSpMkLst>
        </pc:grpChg>
        <pc:picChg chg="add mod">
          <ac:chgData name="BELLEMIN SANDRA" userId="5fe4e071-d3f4-40df-970f-ee8fcf898346" providerId="ADAL" clId="{E5597455-38E8-4970-9A44-29F52678C868}" dt="2023-09-14T13:02:11.168" v="48"/>
          <ac:picMkLst>
            <pc:docMk/>
            <pc:sldMk cId="3764554220" sldId="268"/>
            <ac:picMk id="6" creationId="{5864260E-381E-227C-3357-91F260C4EEDA}"/>
          </ac:picMkLst>
        </pc:picChg>
      </pc:sldChg>
      <pc:sldChg chg="addSp delSp modSp mod modClrScheme chgLayout">
        <pc:chgData name="BELLEMIN SANDRA" userId="5fe4e071-d3f4-40df-970f-ee8fcf898346" providerId="ADAL" clId="{E5597455-38E8-4970-9A44-29F52678C868}" dt="2023-09-14T13:02:17.248" v="50"/>
        <pc:sldMkLst>
          <pc:docMk/>
          <pc:sldMk cId="4057177737" sldId="269"/>
        </pc:sldMkLst>
        <pc:grpChg chg="del">
          <ac:chgData name="BELLEMIN SANDRA" userId="5fe4e071-d3f4-40df-970f-ee8fcf898346" providerId="ADAL" clId="{E5597455-38E8-4970-9A44-29F52678C868}" dt="2023-09-14T13:02:15.490" v="49" actId="478"/>
          <ac:grpSpMkLst>
            <pc:docMk/>
            <pc:sldMk cId="4057177737" sldId="269"/>
            <ac:grpSpMk id="2" creationId="{33A60C36-6A50-D995-77F2-E56541537FD2}"/>
          </ac:grpSpMkLst>
        </pc:grpChg>
        <pc:picChg chg="add mod">
          <ac:chgData name="BELLEMIN SANDRA" userId="5fe4e071-d3f4-40df-970f-ee8fcf898346" providerId="ADAL" clId="{E5597455-38E8-4970-9A44-29F52678C868}" dt="2023-09-14T13:02:17.248" v="50"/>
          <ac:picMkLst>
            <pc:docMk/>
            <pc:sldMk cId="4057177737" sldId="269"/>
            <ac:picMk id="7" creationId="{C9999DA7-3B33-E751-0695-056D8CC23B77}"/>
          </ac:picMkLst>
        </pc:picChg>
      </pc:sldChg>
      <pc:sldChg chg="addSp delSp modSp mod modClrScheme chgLayout">
        <pc:chgData name="BELLEMIN SANDRA" userId="5fe4e071-d3f4-40df-970f-ee8fcf898346" providerId="ADAL" clId="{E5597455-38E8-4970-9A44-29F52678C868}" dt="2023-09-14T13:02:21.644" v="52"/>
        <pc:sldMkLst>
          <pc:docMk/>
          <pc:sldMk cId="3455670733" sldId="270"/>
        </pc:sldMkLst>
        <pc:spChg chg="del">
          <ac:chgData name="BELLEMIN SANDRA" userId="5fe4e071-d3f4-40df-970f-ee8fcf898346" providerId="ADAL" clId="{E5597455-38E8-4970-9A44-29F52678C868}" dt="2023-09-14T13:02:20.435" v="51" actId="478"/>
          <ac:spMkLst>
            <pc:docMk/>
            <pc:sldMk cId="3455670733" sldId="270"/>
            <ac:spMk id="2" creationId="{6BD79555-CBE7-D9CD-54F8-2F02813CE46B}"/>
          </ac:spMkLst>
        </pc:spChg>
        <pc:picChg chg="add mod">
          <ac:chgData name="BELLEMIN SANDRA" userId="5fe4e071-d3f4-40df-970f-ee8fcf898346" providerId="ADAL" clId="{E5597455-38E8-4970-9A44-29F52678C868}" dt="2023-09-14T13:02:21.644" v="52"/>
          <ac:picMkLst>
            <pc:docMk/>
            <pc:sldMk cId="3455670733" sldId="270"/>
            <ac:picMk id="4" creationId="{7CDEE101-5C0B-2904-31A5-4A46C8581EFA}"/>
          </ac:picMkLst>
        </pc:picChg>
      </pc:sldChg>
      <pc:sldChg chg="addSp delSp modSp mod modClrScheme chgLayout">
        <pc:chgData name="BELLEMIN SANDRA" userId="5fe4e071-d3f4-40df-970f-ee8fcf898346" providerId="ADAL" clId="{E5597455-38E8-4970-9A44-29F52678C868}" dt="2023-09-14T13:02:26.011" v="54"/>
        <pc:sldMkLst>
          <pc:docMk/>
          <pc:sldMk cId="2164352052" sldId="271"/>
        </pc:sldMkLst>
        <pc:spChg chg="del">
          <ac:chgData name="BELLEMIN SANDRA" userId="5fe4e071-d3f4-40df-970f-ee8fcf898346" providerId="ADAL" clId="{E5597455-38E8-4970-9A44-29F52678C868}" dt="2023-09-14T13:02:23.891" v="53" actId="478"/>
          <ac:spMkLst>
            <pc:docMk/>
            <pc:sldMk cId="2164352052" sldId="271"/>
            <ac:spMk id="2" creationId="{9845EE29-FADC-69F4-6E62-63E05A7DF2E0}"/>
          </ac:spMkLst>
        </pc:spChg>
        <pc:picChg chg="add mod">
          <ac:chgData name="BELLEMIN SANDRA" userId="5fe4e071-d3f4-40df-970f-ee8fcf898346" providerId="ADAL" clId="{E5597455-38E8-4970-9A44-29F52678C868}" dt="2023-09-14T13:02:26.011" v="54"/>
          <ac:picMkLst>
            <pc:docMk/>
            <pc:sldMk cId="2164352052" sldId="271"/>
            <ac:picMk id="4" creationId="{1361B5C6-21CB-0052-70D2-C40153A2A3DE}"/>
          </ac:picMkLst>
        </pc:picChg>
      </pc:sldChg>
      <pc:sldChg chg="addSp delSp modSp mod modClrScheme chgLayout">
        <pc:chgData name="BELLEMIN SANDRA" userId="5fe4e071-d3f4-40df-970f-ee8fcf898346" providerId="ADAL" clId="{E5597455-38E8-4970-9A44-29F52678C868}" dt="2023-09-14T13:02:30.213" v="56"/>
        <pc:sldMkLst>
          <pc:docMk/>
          <pc:sldMk cId="3709709499" sldId="272"/>
        </pc:sldMkLst>
        <pc:spChg chg="del">
          <ac:chgData name="BELLEMIN SANDRA" userId="5fe4e071-d3f4-40df-970f-ee8fcf898346" providerId="ADAL" clId="{E5597455-38E8-4970-9A44-29F52678C868}" dt="2023-09-14T13:02:28.676" v="55" actId="478"/>
          <ac:spMkLst>
            <pc:docMk/>
            <pc:sldMk cId="3709709499" sldId="272"/>
            <ac:spMk id="2" creationId="{37666500-00AB-7188-67A3-187E53512A6C}"/>
          </ac:spMkLst>
        </pc:spChg>
        <pc:picChg chg="add mod">
          <ac:chgData name="BELLEMIN SANDRA" userId="5fe4e071-d3f4-40df-970f-ee8fcf898346" providerId="ADAL" clId="{E5597455-38E8-4970-9A44-29F52678C868}" dt="2023-09-14T13:02:30.213" v="56"/>
          <ac:picMkLst>
            <pc:docMk/>
            <pc:sldMk cId="3709709499" sldId="272"/>
            <ac:picMk id="4" creationId="{E72BB6BB-DBBA-340A-96F3-F4E0BF550EBC}"/>
          </ac:picMkLst>
        </pc:picChg>
      </pc:sldChg>
      <pc:sldChg chg="addSp delSp modSp mod modClrScheme chgLayout">
        <pc:chgData name="BELLEMIN SANDRA" userId="5fe4e071-d3f4-40df-970f-ee8fcf898346" providerId="ADAL" clId="{E5597455-38E8-4970-9A44-29F52678C868}" dt="2023-09-14T13:02:36.522" v="58"/>
        <pc:sldMkLst>
          <pc:docMk/>
          <pc:sldMk cId="1444991194" sldId="273"/>
        </pc:sldMkLst>
        <pc:spChg chg="del">
          <ac:chgData name="BELLEMIN SANDRA" userId="5fe4e071-d3f4-40df-970f-ee8fcf898346" providerId="ADAL" clId="{E5597455-38E8-4970-9A44-29F52678C868}" dt="2023-09-14T13:02:33.179" v="57" actId="478"/>
          <ac:spMkLst>
            <pc:docMk/>
            <pc:sldMk cId="1444991194" sldId="273"/>
            <ac:spMk id="2" creationId="{87C3A83D-2B80-6CB7-114B-45C912E791E3}"/>
          </ac:spMkLst>
        </pc:spChg>
        <pc:picChg chg="add mod">
          <ac:chgData name="BELLEMIN SANDRA" userId="5fe4e071-d3f4-40df-970f-ee8fcf898346" providerId="ADAL" clId="{E5597455-38E8-4970-9A44-29F52678C868}" dt="2023-09-14T13:02:36.522" v="58"/>
          <ac:picMkLst>
            <pc:docMk/>
            <pc:sldMk cId="1444991194" sldId="273"/>
            <ac:picMk id="4" creationId="{A5511367-117B-EA5D-5E30-9469E1180EAB}"/>
          </ac:picMkLst>
        </pc:picChg>
      </pc:sldChg>
      <pc:sldChg chg="addSp delSp modSp mod modClrScheme chgLayout">
        <pc:chgData name="BELLEMIN SANDRA" userId="5fe4e071-d3f4-40df-970f-ee8fcf898346" providerId="ADAL" clId="{E5597455-38E8-4970-9A44-29F52678C868}" dt="2023-09-14T13:02:40.672" v="60"/>
        <pc:sldMkLst>
          <pc:docMk/>
          <pc:sldMk cId="302502059" sldId="274"/>
        </pc:sldMkLst>
        <pc:grpChg chg="del">
          <ac:chgData name="BELLEMIN SANDRA" userId="5fe4e071-d3f4-40df-970f-ee8fcf898346" providerId="ADAL" clId="{E5597455-38E8-4970-9A44-29F52678C868}" dt="2023-09-14T13:02:39.369" v="59" actId="478"/>
          <ac:grpSpMkLst>
            <pc:docMk/>
            <pc:sldMk cId="302502059" sldId="274"/>
            <ac:grpSpMk id="2" creationId="{95DBB7E8-64A2-7E99-3449-7473DAE82AD7}"/>
          </ac:grpSpMkLst>
        </pc:grpChg>
        <pc:picChg chg="add mod">
          <ac:chgData name="BELLEMIN SANDRA" userId="5fe4e071-d3f4-40df-970f-ee8fcf898346" providerId="ADAL" clId="{E5597455-38E8-4970-9A44-29F52678C868}" dt="2023-09-14T13:02:40.672" v="60"/>
          <ac:picMkLst>
            <pc:docMk/>
            <pc:sldMk cId="302502059" sldId="274"/>
            <ac:picMk id="10" creationId="{F78B53A9-96A8-33D1-5174-E59119647FED}"/>
          </ac:picMkLst>
        </pc:picChg>
      </pc:sldChg>
      <pc:sldChg chg="addSp delSp modSp mod modClrScheme chgLayout">
        <pc:chgData name="BELLEMIN SANDRA" userId="5fe4e071-d3f4-40df-970f-ee8fcf898346" providerId="ADAL" clId="{E5597455-38E8-4970-9A44-29F52678C868}" dt="2023-09-14T13:03:03.456" v="64"/>
        <pc:sldMkLst>
          <pc:docMk/>
          <pc:sldMk cId="2402048094" sldId="275"/>
        </pc:sldMkLst>
        <pc:spChg chg="del">
          <ac:chgData name="BELLEMIN SANDRA" userId="5fe4e071-d3f4-40df-970f-ee8fcf898346" providerId="ADAL" clId="{E5597455-38E8-4970-9A44-29F52678C868}" dt="2023-09-14T13:03:02.044" v="63" actId="478"/>
          <ac:spMkLst>
            <pc:docMk/>
            <pc:sldMk cId="2402048094" sldId="275"/>
            <ac:spMk id="2" creationId="{0136DF8F-617E-2417-14F3-4DF89D31F993}"/>
          </ac:spMkLst>
        </pc:spChg>
        <pc:spChg chg="del">
          <ac:chgData name="BELLEMIN SANDRA" userId="5fe4e071-d3f4-40df-970f-ee8fcf898346" providerId="ADAL" clId="{E5597455-38E8-4970-9A44-29F52678C868}" dt="2023-09-14T13:03:02.044" v="63" actId="478"/>
          <ac:spMkLst>
            <pc:docMk/>
            <pc:sldMk cId="2402048094" sldId="275"/>
            <ac:spMk id="4" creationId="{349FD95C-B0F7-13A4-BFCF-D327E165E870}"/>
          </ac:spMkLst>
        </pc:spChg>
        <pc:picChg chg="add mod">
          <ac:chgData name="BELLEMIN SANDRA" userId="5fe4e071-d3f4-40df-970f-ee8fcf898346" providerId="ADAL" clId="{E5597455-38E8-4970-9A44-29F52678C868}" dt="2023-09-14T13:03:03.456" v="64"/>
          <ac:picMkLst>
            <pc:docMk/>
            <pc:sldMk cId="2402048094" sldId="275"/>
            <ac:picMk id="5" creationId="{F9E00EBA-473E-7435-29B2-46DC87AC8B77}"/>
          </ac:picMkLst>
        </pc:picChg>
      </pc:sldChg>
      <pc:sldChg chg="addSp delSp modSp mod modClrScheme chgLayout">
        <pc:chgData name="BELLEMIN SANDRA" userId="5fe4e071-d3f4-40df-970f-ee8fcf898346" providerId="ADAL" clId="{E5597455-38E8-4970-9A44-29F52678C868}" dt="2023-09-14T13:03:07.824" v="66"/>
        <pc:sldMkLst>
          <pc:docMk/>
          <pc:sldMk cId="2608635670" sldId="276"/>
        </pc:sldMkLst>
        <pc:spChg chg="del">
          <ac:chgData name="BELLEMIN SANDRA" userId="5fe4e071-d3f4-40df-970f-ee8fcf898346" providerId="ADAL" clId="{E5597455-38E8-4970-9A44-29F52678C868}" dt="2023-09-14T13:03:06.667" v="65" actId="478"/>
          <ac:spMkLst>
            <pc:docMk/>
            <pc:sldMk cId="2608635670" sldId="276"/>
            <ac:spMk id="3" creationId="{7C7E7206-15DA-9B8F-BCD1-AE2B68EC621F}"/>
          </ac:spMkLst>
        </pc:spChg>
        <pc:spChg chg="del">
          <ac:chgData name="BELLEMIN SANDRA" userId="5fe4e071-d3f4-40df-970f-ee8fcf898346" providerId="ADAL" clId="{E5597455-38E8-4970-9A44-29F52678C868}" dt="2023-09-14T13:03:06.667" v="65" actId="478"/>
          <ac:spMkLst>
            <pc:docMk/>
            <pc:sldMk cId="2608635670" sldId="276"/>
            <ac:spMk id="4" creationId="{1838C133-0E6A-9EBA-E5C2-51651F5306EA}"/>
          </ac:spMkLst>
        </pc:spChg>
        <pc:picChg chg="add mod">
          <ac:chgData name="BELLEMIN SANDRA" userId="5fe4e071-d3f4-40df-970f-ee8fcf898346" providerId="ADAL" clId="{E5597455-38E8-4970-9A44-29F52678C868}" dt="2023-09-14T13:03:07.824" v="66"/>
          <ac:picMkLst>
            <pc:docMk/>
            <pc:sldMk cId="2608635670" sldId="276"/>
            <ac:picMk id="5" creationId="{C76A3974-D4F6-9823-D8D4-C3B204B85CF4}"/>
          </ac:picMkLst>
        </pc:picChg>
      </pc:sldChg>
      <pc:sldChg chg="addSp delSp modSp mod modClrScheme chgLayout">
        <pc:chgData name="BELLEMIN SANDRA" userId="5fe4e071-d3f4-40df-970f-ee8fcf898346" providerId="ADAL" clId="{E5597455-38E8-4970-9A44-29F52678C868}" dt="2023-09-14T13:03:14.140" v="68"/>
        <pc:sldMkLst>
          <pc:docMk/>
          <pc:sldMk cId="3250033848" sldId="277"/>
        </pc:sldMkLst>
        <pc:spChg chg="del">
          <ac:chgData name="BELLEMIN SANDRA" userId="5fe4e071-d3f4-40df-970f-ee8fcf898346" providerId="ADAL" clId="{E5597455-38E8-4970-9A44-29F52678C868}" dt="2023-09-14T13:03:12.627" v="67" actId="478"/>
          <ac:spMkLst>
            <pc:docMk/>
            <pc:sldMk cId="3250033848" sldId="277"/>
            <ac:spMk id="4" creationId="{F120D0C9-F10A-3D52-AEDB-3BA80DF23249}"/>
          </ac:spMkLst>
        </pc:spChg>
        <pc:picChg chg="del">
          <ac:chgData name="BELLEMIN SANDRA" userId="5fe4e071-d3f4-40df-970f-ee8fcf898346" providerId="ADAL" clId="{E5597455-38E8-4970-9A44-29F52678C868}" dt="2023-09-14T13:03:12.627" v="67" actId="478"/>
          <ac:picMkLst>
            <pc:docMk/>
            <pc:sldMk cId="3250033848" sldId="277"/>
            <ac:picMk id="3" creationId="{AA5FC905-DFCE-8458-0CD2-064B7DF75C30}"/>
          </ac:picMkLst>
        </pc:picChg>
        <pc:picChg chg="add mod">
          <ac:chgData name="BELLEMIN SANDRA" userId="5fe4e071-d3f4-40df-970f-ee8fcf898346" providerId="ADAL" clId="{E5597455-38E8-4970-9A44-29F52678C868}" dt="2023-09-14T13:03:14.140" v="68"/>
          <ac:picMkLst>
            <pc:docMk/>
            <pc:sldMk cId="3250033848" sldId="277"/>
            <ac:picMk id="5" creationId="{E445151D-AB11-7E3D-6F80-98016E82115F}"/>
          </ac:picMkLst>
        </pc:picChg>
      </pc:sldChg>
      <pc:sldChg chg="addSp delSp modSp mod modClrScheme chgLayout">
        <pc:chgData name="BELLEMIN SANDRA" userId="5fe4e071-d3f4-40df-970f-ee8fcf898346" providerId="ADAL" clId="{E5597455-38E8-4970-9A44-29F52678C868}" dt="2023-09-14T13:02:45.085" v="62"/>
        <pc:sldMkLst>
          <pc:docMk/>
          <pc:sldMk cId="4138207608" sldId="278"/>
        </pc:sldMkLst>
        <pc:grpChg chg="del">
          <ac:chgData name="BELLEMIN SANDRA" userId="5fe4e071-d3f4-40df-970f-ee8fcf898346" providerId="ADAL" clId="{E5597455-38E8-4970-9A44-29F52678C868}" dt="2023-09-14T13:02:42.962" v="61" actId="478"/>
          <ac:grpSpMkLst>
            <pc:docMk/>
            <pc:sldMk cId="4138207608" sldId="278"/>
            <ac:grpSpMk id="2" creationId="{95DBB7E8-64A2-7E99-3449-7473DAE82AD7}"/>
          </ac:grpSpMkLst>
        </pc:grpChg>
        <pc:picChg chg="add mod">
          <ac:chgData name="BELLEMIN SANDRA" userId="5fe4e071-d3f4-40df-970f-ee8fcf898346" providerId="ADAL" clId="{E5597455-38E8-4970-9A44-29F52678C868}" dt="2023-09-14T13:02:45.085" v="62"/>
          <ac:picMkLst>
            <pc:docMk/>
            <pc:sldMk cId="4138207608" sldId="278"/>
            <ac:picMk id="10" creationId="{22A598DC-4E43-1621-8A35-FF77CF4ED2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0960C-0369-4DEC-AD90-9D5F1693B67F}" type="datetimeFigureOut">
              <a:rPr lang="fr-FR" smtClean="0"/>
              <a:t>14/09/2023</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D2B26-7D5E-48A5-B835-EC1262785B91}" type="slidenum">
              <a:rPr lang="fr-FR" smtClean="0"/>
              <a:t>‹N°›</a:t>
            </a:fld>
            <a:endParaRPr lang="fr-FR" dirty="0"/>
          </a:p>
        </p:txBody>
      </p:sp>
    </p:spTree>
    <p:extLst>
      <p:ext uri="{BB962C8B-B14F-4D97-AF65-F5344CB8AC3E}">
        <p14:creationId xmlns:p14="http://schemas.microsoft.com/office/powerpoint/2010/main" val="107931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GROUPE DU NOM </a:t>
            </a:r>
            <a:r>
              <a:rPr lang="fr-FR" b="0" dirty="0"/>
              <a:t>– </a:t>
            </a:r>
            <a:r>
              <a:rPr lang="fr-FR" b="0" i="1" dirty="0"/>
              <a:t>L</a:t>
            </a:r>
            <a:r>
              <a:rPr lang="fr-FR" b="0" i="1" baseline="0" dirty="0"/>
              <a:t>’adjectif dans le groupe du nom</a:t>
            </a:r>
          </a:p>
          <a:p>
            <a:endParaRPr lang="fr-FR" b="0" i="1" dirty="0"/>
          </a:p>
          <a:p>
            <a:r>
              <a:rPr lang="fr-FR" b="1" i="0" dirty="0"/>
              <a:t>Leçon 30 : Froid, rouge et délicieux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b="1" i="0"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a:t>
            </a:fld>
            <a:endParaRPr lang="fr-FR" dirty="0"/>
          </a:p>
        </p:txBody>
      </p:sp>
    </p:spTree>
    <p:extLst>
      <p:ext uri="{BB962C8B-B14F-4D97-AF65-F5344CB8AC3E}">
        <p14:creationId xmlns:p14="http://schemas.microsoft.com/office/powerpoint/2010/main" val="387402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endParaRPr lang="fr-FR" sz="1800" b="0" i="0" dirty="0">
              <a:solidFill>
                <a:schemeClr val="tx1"/>
              </a:solidFill>
              <a:effectLst/>
              <a:latin typeface="Times New Roman" panose="02020603050405020304" pitchFamily="18" charset="0"/>
              <a:ea typeface="Times New Roman" panose="02020603050405020304" pitchFamily="18" charset="0"/>
            </a:endParaRPr>
          </a:p>
          <a:p>
            <a:r>
              <a:rPr lang="fr-FR" sz="1800" i="1" dirty="0">
                <a:solidFill>
                  <a:srgbClr val="000000"/>
                </a:solidFill>
                <a:effectLst/>
                <a:latin typeface="Times New Roman" panose="02020603050405020304" pitchFamily="18" charset="0"/>
                <a:ea typeface="Times New Roman" panose="02020603050405020304" pitchFamily="18" charset="0"/>
              </a:rPr>
              <a:t>verte</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impressionnante</a:t>
            </a:r>
            <a:r>
              <a:rPr lang="fr-FR" sz="1800" dirty="0">
                <a:solidFill>
                  <a:srgbClr val="000000"/>
                </a:solidFill>
                <a:effectLst/>
                <a:latin typeface="Times New Roman" panose="02020603050405020304" pitchFamily="18" charset="0"/>
                <a:ea typeface="Times New Roman" panose="02020603050405020304" pitchFamily="18" charset="0"/>
              </a:rPr>
              <a:t> et </a:t>
            </a:r>
            <a:r>
              <a:rPr lang="fr-FR" sz="1800" i="1" dirty="0">
                <a:solidFill>
                  <a:srgbClr val="000000"/>
                </a:solidFill>
                <a:effectLst/>
                <a:latin typeface="Times New Roman" panose="02020603050405020304" pitchFamily="18" charset="0"/>
                <a:ea typeface="Times New Roman" panose="02020603050405020304" pitchFamily="18" charset="0"/>
              </a:rPr>
              <a:t>bruyante</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10</a:t>
            </a:fld>
            <a:endParaRPr lang="fr-FR" dirty="0"/>
          </a:p>
        </p:txBody>
      </p:sp>
    </p:spTree>
    <p:extLst>
      <p:ext uri="{BB962C8B-B14F-4D97-AF65-F5344CB8AC3E}">
        <p14:creationId xmlns:p14="http://schemas.microsoft.com/office/powerpoint/2010/main" val="398996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5 : </a:t>
            </a:r>
            <a:r>
              <a:rPr lang="fr-FR" sz="1800" b="1" i="1" kern="0" dirty="0">
                <a:solidFill>
                  <a:srgbClr val="000000"/>
                </a:solidFill>
                <a:effectLst/>
                <a:highlight>
                  <a:srgbClr val="D3D3D3"/>
                </a:highlight>
                <a:latin typeface="Times New Roman" panose="02020603050405020304" pitchFamily="18" charset="0"/>
                <a:ea typeface="Times New Roman" panose="02020603050405020304" pitchFamily="18" charset="0"/>
              </a:rPr>
              <a:t>Mise en œuvre</a:t>
            </a:r>
            <a:r>
              <a:rPr lang="fr-FR" sz="1800" b="1" kern="0" dirty="0">
                <a:solidFill>
                  <a:srgbClr val="000000"/>
                </a:solidFill>
                <a:effectLst/>
                <a:highlight>
                  <a:srgbClr val="D3D3D3"/>
                </a:highlight>
                <a:latin typeface="Times New Roman" panose="02020603050405020304" pitchFamily="18" charset="0"/>
                <a:ea typeface="Times New Roman" panose="02020603050405020304" pitchFamily="18" charset="0"/>
              </a:rPr>
              <a:t>.</a:t>
            </a:r>
            <a:r>
              <a:rPr lang="fr-FR" sz="1800" b="1" kern="0" dirty="0">
                <a:solidFill>
                  <a:srgbClr val="000000"/>
                </a:solidFill>
                <a:effectLst/>
                <a:latin typeface="Times New Roman" panose="02020603050405020304" pitchFamily="18" charset="0"/>
                <a:ea typeface="Times New Roman" panose="02020603050405020304" pitchFamily="18" charset="0"/>
              </a:rPr>
              <a:t> Compléter des devinettes avec des adjectifs</a:t>
            </a:r>
          </a:p>
          <a:p>
            <a:endParaRPr lang="fr-FR" sz="1800" b="1" kern="0" dirty="0">
              <a:solidFill>
                <a:srgbClr val="00000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Maintenant qu’on a bien compris le rôle des adjectifs dans les devinettes, on va écrire des devinettes, mais des devinettes un peu différentes. Voici un modèle :</a:t>
            </a:r>
            <a:r>
              <a:rPr lang="fr-FR" sz="1800" b="0" i="0" u="none" dirty="0">
                <a:solidFill>
                  <a:schemeClr val="tx1"/>
                </a:solidFill>
                <a:effectLst/>
                <a:latin typeface="Times New Roman" panose="02020603050405020304" pitchFamily="18" charset="0"/>
                <a:ea typeface="Times New Roman" panose="02020603050405020304" pitchFamily="18" charset="0"/>
              </a:rPr>
              <a:t> »</a:t>
            </a:r>
            <a:endParaRPr lang="fr-FR" sz="1800" b="0" u="none"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endParaRPr lang="fr-FR" sz="1800" b="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000000"/>
                </a:solidFill>
                <a:effectLst/>
                <a:latin typeface="Times New Roman" panose="02020603050405020304" pitchFamily="18" charset="0"/>
                <a:ea typeface="Times New Roman" panose="02020603050405020304" pitchFamily="18" charset="0"/>
              </a:rPr>
              <a:t>Un éléphant.</a:t>
            </a:r>
            <a:endParaRPr lang="fr-FR" sz="1800" dirty="0">
              <a:effectLst/>
              <a:latin typeface="Times New Roman" panose="02020603050405020304" pitchFamily="18" charset="0"/>
              <a:ea typeface="Times New Roman" panose="02020603050405020304" pitchFamily="18" charset="0"/>
            </a:endParaRPr>
          </a:p>
          <a:p>
            <a:pPr marL="180340"/>
            <a:r>
              <a:rPr lang="fr-FR" sz="1800" dirty="0">
                <a:solidFill>
                  <a:srgbClr val="00000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sz="1800" b="1"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11</a:t>
            </a:fld>
            <a:endParaRPr lang="fr-FR" dirty="0"/>
          </a:p>
        </p:txBody>
      </p:sp>
    </p:spTree>
    <p:extLst>
      <p:ext uri="{BB962C8B-B14F-4D97-AF65-F5344CB8AC3E}">
        <p14:creationId xmlns:p14="http://schemas.microsoft.com/office/powerpoint/2010/main" val="127484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Pour faire trouver l’éléphant, j’ai mis trois adjectifs : </a:t>
            </a:r>
            <a:r>
              <a:rPr lang="fr-FR" sz="1800" b="1" i="1" dirty="0">
                <a:solidFill>
                  <a:srgbClr val="0070C0"/>
                </a:solidFill>
                <a:effectLst/>
                <a:latin typeface="Times New Roman" panose="02020603050405020304" pitchFamily="18" charset="0"/>
                <a:ea typeface="Times New Roman" panose="02020603050405020304" pitchFamily="18" charset="0"/>
              </a:rPr>
              <a:t>grand</a:t>
            </a:r>
            <a:r>
              <a:rPr lang="fr-FR" sz="1800" dirty="0">
                <a:solidFill>
                  <a:srgbClr val="0070C0"/>
                </a:solidFill>
                <a:effectLst/>
                <a:latin typeface="Times New Roman" panose="02020603050405020304" pitchFamily="18" charset="0"/>
                <a:ea typeface="Times New Roman" panose="02020603050405020304" pitchFamily="18" charset="0"/>
              </a:rPr>
              <a:t>, </a:t>
            </a:r>
            <a:r>
              <a:rPr lang="fr-FR" sz="1800" b="1" i="1" dirty="0">
                <a:solidFill>
                  <a:srgbClr val="0070C0"/>
                </a:solidFill>
                <a:effectLst/>
                <a:latin typeface="Times New Roman" panose="02020603050405020304" pitchFamily="18" charset="0"/>
                <a:ea typeface="Times New Roman" panose="02020603050405020304" pitchFamily="18" charset="0"/>
              </a:rPr>
              <a:t>gris</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et</a:t>
            </a:r>
            <a:r>
              <a:rPr lang="fr-FR" sz="1800" i="1" dirty="0">
                <a:solidFill>
                  <a:srgbClr val="0070C0"/>
                </a:solidFill>
                <a:effectLst/>
                <a:latin typeface="Times New Roman" panose="02020603050405020304" pitchFamily="18" charset="0"/>
                <a:ea typeface="Times New Roman" panose="02020603050405020304" pitchFamily="18" charset="0"/>
              </a:rPr>
              <a:t> </a:t>
            </a:r>
            <a:r>
              <a:rPr lang="fr-FR" sz="1800" b="1" i="1" dirty="0">
                <a:solidFill>
                  <a:srgbClr val="0070C0"/>
                </a:solidFill>
                <a:effectLst/>
                <a:latin typeface="Times New Roman" panose="02020603050405020304" pitchFamily="18" charset="0"/>
                <a:ea typeface="Times New Roman" panose="02020603050405020304" pitchFamily="18" charset="0"/>
              </a:rPr>
              <a:t>gros</a:t>
            </a:r>
            <a:r>
              <a:rPr lang="fr-FR" sz="1800" dirty="0">
                <a:solidFill>
                  <a:srgbClr val="0070C0"/>
                </a:solidFill>
                <a:effectLst/>
                <a:latin typeface="Times New Roman" panose="02020603050405020304" pitchFamily="18" charset="0"/>
                <a:ea typeface="Times New Roman" panose="02020603050405020304" pitchFamily="18" charset="0"/>
              </a:rPr>
              <a:t>. Et j’ai mis quelque chose d’autre qui dit comment est l’éléphant pour faciliter encore la devinette.</a:t>
            </a:r>
            <a:endParaRPr lang="fr-FR" sz="18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Maintenant je vais vous donner des réponses, et vous allez écrire les devinettes qui peuvent amener à ces réponses-là.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12</a:t>
            </a:fld>
            <a:endParaRPr lang="fr-FR" dirty="0"/>
          </a:p>
        </p:txBody>
      </p:sp>
    </p:spTree>
    <p:extLst>
      <p:ext uri="{BB962C8B-B14F-4D97-AF65-F5344CB8AC3E}">
        <p14:creationId xmlns:p14="http://schemas.microsoft.com/office/powerpoint/2010/main" val="207059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solidFill>
                  <a:srgbClr val="000000"/>
                </a:solidFill>
                <a:effectLst/>
                <a:latin typeface="Times New Roman" panose="02020603050405020304" pitchFamily="18" charset="0"/>
                <a:ea typeface="Times New Roman" panose="02020603050405020304" pitchFamily="18" charset="0"/>
              </a:rPr>
              <a:t>Distribuer</a:t>
            </a:r>
            <a:r>
              <a:rPr lang="fr-FR" sz="1200" dirty="0">
                <a:solidFill>
                  <a:srgbClr val="000000"/>
                </a:solidFill>
                <a:effectLst/>
                <a:latin typeface="Times New Roman" panose="02020603050405020304" pitchFamily="18" charset="0"/>
                <a:ea typeface="Times New Roman" panose="02020603050405020304" pitchFamily="18" charset="0"/>
              </a:rPr>
              <a:t> à chacun les devinettes à compléter </a:t>
            </a:r>
            <a:r>
              <a:rPr lang="fr-FR" sz="1800" i="1" dirty="0">
                <a:effectLst/>
                <a:latin typeface="Times New Roman" panose="02020603050405020304" pitchFamily="18" charset="0"/>
                <a:ea typeface="Calibri" panose="020F0502020204030204" pitchFamily="34" charset="0"/>
              </a:rPr>
              <a:t>(cf. Fichier photocopiable)</a:t>
            </a:r>
            <a:r>
              <a:rPr lang="fr-FR" sz="1200" dirty="0">
                <a:solidFill>
                  <a:srgbClr val="000000"/>
                </a:solidFill>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Times New Roman" panose="02020603050405020304" pitchFamily="18" charset="0"/>
              </a:rPr>
              <a:t>« Choisissez une ou deux devinettes et complétez la question à poser. »</a:t>
            </a:r>
            <a:endParaRPr lang="fr-FR" sz="1200" dirty="0">
              <a:effectLst/>
              <a:latin typeface="Times New Roman" panose="02020603050405020304" pitchFamily="18" charset="0"/>
              <a:ea typeface="Times New Roman" panose="02020603050405020304" pitchFamily="18" charset="0"/>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n>
                  <a:noFill/>
                </a:ln>
                <a:solidFill>
                  <a:srgbClr val="000000"/>
                </a:solidFill>
                <a:effectLst/>
                <a:latin typeface="Times New Roman" panose="02020603050405020304" pitchFamily="18" charset="0"/>
                <a:ea typeface="Times New Roman" panose="02020603050405020304" pitchFamily="18" charset="0"/>
              </a:rPr>
              <a:t>Différenciation.</a:t>
            </a:r>
            <a:r>
              <a:rPr lang="fr-FR" sz="1800" dirty="0">
                <a:ln>
                  <a:noFill/>
                </a:ln>
                <a:solidFill>
                  <a:srgbClr val="000000"/>
                </a:solidFill>
                <a:effectLst/>
                <a:latin typeface="Times New Roman" panose="02020603050405020304" pitchFamily="18" charset="0"/>
                <a:ea typeface="Times New Roman" panose="02020603050405020304" pitchFamily="18" charset="0"/>
              </a:rPr>
              <a:t> On peut donner aux élèves la liste des adjectifs et des caractéristiques utilisables pour remplir les devinettes </a:t>
            </a:r>
            <a:r>
              <a:rPr lang="fr-FR" sz="1800" i="1" dirty="0">
                <a:ln>
                  <a:noFill/>
                </a:ln>
                <a:solidFill>
                  <a:srgbClr val="000000"/>
                </a:solidFill>
                <a:effectLst/>
                <a:latin typeface="Times New Roman" panose="02020603050405020304" pitchFamily="18" charset="0"/>
                <a:ea typeface="Times New Roman" panose="02020603050405020304" pitchFamily="18" charset="0"/>
              </a:rPr>
              <a:t>(cf. </a:t>
            </a:r>
            <a:r>
              <a:rPr lang="fr-FR" sz="1800" i="1" dirty="0">
                <a:ln>
                  <a:noFill/>
                </a:ln>
                <a:solidFill>
                  <a:srgbClr val="000000"/>
                </a:solidFill>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ln>
                  <a:noFill/>
                </a:ln>
                <a:solidFill>
                  <a:srgbClr val="000000"/>
                </a:solidFill>
                <a:effectLst/>
                <a:latin typeface="Times New Roman" panose="02020603050405020304" pitchFamily="18" charset="0"/>
                <a:ea typeface="Times New Roman" panose="02020603050405020304" pitchFamily="18" charset="0"/>
              </a:rPr>
              <a:t>)</a:t>
            </a:r>
            <a:r>
              <a:rPr lang="fr-FR" sz="1800" dirty="0">
                <a:ln>
                  <a:noFill/>
                </a:ln>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13</a:t>
            </a:fld>
            <a:endParaRPr lang="fr-FR" dirty="0"/>
          </a:p>
        </p:txBody>
      </p:sp>
    </p:spTree>
    <p:extLst>
      <p:ext uri="{BB962C8B-B14F-4D97-AF65-F5344CB8AC3E}">
        <p14:creationId xmlns:p14="http://schemas.microsoft.com/office/powerpoint/2010/main" val="266903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Réponse possible</a:t>
            </a:r>
          </a:p>
          <a:p>
            <a:endParaRPr lang="fr-FR" i="1" dirty="0"/>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kern="0" dirty="0">
                <a:effectLst/>
                <a:latin typeface="Times New Roman" panose="02020603050405020304" pitchFamily="18" charset="0"/>
                <a:ea typeface="Times New Roman" panose="02020603050405020304" pitchFamily="18" charset="0"/>
              </a:rPr>
              <a:t>Revenir </a:t>
            </a:r>
            <a:r>
              <a:rPr lang="fr-FR" sz="1800" kern="0" dirty="0">
                <a:effectLst/>
                <a:latin typeface="Times New Roman" panose="02020603050405020304" pitchFamily="18" charset="0"/>
                <a:ea typeface="Times New Roman" panose="02020603050405020304" pitchFamily="18" charset="0"/>
              </a:rPr>
              <a:t>en classe entière e</a:t>
            </a:r>
            <a:r>
              <a:rPr lang="fr-FR" sz="1800" b="0" kern="0" dirty="0">
                <a:effectLst/>
                <a:latin typeface="Times New Roman" panose="02020603050405020304" pitchFamily="18" charset="0"/>
                <a:ea typeface="Times New Roman" panose="02020603050405020304" pitchFamily="18" charset="0"/>
              </a:rPr>
              <a:t>t</a:t>
            </a:r>
            <a:r>
              <a:rPr lang="fr-FR" sz="1800" b="1" kern="0" dirty="0">
                <a:effectLst/>
                <a:latin typeface="Times New Roman" panose="02020603050405020304" pitchFamily="18" charset="0"/>
                <a:ea typeface="Times New Roman" panose="02020603050405020304" pitchFamily="18" charset="0"/>
              </a:rPr>
              <a:t> lire</a:t>
            </a:r>
            <a:r>
              <a:rPr lang="fr-FR" sz="1800" kern="0" dirty="0">
                <a:effectLst/>
                <a:latin typeface="Times New Roman" panose="02020603050405020304" pitchFamily="18" charset="0"/>
                <a:ea typeface="Times New Roman" panose="02020603050405020304" pitchFamily="18" charset="0"/>
              </a:rPr>
              <a:t> quelques productions.</a:t>
            </a:r>
            <a:endParaRPr lang="fr-FR" i="1"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14</a:t>
            </a:fld>
            <a:endParaRPr lang="fr-FR" dirty="0"/>
          </a:p>
        </p:txBody>
      </p:sp>
    </p:spTree>
    <p:extLst>
      <p:ext uri="{BB962C8B-B14F-4D97-AF65-F5344CB8AC3E}">
        <p14:creationId xmlns:p14="http://schemas.microsoft.com/office/powerpoint/2010/main" val="23791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Froid, rouge et délicieux</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r>
              <a:rPr lang="fr-FR" sz="12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a:t>
            </a: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i="1" dirty="0">
                <a:solidFill>
                  <a:srgbClr val="000000"/>
                </a:solidFill>
                <a:effectLst/>
                <a:latin typeface="+mn-lt"/>
                <a:ea typeface="Calibri" panose="020F0502020204030204" pitchFamily="34" charset="0"/>
                <a:cs typeface="Times New Roman" panose="02020603050405020304" pitchFamily="18" charset="0"/>
              </a:rPr>
              <a:t>(</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a:t>
            </a:r>
          </a:p>
          <a:p>
            <a:pPr algn="just"/>
            <a:r>
              <a:rPr lang="fr-FR" sz="1800" dirty="0">
                <a:solidFill>
                  <a:srgbClr val="000000"/>
                </a:solidFill>
                <a:effectLst/>
                <a:latin typeface="Times New Roman" panose="02020603050405020304" pitchFamily="18" charset="0"/>
                <a:ea typeface="Times New Roman" panose="02020603050405020304" pitchFamily="18" charset="0"/>
              </a:rPr>
              <a:t>- On a appris ce qu’est un adjectif.</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imes New Roman" panose="02020603050405020304" pitchFamily="18" charset="0"/>
                <a:ea typeface="Times New Roman" panose="02020603050405020304" pitchFamily="18" charset="0"/>
              </a:rPr>
              <a:t>- On peut ajouter aux noms des mots qui disent comment sont les choses : ce sont des </a:t>
            </a:r>
            <a:r>
              <a:rPr lang="fr-FR" sz="1800" b="1" dirty="0">
                <a:solidFill>
                  <a:srgbClr val="000000"/>
                </a:solidFill>
                <a:effectLst/>
                <a:latin typeface="Times New Roman" panose="02020603050405020304" pitchFamily="18" charset="0"/>
                <a:ea typeface="Times New Roman" panose="02020603050405020304" pitchFamily="18" charset="0"/>
              </a:rPr>
              <a:t>adjectifs</a:t>
            </a:r>
            <a:r>
              <a:rPr lang="fr-FR" sz="1800" dirty="0">
                <a:solidFill>
                  <a:srgbClr val="000000"/>
                </a:solidFill>
                <a:effectLst/>
                <a:latin typeface="Times New Roman" panose="02020603050405020304" pitchFamily="18" charset="0"/>
                <a:ea typeface="Times New Roman" panose="02020603050405020304" pitchFamily="18" charset="0"/>
              </a:rPr>
              <a:t>.</a:t>
            </a:r>
          </a:p>
          <a:p>
            <a:pPr algn="just"/>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15</a:t>
            </a:fld>
            <a:endParaRPr lang="fr-FR" dirty="0"/>
          </a:p>
        </p:txBody>
      </p:sp>
    </p:spTree>
    <p:extLst>
      <p:ext uri="{BB962C8B-B14F-4D97-AF65-F5344CB8AC3E}">
        <p14:creationId xmlns:p14="http://schemas.microsoft.com/office/powerpoint/2010/main" val="97878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Times New Roman" panose="02020603050405020304" pitchFamily="18" charset="0"/>
              </a:rPr>
              <a:t>« Quels sont les nouveaux mots de la grammaire que vous retenez ? Quels exemples vous aideront à vous en souvenir ? »</a:t>
            </a:r>
          </a:p>
          <a:p>
            <a:pPr marL="0" marR="0" lvl="0" indent="0" algn="just"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70C0"/>
                </a:solidFill>
                <a:effectLst/>
                <a:latin typeface="Times New Roman" panose="02020603050405020304" pitchFamily="18" charset="0"/>
                <a:ea typeface="Times New Roman" panose="02020603050405020304" pitchFamily="18" charset="0"/>
              </a:rPr>
              <a:t>Réponse attendue</a:t>
            </a:r>
            <a:r>
              <a:rPr lang="fr-FR" sz="1800" dirty="0">
                <a:solidFill>
                  <a:srgbClr val="0070C0"/>
                </a:solidFill>
                <a:effectLst/>
                <a:latin typeface="Times New Roman" panose="02020603050405020304" pitchFamily="18" charset="0"/>
                <a:ea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Times New Roman" panose="02020603050405020304" pitchFamily="18" charset="0"/>
              </a:rPr>
              <a:t>Un adjectif.</a:t>
            </a: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16</a:t>
            </a:fld>
            <a:endParaRPr lang="fr-FR" dirty="0"/>
          </a:p>
        </p:txBody>
      </p:sp>
    </p:spTree>
    <p:extLst>
      <p:ext uri="{BB962C8B-B14F-4D97-AF65-F5344CB8AC3E}">
        <p14:creationId xmlns:p14="http://schemas.microsoft.com/office/powerpoint/2010/main" val="46527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17</a:t>
            </a:fld>
            <a:endParaRPr lang="fr-FR" dirty="0"/>
          </a:p>
        </p:txBody>
      </p:sp>
    </p:spTree>
    <p:extLst>
      <p:ext uri="{BB962C8B-B14F-4D97-AF65-F5344CB8AC3E}">
        <p14:creationId xmlns:p14="http://schemas.microsoft.com/office/powerpoint/2010/main" val="287519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a:t>
            </a:r>
            <a:r>
              <a:rPr lang="fr-FR" sz="1800" i="1" dirty="0">
                <a:effectLst/>
                <a:latin typeface="Times New Roman" panose="02020603050405020304" pitchFamily="18" charset="0"/>
                <a:ea typeface="Calibri" panose="020F0502020204030204" pitchFamily="34" charset="0"/>
              </a:rPr>
              <a:t> (cf. Fichier photocopiable)</a:t>
            </a:r>
            <a:endParaRPr lang="fr-FR"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Times New Roman" panose="02020603050405020304" pitchFamily="18" charset="0"/>
              </a:rPr>
              <a:t>« Voilà votre trace écrite. Il y a un trou à compléter.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Times New Roman" panose="02020603050405020304" pitchFamily="18" charset="0"/>
              </a:rPr>
              <a:t>Avec le crayon noir, ajouter les mots </a:t>
            </a:r>
            <a:r>
              <a:rPr lang="fr-FR" sz="1800" dirty="0">
                <a:solidFill>
                  <a:srgbClr val="0070C0"/>
                </a:solidFill>
                <a:effectLst/>
                <a:latin typeface="Segoe UI" panose="020B0502040204020203" pitchFamily="34" charset="0"/>
                <a:ea typeface="Times New Roman" panose="02020603050405020304" pitchFamily="18" charset="0"/>
                <a:cs typeface="Segoe UI" panose="020B0502040204020203" pitchFamily="34" charset="0"/>
              </a:rPr>
              <a:t>"</a:t>
            </a:r>
            <a:r>
              <a:rPr lang="fr-FR" sz="1800" dirty="0">
                <a:solidFill>
                  <a:srgbClr val="0070C0"/>
                </a:solidFill>
                <a:effectLst/>
                <a:latin typeface="Times New Roman" panose="02020603050405020304" pitchFamily="18" charset="0"/>
                <a:ea typeface="Times New Roman" panose="02020603050405020304" pitchFamily="18" charset="0"/>
              </a:rPr>
              <a:t>comment sont les choses</a:t>
            </a:r>
            <a:r>
              <a:rPr lang="fr-FR" sz="1800" dirty="0">
                <a:solidFill>
                  <a:srgbClr val="0070C0"/>
                </a:solidFill>
                <a:effectLst/>
                <a:latin typeface="Segoe UI" panose="020B0502040204020203" pitchFamily="34" charset="0"/>
                <a:ea typeface="Times New Roman" panose="02020603050405020304" pitchFamily="18" charset="0"/>
                <a:cs typeface="Segoe UI" panose="020B0502040204020203" pitchFamily="34" charset="0"/>
              </a:rPr>
              <a:t>"</a:t>
            </a:r>
            <a:r>
              <a:rPr lang="fr-FR" sz="1800" dirty="0">
                <a:solidFill>
                  <a:srgbClr val="0070C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18</a:t>
            </a:fld>
            <a:endParaRPr lang="fr-FR" dirty="0"/>
          </a:p>
        </p:txBody>
      </p:sp>
    </p:spTree>
    <p:extLst>
      <p:ext uri="{BB962C8B-B14F-4D97-AF65-F5344CB8AC3E}">
        <p14:creationId xmlns:p14="http://schemas.microsoft.com/office/powerpoint/2010/main" val="43312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effectLst/>
                <a:latin typeface="Times New Roman" panose="02020603050405020304" pitchFamily="18" charset="0"/>
                <a:ea typeface="Times New Roman" panose="02020603050405020304" pitchFamily="18" charset="0"/>
                <a:cs typeface="Calibri" panose="020F0502020204030204" pitchFamily="34" charset="0"/>
              </a:rPr>
              <a:t>Après </a:t>
            </a:r>
            <a:r>
              <a:rPr lang="fr-FR" sz="1200" i="1">
                <a:effectLst/>
                <a:latin typeface="Times New Roman" panose="02020603050405020304" pitchFamily="18" charset="0"/>
                <a:ea typeface="Times New Roman" panose="02020603050405020304" pitchFamily="18" charset="0"/>
                <a:cs typeface="Calibri" panose="020F0502020204030204" pitchFamily="34" charset="0"/>
              </a:rPr>
              <a:t>cette leçon, </a:t>
            </a:r>
            <a:r>
              <a:rPr lang="fr-FR" sz="1200" i="1" dirty="0">
                <a:effectLst/>
                <a:latin typeface="Times New Roman" panose="02020603050405020304" pitchFamily="18" charset="0"/>
                <a:ea typeface="Times New Roman" panose="02020603050405020304" pitchFamily="18" charset="0"/>
                <a:cs typeface="Calibri" panose="020F0502020204030204" pitchFamily="34" charset="0"/>
              </a:rPr>
              <a:t>vous pouvez proposer aux élèves les activités de révision suivantes :</a:t>
            </a:r>
            <a:endParaRPr lang="fr-FR"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cap="small" dirty="0">
              <a:solidFill>
                <a:srgbClr val="FFFFFF"/>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small" dirty="0">
                <a:solidFill>
                  <a:srgbClr val="FFFFFF"/>
                </a:solidFill>
                <a:effectLst/>
                <a:latin typeface="Times New Roman" panose="02020603050405020304" pitchFamily="18" charset="0"/>
                <a:ea typeface="Times New Roman" panose="02020603050405020304" pitchFamily="18" charset="0"/>
              </a:rPr>
              <a:t>LIVRET N° 4, P. 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cs typeface="Calibri" panose="020F0502020204030204" pitchFamily="34" charset="0"/>
              </a:rPr>
              <a:t>Leçon 27</a:t>
            </a:r>
            <a:r>
              <a:rPr lang="fr-FR" sz="12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fr-FR" sz="1200" b="1" i="1" dirty="0">
                <a:effectLst/>
                <a:latin typeface="Times New Roman" panose="02020603050405020304" pitchFamily="18" charset="0"/>
                <a:ea typeface="Times New Roman" panose="02020603050405020304" pitchFamily="18" charset="0"/>
                <a:cs typeface="Calibri" panose="020F0502020204030204" pitchFamily="34" charset="0"/>
              </a:rPr>
              <a:t>Les deux amis  •  </a:t>
            </a:r>
            <a:r>
              <a:rPr lang="fr-FR" sz="1200" cap="small" dirty="0">
                <a:effectLst/>
                <a:latin typeface="Times New Roman" panose="02020603050405020304" pitchFamily="18" charset="0"/>
                <a:ea typeface="Times New Roman" panose="02020603050405020304" pitchFamily="18" charset="0"/>
                <a:cs typeface="Calibri" panose="020F0502020204030204" pitchFamily="34" charset="0"/>
              </a:rPr>
              <a:t>séparer les déterminants et les noms</a:t>
            </a:r>
            <a:endParaRPr lang="fr-FR" sz="1200" i="1"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endParaRPr>
          </a:p>
          <a:p>
            <a:endParaRPr lang="fr-FR" sz="1200" dirty="0">
              <a:effectLst/>
              <a:latin typeface="Times New Roman" panose="02020603050405020304" pitchFamily="18" charset="0"/>
              <a:ea typeface="Times New Roman" panose="02020603050405020304" pitchFamily="18" charset="0"/>
            </a:endParaRPr>
          </a:p>
          <a:p>
            <a:r>
              <a:rPr lang="fr-FR" sz="1200" i="1" dirty="0">
                <a:effectLst/>
                <a:latin typeface="Times New Roman" panose="02020603050405020304" pitchFamily="18" charset="0"/>
                <a:ea typeface="Times New Roman" panose="02020603050405020304" pitchFamily="18" charset="0"/>
              </a:rPr>
              <a:t>Corrigés à retrouver dans le Guide à la fin de la leçon 27, p. 77 </a:t>
            </a:r>
          </a:p>
          <a:p>
            <a:r>
              <a:rPr lang="fr-FR" sz="1200" i="1" dirty="0">
                <a:effectLst/>
                <a:latin typeface="Times New Roman" panose="02020603050405020304" pitchFamily="18" charset="0"/>
                <a:ea typeface="Times New Roman" panose="02020603050405020304" pitchFamily="18" charset="0"/>
              </a:rPr>
              <a:t>et dans le </a:t>
            </a:r>
            <a:r>
              <a:rPr lang="fr-FR" sz="1200" i="1" cap="small" dirty="0">
                <a:effectLst/>
                <a:latin typeface="Times New Roman" panose="02020603050405020304" pitchFamily="18" charset="0"/>
                <a:ea typeface="Times New Roman" panose="02020603050405020304" pitchFamily="18" charset="0"/>
              </a:rPr>
              <a:t>Diaporama</a:t>
            </a:r>
            <a:r>
              <a:rPr lang="fr-FR" sz="1200" i="1" dirty="0">
                <a:effectLst/>
                <a:latin typeface="Times New Roman" panose="02020603050405020304" pitchFamily="18" charset="0"/>
                <a:ea typeface="Times New Roman" panose="02020603050405020304" pitchFamily="18" charset="0"/>
              </a:rPr>
              <a:t> </a:t>
            </a:r>
            <a:r>
              <a:rPr lang="fr-FR" sz="1200" i="1" dirty="0">
                <a:effectLst/>
                <a:latin typeface="Times New Roman" panose="02020603050405020304" pitchFamily="18" charset="0"/>
                <a:ea typeface="Times New Roman" panose="02020603050405020304" pitchFamily="18" charset="0"/>
                <a:sym typeface="Wingdings" panose="05000000000000000000" pitchFamily="2" charset="2"/>
              </a:rPr>
              <a:t></a:t>
            </a:r>
            <a:r>
              <a:rPr lang="fr-FR" sz="1200" i="1" dirty="0">
                <a:effectLst/>
                <a:latin typeface="Times New Roman" panose="02020603050405020304" pitchFamily="18" charset="0"/>
                <a:ea typeface="Times New Roman" panose="02020603050405020304" pitchFamily="18" charset="0"/>
              </a:rPr>
              <a:t> </a:t>
            </a:r>
            <a:r>
              <a:rPr lang="fr-FR" sz="1200" i="1" dirty="0">
                <a:effectLst/>
                <a:highlight>
                  <a:srgbClr val="FFFF00"/>
                </a:highlight>
                <a:latin typeface="Times New Roman" panose="02020603050405020304" pitchFamily="18" charset="0"/>
                <a:ea typeface="Times New Roman" panose="02020603050405020304" pitchFamily="18" charset="0"/>
              </a:rPr>
              <a:t>hatier-clic.fr/23lpfdgce1_dia027</a:t>
            </a:r>
            <a:endParaRPr lang="fr-FR" sz="1200" i="1"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19</a:t>
            </a:fld>
            <a:endParaRPr lang="fr-FR" dirty="0"/>
          </a:p>
        </p:txBody>
      </p:sp>
    </p:spTree>
    <p:extLst>
      <p:ext uri="{BB962C8B-B14F-4D97-AF65-F5344CB8AC3E}">
        <p14:creationId xmlns:p14="http://schemas.microsoft.com/office/powerpoint/2010/main" val="205762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n-lt"/>
              </a:rPr>
              <a:t>PHASE 1 : </a:t>
            </a:r>
            <a:r>
              <a:rPr lang="fr-FR" sz="1000" b="1" i="1" dirty="0">
                <a:latin typeface="+mn-lt"/>
              </a:rPr>
              <a:t>Enrôlement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Quelle est la pomme qu’on a le plus envie de manger ? »</a:t>
            </a:r>
          </a:p>
          <a:p>
            <a:r>
              <a:rPr lang="fr-FR" sz="1200" b="1" u="sng" dirty="0">
                <a:solidFill>
                  <a:srgbClr val="00B050"/>
                </a:solidFill>
                <a:effectLst/>
                <a:latin typeface="Times New Roman" panose="02020603050405020304" pitchFamily="18" charset="0"/>
                <a:ea typeface="Times New Roman" panose="02020603050405020304" pitchFamily="18" charset="0"/>
              </a:rPr>
              <a:t>Réponse attendue</a:t>
            </a:r>
            <a:r>
              <a:rPr lang="fr-FR" sz="1200" b="1" i="1" dirty="0">
                <a:solidFill>
                  <a:srgbClr val="00B050"/>
                </a:solidFill>
                <a:effectLst/>
                <a:latin typeface="Times New Roman" panose="02020603050405020304" pitchFamily="18" charset="0"/>
                <a:ea typeface="Times New Roman" panose="02020603050405020304" pitchFamily="18" charset="0"/>
              </a:rPr>
              <a:t> </a:t>
            </a:r>
            <a:r>
              <a:rPr lang="fr-FR" sz="1200" b="0" dirty="0">
                <a:solidFill>
                  <a:srgbClr val="00B050"/>
                </a:solidFill>
                <a:effectLst/>
                <a:latin typeface="Times New Roman" panose="02020603050405020304" pitchFamily="18" charset="0"/>
                <a:ea typeface="Times New Roman" panose="02020603050405020304" pitchFamily="18" charset="0"/>
              </a:rPr>
              <a:t>:</a:t>
            </a:r>
            <a:endParaRPr lang="fr-FR" sz="1200" b="0" i="0" dirty="0">
              <a:solidFill>
                <a:srgbClr val="00B050"/>
              </a:solidFill>
              <a:effectLst/>
              <a:latin typeface="Times New Roman" panose="02020603050405020304" pitchFamily="18" charset="0"/>
              <a:ea typeface="Times New Roman" panose="02020603050405020304" pitchFamily="18" charset="0"/>
            </a:endParaRPr>
          </a:p>
          <a:p>
            <a:r>
              <a:rPr lang="fr-FR" sz="1200" i="1" dirty="0">
                <a:effectLst/>
                <a:latin typeface="Times New Roman" panose="02020603050405020304" pitchFamily="18" charset="0"/>
                <a:ea typeface="Times New Roman" panose="02020603050405020304" pitchFamily="18" charset="0"/>
              </a:rPr>
              <a:t>Diverses réponses sont possibles ; l’important est que les élèves utilisent les mots </a:t>
            </a:r>
            <a:r>
              <a:rPr lang="fr-FR" sz="1200" dirty="0">
                <a:effectLst/>
                <a:latin typeface="Times New Roman" panose="02020603050405020304" pitchFamily="18" charset="0"/>
                <a:ea typeface="Times New Roman" panose="02020603050405020304" pitchFamily="18" charset="0"/>
              </a:rPr>
              <a:t>rouge</a:t>
            </a:r>
            <a:r>
              <a:rPr lang="fr-FR" sz="1200" i="1" dirty="0">
                <a:effectLst/>
                <a:latin typeface="Times New Roman" panose="02020603050405020304" pitchFamily="18" charset="0"/>
                <a:ea typeface="Times New Roman" panose="02020603050405020304" pitchFamily="18" charset="0"/>
              </a:rPr>
              <a:t> et </a:t>
            </a:r>
            <a:r>
              <a:rPr lang="fr-FR" sz="1200" dirty="0">
                <a:effectLst/>
                <a:latin typeface="Times New Roman" panose="02020603050405020304" pitchFamily="18" charset="0"/>
                <a:ea typeface="Times New Roman" panose="02020603050405020304" pitchFamily="18" charset="0"/>
              </a:rPr>
              <a:t>verte</a:t>
            </a:r>
            <a:r>
              <a:rPr lang="fr-FR" sz="1200" i="1" dirty="0">
                <a:effectLst/>
                <a:latin typeface="Times New Roman" panose="02020603050405020304" pitchFamily="18" charset="0"/>
                <a:ea typeface="Times New Roman" panose="02020603050405020304" pitchFamily="18" charset="0"/>
              </a:rPr>
              <a:t>.</a:t>
            </a:r>
            <a:endParaRPr lang="fr-FR" sz="1200" i="1" dirty="0">
              <a:solidFill>
                <a:schemeClr val="tx1"/>
              </a:solidFill>
              <a:effectLst/>
              <a:latin typeface="Times New Roman" panose="02020603050405020304" pitchFamily="18" charset="0"/>
              <a:ea typeface="Times New Roman" panose="02020603050405020304" pitchFamily="18" charset="0"/>
              <a:cs typeface="+mn-cs"/>
            </a:endParaRPr>
          </a:p>
          <a:p>
            <a:endParaRPr lang="fr-FR" sz="1200" i="1" dirty="0">
              <a:solidFill>
                <a:schemeClr val="tx1"/>
              </a:solidFill>
              <a:effectLst/>
              <a:latin typeface="Times New Roman" panose="02020603050405020304" pitchFamily="18" charset="0"/>
              <a:ea typeface="Calibri" panose="020F0502020204030204" pitchFamily="34" charset="0"/>
              <a:cs typeface="+mn-cs"/>
              <a:sym typeface="Wingdings 3" pitchFamily="2" charset="2"/>
            </a:endParaRPr>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Times New Roman" panose="02020603050405020304" pitchFamily="18" charset="0"/>
              </a:rPr>
              <a:t>« On a appris à reconnaitre deux sortes de mots : les noms et les verbes. Aujourd’hui, on va apprendre une autre sorte de mots, comme les mots </a:t>
            </a:r>
            <a:r>
              <a:rPr lang="fr-FR" sz="1200" i="1" dirty="0">
                <a:solidFill>
                  <a:srgbClr val="0070C0"/>
                </a:solidFill>
                <a:effectLst/>
                <a:latin typeface="Times New Roman" panose="02020603050405020304" pitchFamily="18" charset="0"/>
                <a:ea typeface="Times New Roman" panose="02020603050405020304" pitchFamily="18" charset="0"/>
              </a:rPr>
              <a:t>rouge</a:t>
            </a:r>
            <a:r>
              <a:rPr lang="fr-FR" sz="1200" dirty="0">
                <a:solidFill>
                  <a:srgbClr val="0070C0"/>
                </a:solidFill>
                <a:effectLst/>
                <a:latin typeface="Times New Roman" panose="02020603050405020304" pitchFamily="18" charset="0"/>
                <a:ea typeface="Times New Roman" panose="02020603050405020304" pitchFamily="18" charset="0"/>
              </a:rPr>
              <a:t> ou </a:t>
            </a:r>
            <a:r>
              <a:rPr lang="fr-FR" sz="1200" i="1" dirty="0">
                <a:solidFill>
                  <a:srgbClr val="0070C0"/>
                </a:solidFill>
                <a:effectLst/>
                <a:latin typeface="Times New Roman" panose="02020603050405020304" pitchFamily="18" charset="0"/>
                <a:ea typeface="Times New Roman" panose="02020603050405020304" pitchFamily="18" charset="0"/>
              </a:rPr>
              <a:t>vert</a:t>
            </a:r>
            <a:r>
              <a:rPr lang="fr-FR" sz="1200" dirty="0">
                <a:solidFill>
                  <a:srgbClr val="0070C0"/>
                </a:solidFill>
                <a:effectLst/>
                <a:latin typeface="Times New Roman" panose="02020603050405020304" pitchFamily="18" charset="0"/>
                <a:ea typeface="Times New Roman" panose="02020603050405020304" pitchFamily="18" charset="0"/>
              </a:rPr>
              <a:t>.</a:t>
            </a:r>
            <a:endParaRPr lang="fr-FR" sz="1200" dirty="0">
              <a:solidFill>
                <a:schemeClr val="tx1"/>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200" dirty="0">
                <a:solidFill>
                  <a:srgbClr val="0070C0"/>
                </a:solidFill>
                <a:effectLst/>
                <a:latin typeface="Times New Roman" panose="02020603050405020304" pitchFamily="18" charset="0"/>
                <a:ea typeface="Times New Roman" panose="02020603050405020304" pitchFamily="18" charset="0"/>
              </a:rPr>
              <a:t>Pour mieux comprendre ce que c’est, on va regarder un imagier, un livre pour les petits. »</a:t>
            </a: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2</a:t>
            </a:fld>
            <a:endParaRPr lang="fr-FR" dirty="0"/>
          </a:p>
        </p:txBody>
      </p:sp>
    </p:spTree>
    <p:extLst>
      <p:ext uri="{BB962C8B-B14F-4D97-AF65-F5344CB8AC3E}">
        <p14:creationId xmlns:p14="http://schemas.microsoft.com/office/powerpoint/2010/main" val="63815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sz="1800" b="1" i="1" kern="0" dirty="0">
                <a:effectLst/>
                <a:highlight>
                  <a:srgbClr val="D3D3D3"/>
                </a:highlight>
                <a:latin typeface="Times New Roman" panose="02020603050405020304" pitchFamily="18" charset="0"/>
                <a:ea typeface="Times New Roman" panose="02020603050405020304" pitchFamily="18" charset="0"/>
              </a:rPr>
              <a:t>Observation</a:t>
            </a:r>
            <a:r>
              <a:rPr lang="fr-FR" sz="1800" b="1" kern="0" dirty="0">
                <a:effectLst/>
                <a:highlight>
                  <a:srgbClr val="D3D3D3"/>
                </a:highlight>
                <a:latin typeface="Times New Roman" panose="02020603050405020304" pitchFamily="18" charset="0"/>
                <a:ea typeface="Times New Roman" panose="02020603050405020304" pitchFamily="18" charset="0"/>
              </a:rPr>
              <a:t>.</a:t>
            </a:r>
            <a:r>
              <a:rPr lang="fr-FR" sz="1800" b="1" kern="0" dirty="0">
                <a:effectLst/>
                <a:latin typeface="Times New Roman" panose="02020603050405020304" pitchFamily="18" charset="0"/>
                <a:ea typeface="Times New Roman" panose="02020603050405020304" pitchFamily="18" charset="0"/>
              </a:rPr>
              <a:t> Trouver un même adjectif pour décrire plusieurs images</a:t>
            </a:r>
          </a:p>
          <a:p>
            <a:endParaRPr lang="fr-FR" sz="1800" b="1" kern="0" dirty="0">
              <a:effectLst/>
              <a:latin typeface="Times New Roman" panose="02020603050405020304" pitchFamily="18"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Voici les images d’un livre. Ce livre n’a pas de texte, ce sont juste des images. Vous allez essayer d’inventer un titre pour ce livre. »</a:t>
            </a:r>
          </a:p>
          <a:p>
            <a:pPr marL="0" lvl="0" indent="0">
              <a:buClr>
                <a:srgbClr val="00B050"/>
              </a:buClr>
              <a:buFont typeface="Symbol" panose="05050102010706020507" pitchFamily="18" charset="2"/>
              <a:buNone/>
            </a:pPr>
            <a:endParaRPr lang="fr-FR" sz="1800"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kern="0" dirty="0">
                <a:solidFill>
                  <a:srgbClr val="0070C0"/>
                </a:solidFill>
                <a:effectLst/>
                <a:latin typeface="Times New Roman" panose="02020603050405020304" pitchFamily="18" charset="0"/>
                <a:ea typeface="Times New Roman" panose="02020603050405020304" pitchFamily="18" charset="0"/>
              </a:rPr>
              <a:t>« Qu’est-ce qu’on voit qui est pareil sur toutes les images ? Est-ce que vous pouvez inventer un titre pour ce livre ? »</a:t>
            </a:r>
          </a:p>
          <a:p>
            <a:pPr marL="0" lvl="0" indent="0">
              <a:buClr>
                <a:srgbClr val="00B050"/>
              </a:buClr>
              <a:buFont typeface="Symbol" panose="05050102010706020507" pitchFamily="18" charset="2"/>
              <a:buNone/>
            </a:pPr>
            <a:endParaRPr lang="fr-FR" sz="1800" b="1" u="sng" dirty="0">
              <a:solidFill>
                <a:srgbClr val="00B050"/>
              </a:solidFill>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On voit que toutes les images montrent des choses jaunes. </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Le titre pourrait être </a:t>
            </a:r>
            <a:r>
              <a:rPr lang="fr-FR" sz="1800" i="1" dirty="0">
                <a:effectLst/>
                <a:latin typeface="Times New Roman" panose="02020603050405020304" pitchFamily="18" charset="0"/>
                <a:ea typeface="Times New Roman" panose="02020603050405020304" pitchFamily="18" charset="0"/>
              </a:rPr>
              <a:t>Jaune </a:t>
            </a:r>
            <a:r>
              <a:rPr lang="fr-FR" sz="1800" dirty="0">
                <a:effectLst/>
                <a:latin typeface="Times New Roman" panose="02020603050405020304" pitchFamily="18" charset="0"/>
                <a:ea typeface="Times New Roman" panose="02020603050405020304" pitchFamily="18" charset="0"/>
              </a:rPr>
              <a:t>ou</a:t>
            </a:r>
            <a:r>
              <a:rPr lang="fr-FR" sz="1800" i="1" dirty="0">
                <a:effectLst/>
                <a:latin typeface="Times New Roman" panose="02020603050405020304" pitchFamily="18" charset="0"/>
                <a:ea typeface="Times New Roman" panose="02020603050405020304" pitchFamily="18" charset="0"/>
              </a:rPr>
              <a:t> Je vois jaune </a:t>
            </a:r>
            <a:r>
              <a:rPr lang="fr-FR" sz="1800" dirty="0">
                <a:effectLst/>
                <a:latin typeface="Times New Roman" panose="02020603050405020304" pitchFamily="18" charset="0"/>
                <a:ea typeface="Times New Roman" panose="02020603050405020304" pitchFamily="18" charset="0"/>
              </a:rPr>
              <a:t>ou</a:t>
            </a:r>
            <a:r>
              <a:rPr lang="fr-FR" sz="1800" i="1" dirty="0">
                <a:effectLst/>
                <a:latin typeface="Times New Roman" panose="02020603050405020304" pitchFamily="18" charset="0"/>
                <a:ea typeface="Times New Roman" panose="02020603050405020304" pitchFamily="18" charset="0"/>
              </a:rPr>
              <a:t> Tout est jaune</a:t>
            </a:r>
            <a:r>
              <a:rPr lang="fr-FR" sz="1800" dirty="0">
                <a:effectLst/>
                <a:latin typeface="Times New Roman" panose="02020603050405020304" pitchFamily="18" charset="0"/>
                <a:ea typeface="Times New Roman" panose="02020603050405020304" pitchFamily="18" charset="0"/>
              </a:rPr>
              <a:t>, etc.</a:t>
            </a:r>
          </a:p>
          <a:p>
            <a:pPr marL="0" lvl="0" indent="0">
              <a:buClr>
                <a:srgbClr val="00B050"/>
              </a:buClr>
              <a:buFont typeface="Symbol" panose="05050102010706020507" pitchFamily="18" charset="2"/>
              <a:buNone/>
            </a:pP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3</a:t>
            </a:fld>
            <a:endParaRPr lang="fr-FR" dirty="0"/>
          </a:p>
        </p:txBody>
      </p:sp>
    </p:spTree>
    <p:extLst>
      <p:ext uri="{BB962C8B-B14F-4D97-AF65-F5344CB8AC3E}">
        <p14:creationId xmlns:p14="http://schemas.microsoft.com/office/powerpoint/2010/main" val="247521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kern="0" dirty="0">
                <a:solidFill>
                  <a:srgbClr val="0070C0"/>
                </a:solidFill>
                <a:effectLst/>
                <a:latin typeface="Times New Roman" panose="02020603050405020304" pitchFamily="18" charset="0"/>
                <a:ea typeface="Times New Roman" panose="02020603050405020304" pitchFamily="18" charset="0"/>
              </a:rPr>
              <a:t>« Vous avez raison. C’est un livre pour les petits qui ne savent pas encore comment on appelle les couleurs. »</a:t>
            </a:r>
            <a:endParaRPr lang="fr-FR"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4</a:t>
            </a:fld>
            <a:endParaRPr lang="fr-FR"/>
          </a:p>
        </p:txBody>
      </p:sp>
    </p:spTree>
    <p:extLst>
      <p:ext uri="{BB962C8B-B14F-4D97-AF65-F5344CB8AC3E}">
        <p14:creationId xmlns:p14="http://schemas.microsoft.com/office/powerpoint/2010/main" val="399339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sz="1200" b="1" i="1" kern="0" dirty="0">
                <a:effectLst/>
                <a:highlight>
                  <a:srgbClr val="D3D3D3"/>
                </a:highlight>
                <a:latin typeface="Times New Roman" panose="02020603050405020304" pitchFamily="18" charset="0"/>
                <a:ea typeface="Times New Roman" panose="02020603050405020304" pitchFamily="18" charset="0"/>
              </a:rPr>
              <a:t>Appariement</a:t>
            </a:r>
            <a:r>
              <a:rPr lang="fr-FR" sz="1200" b="1" kern="0" dirty="0">
                <a:effectLst/>
                <a:highlight>
                  <a:srgbClr val="D3D3D3"/>
                </a:highlight>
                <a:latin typeface="Times New Roman" panose="02020603050405020304" pitchFamily="18" charset="0"/>
                <a:ea typeface="Times New Roman" panose="02020603050405020304" pitchFamily="18" charset="0"/>
              </a:rPr>
              <a:t>.</a:t>
            </a:r>
            <a:r>
              <a:rPr lang="fr-FR" sz="1200" b="1" kern="0" dirty="0">
                <a:effectLst/>
                <a:latin typeface="Times New Roman" panose="02020603050405020304" pitchFamily="18" charset="0"/>
                <a:ea typeface="Times New Roman" panose="02020603050405020304" pitchFamily="18" charset="0"/>
              </a:rPr>
              <a:t> Titrer un imagier avec un adjectif</a:t>
            </a:r>
          </a:p>
          <a:p>
            <a:endParaRPr lang="fr-FR" sz="1200" b="1" kern="0" dirty="0">
              <a:effectLst/>
              <a:latin typeface="Times New Roman" panose="02020603050405020304" pitchFamily="18" charset="0"/>
              <a:ea typeface="Times New Roman" panose="02020603050405020304" pitchFamily="18" charset="0"/>
            </a:endParaRPr>
          </a:p>
          <a:p>
            <a:r>
              <a:rPr lang="fr-FR" sz="1200" b="0" i="1" kern="0" dirty="0">
                <a:effectLst/>
                <a:latin typeface="Times New Roman" panose="02020603050405020304" pitchFamily="18" charset="0"/>
                <a:ea typeface="Times New Roman" panose="02020603050405020304" pitchFamily="18" charset="0"/>
              </a:rPr>
              <a:t>Affichage du pictogramme </a:t>
            </a:r>
            <a:r>
              <a:rPr lang="fr-FR" sz="1200" b="0" i="0" kern="0" dirty="0">
                <a:effectLst/>
                <a:latin typeface="Times New Roman" panose="02020603050405020304" pitchFamily="18" charset="0"/>
                <a:ea typeface="Times New Roman" panose="02020603050405020304" pitchFamily="18" charset="0"/>
              </a:rPr>
              <a:t>« Les bons copains ».</a:t>
            </a:r>
            <a:endParaRPr lang="fr-FR" sz="1200" b="0" i="1" kern="0" dirty="0">
              <a:effectLst/>
              <a:latin typeface="Times New Roman" panose="02020603050405020304" pitchFamily="18" charset="0"/>
              <a:ea typeface="Times New Roman" panose="02020603050405020304" pitchFamily="18" charset="0"/>
            </a:endParaRPr>
          </a:p>
          <a:p>
            <a:pPr marL="171450" lvl="0" indent="-171450">
              <a:buClr>
                <a:srgbClr val="00B050"/>
              </a:buClr>
              <a:buFont typeface="Wingdings 3" panose="05040102010807070707" pitchFamily="18" charset="2"/>
              <a:buChar char="u"/>
            </a:pPr>
            <a:endParaRPr lang="fr-FR"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171450" lvl="0" indent="-171450">
              <a:buClr>
                <a:srgbClr val="00B050"/>
              </a:buClr>
              <a:buFont typeface="Wingdings 3" panose="05040102010807070707" pitchFamily="18" charset="2"/>
              <a:buChar char="u"/>
            </a:pPr>
            <a:r>
              <a:rPr lang="fr-FR"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Distribuer</a:t>
            </a:r>
            <a:r>
              <a:rPr lang="fr-FR" sz="1200" dirty="0">
                <a:effectLst/>
                <a:latin typeface="Times New Roman" panose="02020603050405020304" pitchFamily="18" charset="0"/>
                <a:ea typeface="Times New Roman" panose="02020603050405020304" pitchFamily="18" charset="0"/>
              </a:rPr>
              <a:t> à chaque binôme le tableau et les étiquettes-mots </a:t>
            </a:r>
            <a:r>
              <a:rPr lang="fr-FR" sz="1800" i="1" dirty="0">
                <a:effectLst/>
                <a:latin typeface="Times New Roman" panose="02020603050405020304" pitchFamily="18" charset="0"/>
                <a:ea typeface="Calibri" panose="020F0502020204030204" pitchFamily="34" charset="0"/>
              </a:rPr>
              <a:t>(cf. Fichier photocopiable)</a:t>
            </a:r>
            <a:r>
              <a:rPr lang="fr-FR" sz="1200" dirty="0">
                <a:effectLst/>
                <a:latin typeface="Times New Roman" panose="02020603050405020304" pitchFamily="18" charset="0"/>
                <a:ea typeface="Times New Roman" panose="02020603050405020304" pitchFamily="18" charset="0"/>
              </a:rPr>
              <a:t>.</a:t>
            </a:r>
          </a:p>
          <a:p>
            <a:pPr marL="0" lvl="0" indent="0">
              <a:buClr>
                <a:srgbClr val="00B050"/>
              </a:buClr>
              <a:buFont typeface="Wingdings 3" panose="05040102010807070707" pitchFamily="18" charset="2"/>
              <a:buNone/>
            </a:pPr>
            <a:r>
              <a:rPr lang="fr-FR" sz="1200" dirty="0">
                <a:solidFill>
                  <a:srgbClr val="0070C0"/>
                </a:solidFill>
                <a:effectLst/>
                <a:latin typeface="Times New Roman" panose="02020603050405020304" pitchFamily="18" charset="0"/>
                <a:ea typeface="Times New Roman" panose="02020603050405020304" pitchFamily="18" charset="0"/>
              </a:rPr>
              <a:t>« Qu’est-ce que j’ai mis dans la première colonne ? »</a:t>
            </a:r>
          </a:p>
          <a:p>
            <a:pPr marL="0" lvl="0" indent="0">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Times New Roman" panose="02020603050405020304" pitchFamily="18" charset="0"/>
              </a:rPr>
              <a:t> </a:t>
            </a:r>
            <a:r>
              <a:rPr lang="fr-FR" sz="1800" b="0" dirty="0">
                <a:solidFill>
                  <a:srgbClr val="00B050"/>
                </a:solidFill>
                <a:effectLst/>
                <a:latin typeface="Times New Roman" panose="02020603050405020304" pitchFamily="18" charset="0"/>
                <a:ea typeface="Times New Roman" panose="02020603050405020304" pitchFamily="18" charset="0"/>
              </a:rPr>
              <a:t>:</a:t>
            </a:r>
          </a:p>
          <a:p>
            <a:pPr marL="0" lvl="0" indent="0">
              <a:buClr>
                <a:srgbClr val="00B050"/>
              </a:buClr>
              <a:buFont typeface="Symbol" panose="05050102010706020507" pitchFamily="18" charset="2"/>
              <a:buNone/>
            </a:pPr>
            <a:r>
              <a:rPr lang="fr-FR" sz="1800" dirty="0">
                <a:effectLst/>
                <a:latin typeface="Times New Roman" panose="02020603050405020304" pitchFamily="18" charset="0"/>
                <a:ea typeface="Times New Roman" panose="02020603050405020304" pitchFamily="18" charset="0"/>
              </a:rPr>
              <a:t>Il y a le nom des choses que le livre montre et comme titre, tu as mis comment sont ces choses.</a:t>
            </a:r>
          </a:p>
          <a:p>
            <a:pPr marL="180340"/>
            <a:r>
              <a:rPr lang="fr-FR" sz="1800" dirty="0">
                <a:effectLst/>
                <a:latin typeface="Times New Roman" panose="02020603050405020304" pitchFamily="18" charset="0"/>
                <a:ea typeface="Times New Roman" panose="02020603050405020304" pitchFamily="18" charset="0"/>
              </a:rPr>
              <a:t> </a:t>
            </a:r>
          </a:p>
          <a:p>
            <a:pPr marL="0" lvl="0" indent="0">
              <a:buClr>
                <a:srgbClr val="00B050"/>
              </a:buClr>
              <a:buFont typeface="Symbol" panose="050501020107060205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Dans les autres colonnes, j’ai mis les noms des choses que montrent d’autres imagiers. »</a:t>
            </a:r>
            <a:endParaRPr lang="fr-FR" sz="1800" dirty="0">
              <a:effectLst/>
              <a:latin typeface="Times New Roman" panose="02020603050405020304" pitchFamily="18" charset="0"/>
              <a:ea typeface="Times New Roman" panose="02020603050405020304" pitchFamily="18" charset="0"/>
            </a:endParaRPr>
          </a:p>
          <a:p>
            <a:pPr marL="0" lvl="0" indent="0">
              <a:buClr>
                <a:srgbClr val="00B050"/>
              </a:buClr>
              <a:buFont typeface="Symbol" panose="05050102010706020507" pitchFamily="18" charset="2"/>
              <a:buNone/>
            </a:pP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5</a:t>
            </a:fld>
            <a:endParaRPr lang="fr-FR"/>
          </a:p>
        </p:txBody>
      </p:sp>
    </p:spTree>
    <p:extLst>
      <p:ext uri="{BB962C8B-B14F-4D97-AF65-F5344CB8AC3E}">
        <p14:creationId xmlns:p14="http://schemas.microsoft.com/office/powerpoint/2010/main" val="380155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Calibri" panose="020F0502020204030204" pitchFamily="34" charset="0"/>
              </a:rPr>
              <a:t>NB : Si vous ne parvenez pas à afficher l’exercice interactif, vous pouvez travailler directement sur cette diapositive en déplaçant les étiquettes dans le tableau.</a:t>
            </a:r>
            <a:endParaRPr lang="fr-FR"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(Lien vers l’exercice interactif : https://view.genial.ly/64831fe9c3b5b200188481ac  )</a:t>
            </a:r>
          </a:p>
          <a:p>
            <a:endParaRPr lang="fr-FR" sz="1800" i="1" dirty="0">
              <a:solidFill>
                <a:srgbClr val="0070C0"/>
              </a:solidFill>
              <a:effectLst/>
              <a:latin typeface="Times New Roman" panose="02020603050405020304" pitchFamily="18" charset="0"/>
              <a:ea typeface="Times New Roman" panose="02020603050405020304" pitchFamily="18" charset="0"/>
            </a:endParaRPr>
          </a:p>
          <a:p>
            <a:r>
              <a:rPr lang="fr-FR" sz="1800" dirty="0">
                <a:solidFill>
                  <a:srgbClr val="0070C0"/>
                </a:solidFill>
                <a:effectLst/>
                <a:latin typeface="Times New Roman" panose="02020603050405020304" pitchFamily="18" charset="0"/>
                <a:ea typeface="Times New Roman" panose="02020603050405020304" pitchFamily="18" charset="0"/>
              </a:rPr>
              <a:t>« Placez le bon titre pour la bonne colonne. »</a:t>
            </a:r>
          </a:p>
          <a:p>
            <a:pPr marL="285750" lvl="0" indent="-285750">
              <a:buClr>
                <a:srgbClr val="00B050"/>
              </a:buClr>
              <a:buFont typeface="Wingdings 3" panose="05040102010807070707" pitchFamily="18" charset="2"/>
              <a:buChar char="u"/>
            </a:pPr>
            <a:endParaRPr lang="fr-FR" sz="1800" dirty="0">
              <a:solidFill>
                <a:srgbClr val="0070C0"/>
              </a:solidFill>
              <a:effectLst/>
              <a:latin typeface="Times New Roman" panose="02020603050405020304" pitchFamily="18" charset="0"/>
              <a:ea typeface="Times New Roman" panose="02020603050405020304" pitchFamily="18" charset="0"/>
            </a:endParaRPr>
          </a:p>
          <a:p>
            <a:pPr marL="285750" lvl="0" indent="-285750">
              <a:buClr>
                <a:srgbClr val="00B050"/>
              </a:buClr>
              <a:buFont typeface="Wingdings 3" panose="05040102010807070707" pitchFamily="18" charset="2"/>
              <a:buChar char="u"/>
            </a:pPr>
            <a:r>
              <a:rPr lang="fr-FR" sz="1800" dirty="0">
                <a:solidFill>
                  <a:srgbClr val="0070C0"/>
                </a:solidFill>
                <a:effectLst/>
                <a:latin typeface="Times New Roman" panose="02020603050405020304" pitchFamily="18" charset="0"/>
                <a:ea typeface="Times New Roman" panose="02020603050405020304" pitchFamily="18" charset="0"/>
              </a:rPr>
              <a:t>Pour vérifier les réponses / la compréhension : </a:t>
            </a:r>
          </a:p>
          <a:p>
            <a:pPr marL="0" lvl="0" indent="0">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Times New Roman" panose="02020603050405020304" pitchFamily="18" charset="0"/>
              </a:rPr>
              <a:t>« Est-ce qu’un éléphant, c’est grand ? Est-ce qu’une baleine, c’est grand ? Etc. </a:t>
            </a:r>
            <a:r>
              <a:rPr lang="fr-FR" sz="1800" b="1" dirty="0">
                <a:solidFill>
                  <a:srgbClr val="0070C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6</a:t>
            </a:fld>
            <a:endParaRPr lang="fr-FR"/>
          </a:p>
        </p:txBody>
      </p:sp>
    </p:spTree>
    <p:extLst>
      <p:ext uri="{BB962C8B-B14F-4D97-AF65-F5344CB8AC3E}">
        <p14:creationId xmlns:p14="http://schemas.microsoft.com/office/powerpoint/2010/main" val="29046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réponse attendue</a:t>
            </a: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7</a:t>
            </a:fld>
            <a:endParaRPr lang="fr-FR" dirty="0"/>
          </a:p>
        </p:txBody>
      </p:sp>
    </p:spTree>
    <p:extLst>
      <p:ext uri="{BB962C8B-B14F-4D97-AF65-F5344CB8AC3E}">
        <p14:creationId xmlns:p14="http://schemas.microsoft.com/office/powerpoint/2010/main" val="187541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Définition</a:t>
            </a:r>
            <a:r>
              <a:rPr lang="fr-FR" b="1" dirty="0"/>
              <a:t>. Définir l’adjectif</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Ces mots qu’on peut ajouter à des noms pour dire comment sont les choses, on les appelle des </a:t>
            </a:r>
            <a:r>
              <a:rPr lang="fr-FR" sz="1800" b="1" dirty="0">
                <a:solidFill>
                  <a:srgbClr val="0070C0"/>
                </a:solidFill>
                <a:effectLst/>
                <a:latin typeface="Times New Roman" panose="02020603050405020304" pitchFamily="18" charset="0"/>
                <a:ea typeface="Times New Roman" panose="02020603050405020304" pitchFamily="18" charset="0"/>
              </a:rPr>
              <a:t>adjectifs</a:t>
            </a:r>
            <a:r>
              <a:rPr lang="fr-FR" sz="1800" dirty="0">
                <a:solidFill>
                  <a:srgbClr val="0070C0"/>
                </a:solidFill>
                <a:effectLst/>
                <a:latin typeface="Times New Roman" panose="020206030504050203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8</a:t>
            </a:fld>
            <a:endParaRPr lang="fr-FR" dirty="0"/>
          </a:p>
        </p:txBody>
      </p:sp>
    </p:spTree>
    <p:extLst>
      <p:ext uri="{BB962C8B-B14F-4D97-AF65-F5344CB8AC3E}">
        <p14:creationId xmlns:p14="http://schemas.microsoft.com/office/powerpoint/2010/main" val="94222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Est-ce que vous pouvez trouver des adjectifs dans ces devinettes ?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3D2B26-7D5E-48A5-B835-EC1262785B91}" type="slidenum">
              <a:rPr lang="fr-FR" smtClean="0"/>
              <a:t>9</a:t>
            </a:fld>
            <a:endParaRPr lang="fr-FR" dirty="0"/>
          </a:p>
        </p:txBody>
      </p:sp>
    </p:spTree>
    <p:extLst>
      <p:ext uri="{BB962C8B-B14F-4D97-AF65-F5344CB8AC3E}">
        <p14:creationId xmlns:p14="http://schemas.microsoft.com/office/powerpoint/2010/main" val="2037700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26403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335849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1271119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378816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239965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55331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52050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421700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229844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227601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246374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30895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251442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C6A4A29-6844-472B-B67B-EFDBAD68BD77}" type="datetimeFigureOut">
              <a:rPr lang="fr-FR" smtClean="0"/>
              <a:t>14/09/2023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5CD706D4-01D8-4036-9EF6-2929CB108FB8}" type="slidenum">
              <a:rPr lang="fr-FR" smtClean="0"/>
              <a:t>‹N°›</a:t>
            </a:fld>
            <a:endParaRPr lang="fr-FR" dirty="0"/>
          </a:p>
        </p:txBody>
      </p:sp>
    </p:spTree>
    <p:extLst>
      <p:ext uri="{BB962C8B-B14F-4D97-AF65-F5344CB8AC3E}">
        <p14:creationId xmlns:p14="http://schemas.microsoft.com/office/powerpoint/2010/main" val="97343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A4A29-6844-472B-B67B-EFDBAD68BD77}" type="datetimeFigureOut">
              <a:rPr lang="fr-FR" smtClean="0"/>
              <a:t>14/09/2023</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706D4-01D8-4036-9EF6-2929CB108FB8}" type="slidenum">
              <a:rPr lang="fr-FR" smtClean="0"/>
              <a:t>‹N°›</a:t>
            </a:fld>
            <a:endParaRPr lang="fr-FR" dirty="0"/>
          </a:p>
        </p:txBody>
      </p:sp>
    </p:spTree>
    <p:extLst>
      <p:ext uri="{BB962C8B-B14F-4D97-AF65-F5344CB8AC3E}">
        <p14:creationId xmlns:p14="http://schemas.microsoft.com/office/powerpoint/2010/main" val="34327036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view.genial.ly/64831fe9c3b5b200188481ac"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view.genial.ly/646f76c088329b001171cb89/presentation-exercice-genially-diapo-11"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9CC40267-B35B-0E92-B18A-057BFF522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8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C9999DA7-3B33-E751-0695-056D8CC23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717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CDEE101-5C0B-2904-31A5-4A46C8581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567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1361B5C6-21CB-0052-70D2-C40153A2A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435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E72BB6BB-DBBA-340A-96F3-F4E0BF550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70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A5511367-117B-EA5D-5E30-9469E1180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499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F78B53A9-96A8-33D1-5174-E59119647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50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22A598DC-4E43-1621-8A35-FF77CF4ED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820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F9E00EBA-473E-7435-29B2-46DC87AC8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204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Police&#10;&#10;Description générée automatiquement">
            <a:extLst>
              <a:ext uri="{FF2B5EF4-FFF2-40B4-BE49-F238E27FC236}">
                <a16:creationId xmlns:a16="http://schemas.microsoft.com/office/drawing/2014/main" id="{C76A3974-D4F6-9823-D8D4-C3B204B85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863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E445151D-AB11-7E3D-6F80-98016E821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003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omme, fruit, capture d’écran, Aliments naturels&#10;&#10;Description générée automatiquement">
            <a:extLst>
              <a:ext uri="{FF2B5EF4-FFF2-40B4-BE49-F238E27FC236}">
                <a16:creationId xmlns:a16="http://schemas.microsoft.com/office/drawing/2014/main" id="{4D48478F-5D32-71A8-CFAA-81FBEAF7A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20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jaune, fleur, graphisme&#10;&#10;Description générée automatiquement">
            <a:extLst>
              <a:ext uri="{FF2B5EF4-FFF2-40B4-BE49-F238E27FC236}">
                <a16:creationId xmlns:a16="http://schemas.microsoft.com/office/drawing/2014/main" id="{6938B7C1-A61E-47BF-4ECD-0067D1DC8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841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oiseau, conception&#10;&#10;Description générée automatiquement">
            <a:extLst>
              <a:ext uri="{FF2B5EF4-FFF2-40B4-BE49-F238E27FC236}">
                <a16:creationId xmlns:a16="http://schemas.microsoft.com/office/drawing/2014/main" id="{68DD33EE-23E5-E29E-BAAE-64872E3E1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514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F4C12342-A27F-B702-6089-1B18FD83E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047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8">
            <a:hlinkClick r:id="rId3" highlightClick="1"/>
            <a:hlinkHover r:id="rId4"/>
            <a:extLst>
              <a:ext uri="{FF2B5EF4-FFF2-40B4-BE49-F238E27FC236}">
                <a16:creationId xmlns:a16="http://schemas.microsoft.com/office/drawing/2014/main" id="{CD16113E-33FB-6AA1-120A-F341F0C42135}"/>
              </a:ext>
            </a:extLst>
          </p:cNvPr>
          <p:cNvSpPr/>
          <p:nvPr/>
        </p:nvSpPr>
        <p:spPr>
          <a:xfrm>
            <a:off x="3236873" y="1506327"/>
            <a:ext cx="2568654" cy="459697"/>
          </a:xfrm>
          <a:prstGeom prst="roundRect">
            <a:avLst/>
          </a:prstGeom>
          <a:solidFill>
            <a:srgbClr val="28B675"/>
          </a:solidFill>
          <a:ln>
            <a:solidFill>
              <a:srgbClr val="28B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Faire l’activité en ligne</a:t>
            </a:r>
          </a:p>
        </p:txBody>
      </p:sp>
      <p:pic>
        <p:nvPicPr>
          <p:cNvPr id="8" name="Image 7">
            <a:extLst>
              <a:ext uri="{FF2B5EF4-FFF2-40B4-BE49-F238E27FC236}">
                <a16:creationId xmlns:a16="http://schemas.microsoft.com/office/drawing/2014/main" id="{3118C065-FA44-4571-61D1-E26A6B2284E8}"/>
              </a:ext>
            </a:extLst>
          </p:cNvPr>
          <p:cNvPicPr>
            <a:picLocks noChangeAspect="1"/>
          </p:cNvPicPr>
          <p:nvPr/>
        </p:nvPicPr>
        <p:blipFill>
          <a:blip r:embed="rId5"/>
          <a:stretch>
            <a:fillRect/>
          </a:stretch>
        </p:blipFill>
        <p:spPr>
          <a:xfrm>
            <a:off x="5943598" y="4891976"/>
            <a:ext cx="1231499" cy="499915"/>
          </a:xfrm>
          <a:prstGeom prst="rect">
            <a:avLst/>
          </a:prstGeom>
        </p:spPr>
      </p:pic>
      <p:pic>
        <p:nvPicPr>
          <p:cNvPr id="11" name="Image 10">
            <a:extLst>
              <a:ext uri="{FF2B5EF4-FFF2-40B4-BE49-F238E27FC236}">
                <a16:creationId xmlns:a16="http://schemas.microsoft.com/office/drawing/2014/main" id="{A0DB7CD5-C7C4-C68F-601B-55509D4AA9C3}"/>
              </a:ext>
            </a:extLst>
          </p:cNvPr>
          <p:cNvPicPr>
            <a:picLocks noChangeAspect="1"/>
          </p:cNvPicPr>
          <p:nvPr/>
        </p:nvPicPr>
        <p:blipFill>
          <a:blip r:embed="rId6"/>
          <a:stretch>
            <a:fillRect/>
          </a:stretch>
        </p:blipFill>
        <p:spPr>
          <a:xfrm>
            <a:off x="4616649" y="4891975"/>
            <a:ext cx="1231499" cy="499915"/>
          </a:xfrm>
          <a:prstGeom prst="rect">
            <a:avLst/>
          </a:prstGeom>
        </p:spPr>
      </p:pic>
      <p:pic>
        <p:nvPicPr>
          <p:cNvPr id="13" name="Image 12">
            <a:extLst>
              <a:ext uri="{FF2B5EF4-FFF2-40B4-BE49-F238E27FC236}">
                <a16:creationId xmlns:a16="http://schemas.microsoft.com/office/drawing/2014/main" id="{822529AD-4B27-7916-4A34-4798014515D9}"/>
              </a:ext>
            </a:extLst>
          </p:cNvPr>
          <p:cNvPicPr>
            <a:picLocks noChangeAspect="1"/>
          </p:cNvPicPr>
          <p:nvPr/>
        </p:nvPicPr>
        <p:blipFill>
          <a:blip r:embed="rId7"/>
          <a:stretch>
            <a:fillRect/>
          </a:stretch>
        </p:blipFill>
        <p:spPr>
          <a:xfrm>
            <a:off x="3289700" y="4891974"/>
            <a:ext cx="1231499" cy="499915"/>
          </a:xfrm>
          <a:prstGeom prst="rect">
            <a:avLst/>
          </a:prstGeom>
        </p:spPr>
      </p:pic>
      <p:pic>
        <p:nvPicPr>
          <p:cNvPr id="15" name="Image 14">
            <a:extLst>
              <a:ext uri="{FF2B5EF4-FFF2-40B4-BE49-F238E27FC236}">
                <a16:creationId xmlns:a16="http://schemas.microsoft.com/office/drawing/2014/main" id="{55484869-7195-75BE-76DC-B5E45C7DCC2A}"/>
              </a:ext>
            </a:extLst>
          </p:cNvPr>
          <p:cNvPicPr>
            <a:picLocks noChangeAspect="1"/>
          </p:cNvPicPr>
          <p:nvPr/>
        </p:nvPicPr>
        <p:blipFill>
          <a:blip r:embed="rId8"/>
          <a:stretch>
            <a:fillRect/>
          </a:stretch>
        </p:blipFill>
        <p:spPr>
          <a:xfrm>
            <a:off x="1962751" y="4891974"/>
            <a:ext cx="1231499" cy="499915"/>
          </a:xfrm>
          <a:prstGeom prst="rect">
            <a:avLst/>
          </a:prstGeom>
        </p:spPr>
      </p:pic>
      <p:pic>
        <p:nvPicPr>
          <p:cNvPr id="17" name="Image 16">
            <a:extLst>
              <a:ext uri="{FF2B5EF4-FFF2-40B4-BE49-F238E27FC236}">
                <a16:creationId xmlns:a16="http://schemas.microsoft.com/office/drawing/2014/main" id="{D4BFD84B-225A-5FC5-06E6-284956EDCBA0}"/>
              </a:ext>
            </a:extLst>
          </p:cNvPr>
          <p:cNvPicPr>
            <a:picLocks noChangeAspect="1"/>
          </p:cNvPicPr>
          <p:nvPr/>
        </p:nvPicPr>
        <p:blipFill>
          <a:blip r:embed="rId9"/>
          <a:stretch>
            <a:fillRect/>
          </a:stretch>
        </p:blipFill>
        <p:spPr>
          <a:xfrm>
            <a:off x="325768" y="2447459"/>
            <a:ext cx="8492464" cy="1963082"/>
          </a:xfrm>
          <a:prstGeom prst="rect">
            <a:avLst/>
          </a:prstGeom>
        </p:spPr>
      </p:pic>
    </p:spTree>
    <p:extLst>
      <p:ext uri="{BB962C8B-B14F-4D97-AF65-F5344CB8AC3E}">
        <p14:creationId xmlns:p14="http://schemas.microsoft.com/office/powerpoint/2010/main" val="227294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6A9911AD-DF0F-8892-D4D5-26F79318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07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E1F0DFEE-4FE0-618B-7DC1-36F5AD24A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930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5864260E-381E-227C-3357-91F260C4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455422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C27B2B-C538-4C9E-9A08-B078C79B1AEB}">
  <ds:schemaRefs>
    <ds:schemaRef ds:uri="http://schemas.microsoft.com/sharepoint/v3/contenttype/forms"/>
  </ds:schemaRefs>
</ds:datastoreItem>
</file>

<file path=customXml/itemProps2.xml><?xml version="1.0" encoding="utf-8"?>
<ds:datastoreItem xmlns:ds="http://schemas.openxmlformats.org/officeDocument/2006/customXml" ds:itemID="{DD47FDE7-650D-40EA-836B-024F81DBBAF5}">
  <ds:schemaRefs>
    <ds:schemaRef ds:uri="85c0154b-c1f1-454a-9cce-58d1a68314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A296B7B7-7103-4727-9501-D5E6BBA291B8}"/>
</file>

<file path=docProps/app.xml><?xml version="1.0" encoding="utf-8"?>
<Properties xmlns="http://schemas.openxmlformats.org/officeDocument/2006/extended-properties" xmlns:vt="http://schemas.openxmlformats.org/officeDocument/2006/docPropsVTypes">
  <Template>Office Theme</Template>
  <TotalTime>217</TotalTime>
  <Words>905</Words>
  <Application>Microsoft Office PowerPoint</Application>
  <PresentationFormat>Affichage à l'écran (4:3)</PresentationFormat>
  <Paragraphs>100</Paragraphs>
  <Slides>19</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Calibri</vt:lpstr>
      <vt:lpstr>Calibri Light</vt:lpstr>
      <vt:lpstr>Helvetica</vt:lpstr>
      <vt:lpstr>Segoe UI</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5</cp:revision>
  <dcterms:created xsi:type="dcterms:W3CDTF">2023-02-21T16:17:59Z</dcterms:created>
  <dcterms:modified xsi:type="dcterms:W3CDTF">2023-09-14T13:03:21Z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