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57" r:id="rId5"/>
    <p:sldId id="263" r:id="rId6"/>
    <p:sldId id="296" r:id="rId7"/>
    <p:sldId id="264" r:id="rId8"/>
    <p:sldId id="295" r:id="rId9"/>
    <p:sldId id="269" r:id="rId10"/>
    <p:sldId id="271" r:id="rId11"/>
    <p:sldId id="272" r:id="rId12"/>
    <p:sldId id="297" r:id="rId13"/>
    <p:sldId id="298" r:id="rId14"/>
    <p:sldId id="273" r:id="rId15"/>
    <p:sldId id="274" r:id="rId16"/>
    <p:sldId id="275" r:id="rId17"/>
    <p:sldId id="299" r:id="rId18"/>
    <p:sldId id="300" r:id="rId19"/>
    <p:sldId id="276" r:id="rId20"/>
    <p:sldId id="301" r:id="rId21"/>
    <p:sldId id="277" r:id="rId22"/>
    <p:sldId id="302" r:id="rId23"/>
    <p:sldId id="278" r:id="rId24"/>
    <p:sldId id="279" r:id="rId25"/>
    <p:sldId id="281" r:id="rId26"/>
    <p:sldId id="282" r:id="rId27"/>
    <p:sldId id="258" r:id="rId28"/>
    <p:sldId id="260" r:id="rId29"/>
    <p:sldId id="259" r:id="rId30"/>
    <p:sldId id="261" r:id="rId31"/>
    <p:sldId id="262" r:id="rId32"/>
    <p:sldId id="285" r:id="rId33"/>
    <p:sldId id="290" r:id="rId34"/>
    <p:sldId id="291" r:id="rId35"/>
    <p:sldId id="292" r:id="rId36"/>
    <p:sldId id="293"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CE8E05-0F37-B687-88E8-F9729D74434D}" name="Pierre Seve" initials="PS" userId="8e6332e977076201" providerId="Windows Live"/>
  <p188:author id="{33C2CF67-9BF0-36C3-EEE1-09B84C3469D6}" name="BELLEMIN SANDRA" initials="BS" userId="S::SBELLEMIN@editions-hatier.fr::5fe4e071-d3f4-40df-970f-ee8fcf898346" providerId="AD"/>
  <p188:author id="{C26E8E89-F423-61AA-F167-7CA6F0D715EA}" name="ABERLENC LEA" initials="AL" userId="S::LABERLENC@editions-hatier.fr::fc1d5c7d-3e0b-4319-9188-5c596b8cfe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F0FF"/>
    <a:srgbClr val="2BB6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DB14CF-90AD-45AF-AD6B-3C20A3D13A55}" v="33" dt="2023-09-14T13:20:53.22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76" autoAdjust="0"/>
    <p:restoredTop sz="56140" autoAdjust="0"/>
  </p:normalViewPr>
  <p:slideViewPr>
    <p:cSldViewPr snapToGrid="0">
      <p:cViewPr varScale="1">
        <p:scale>
          <a:sx n="61" d="100"/>
          <a:sy n="61" d="100"/>
        </p:scale>
        <p:origin x="7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UBERT CLAIRE" userId="463e7911-c62c-4422-9308-3a4a3529b03e" providerId="ADAL" clId="{71E9D373-E9C1-4B50-8EDB-02B3A867B1C3}"/>
    <pc:docChg chg="modSld">
      <pc:chgData name="CORNUBERT CLAIRE" userId="463e7911-c62c-4422-9308-3a4a3529b03e" providerId="ADAL" clId="{71E9D373-E9C1-4B50-8EDB-02B3A867B1C3}" dt="2023-09-15T11:02:48.764" v="1" actId="113"/>
      <pc:docMkLst>
        <pc:docMk/>
      </pc:docMkLst>
      <pc:sldChg chg="modNotesTx">
        <pc:chgData name="CORNUBERT CLAIRE" userId="463e7911-c62c-4422-9308-3a4a3529b03e" providerId="ADAL" clId="{71E9D373-E9C1-4B50-8EDB-02B3A867B1C3}" dt="2023-09-15T11:02:48.764" v="1" actId="113"/>
        <pc:sldMkLst>
          <pc:docMk/>
          <pc:sldMk cId="1153919204" sldId="258"/>
        </pc:sldMkLst>
      </pc:sldChg>
      <pc:sldChg chg="modNotesTx">
        <pc:chgData name="CORNUBERT CLAIRE" userId="463e7911-c62c-4422-9308-3a4a3529b03e" providerId="ADAL" clId="{71E9D373-E9C1-4B50-8EDB-02B3A867B1C3}" dt="2023-09-15T11:02:29.002" v="0" actId="113"/>
        <pc:sldMkLst>
          <pc:docMk/>
          <pc:sldMk cId="692825520" sldId="279"/>
        </pc:sldMkLst>
      </pc:sldChg>
    </pc:docChg>
  </pc:docChgLst>
  <pc:docChgLst>
    <pc:chgData name="BELLEMIN SANDRA" userId="5fe4e071-d3f4-40df-970f-ee8fcf898346" providerId="ADAL" clId="{70DB14CF-90AD-45AF-AD6B-3C20A3D13A55}"/>
    <pc:docChg chg="custSel modSld">
      <pc:chgData name="BELLEMIN SANDRA" userId="5fe4e071-d3f4-40df-970f-ee8fcf898346" providerId="ADAL" clId="{70DB14CF-90AD-45AF-AD6B-3C20A3D13A55}" dt="2023-09-14T13:20:53.228" v="68"/>
      <pc:docMkLst>
        <pc:docMk/>
      </pc:docMkLst>
      <pc:sldChg chg="addSp delSp modSp mod modClrScheme chgLayout">
        <pc:chgData name="BELLEMIN SANDRA" userId="5fe4e071-d3f4-40df-970f-ee8fcf898346" providerId="ADAL" clId="{70DB14CF-90AD-45AF-AD6B-3C20A3D13A55}" dt="2023-09-14T13:16:06.968" v="2"/>
        <pc:sldMkLst>
          <pc:docMk/>
          <pc:sldMk cId="2851256217" sldId="257"/>
        </pc:sldMkLst>
        <pc:spChg chg="del">
          <ac:chgData name="BELLEMIN SANDRA" userId="5fe4e071-d3f4-40df-970f-ee8fcf898346" providerId="ADAL" clId="{70DB14CF-90AD-45AF-AD6B-3C20A3D13A55}" dt="2023-09-14T13:16:04.705" v="1" actId="478"/>
          <ac:spMkLst>
            <pc:docMk/>
            <pc:sldMk cId="2851256217" sldId="257"/>
            <ac:spMk id="2" creationId="{49D6A06C-090D-81D8-4FBE-824789E8E9C8}"/>
          </ac:spMkLst>
        </pc:spChg>
        <pc:spChg chg="del">
          <ac:chgData name="BELLEMIN SANDRA" userId="5fe4e071-d3f4-40df-970f-ee8fcf898346" providerId="ADAL" clId="{70DB14CF-90AD-45AF-AD6B-3C20A3D13A55}" dt="2023-09-14T13:16:04.705" v="1" actId="478"/>
          <ac:spMkLst>
            <pc:docMk/>
            <pc:sldMk cId="2851256217" sldId="257"/>
            <ac:spMk id="3" creationId="{8F0E532D-B475-789F-7FFB-D26E2C1380F3}"/>
          </ac:spMkLst>
        </pc:spChg>
        <pc:picChg chg="add mod">
          <ac:chgData name="BELLEMIN SANDRA" userId="5fe4e071-d3f4-40df-970f-ee8fcf898346" providerId="ADAL" clId="{70DB14CF-90AD-45AF-AD6B-3C20A3D13A55}" dt="2023-09-14T13:16:06.968" v="2"/>
          <ac:picMkLst>
            <pc:docMk/>
            <pc:sldMk cId="2851256217" sldId="257"/>
            <ac:picMk id="5" creationId="{04D93C54-8F03-642A-2122-60EE8C1EF493}"/>
          </ac:picMkLst>
        </pc:picChg>
      </pc:sldChg>
      <pc:sldChg chg="addSp delSp modSp mod modClrScheme chgLayout">
        <pc:chgData name="BELLEMIN SANDRA" userId="5fe4e071-d3f4-40df-970f-ee8fcf898346" providerId="ADAL" clId="{70DB14CF-90AD-45AF-AD6B-3C20A3D13A55}" dt="2023-09-14T13:18:19.197" v="50"/>
        <pc:sldMkLst>
          <pc:docMk/>
          <pc:sldMk cId="1153919204" sldId="258"/>
        </pc:sldMkLst>
        <pc:spChg chg="del">
          <ac:chgData name="BELLEMIN SANDRA" userId="5fe4e071-d3f4-40df-970f-ee8fcf898346" providerId="ADAL" clId="{70DB14CF-90AD-45AF-AD6B-3C20A3D13A55}" dt="2023-09-14T13:18:17.441" v="49" actId="478"/>
          <ac:spMkLst>
            <pc:docMk/>
            <pc:sldMk cId="1153919204" sldId="258"/>
            <ac:spMk id="3" creationId="{64C8BC04-1616-30DD-B952-A4E44C9FF246}"/>
          </ac:spMkLst>
        </pc:spChg>
        <pc:picChg chg="del">
          <ac:chgData name="BELLEMIN SANDRA" userId="5fe4e071-d3f4-40df-970f-ee8fcf898346" providerId="ADAL" clId="{70DB14CF-90AD-45AF-AD6B-3C20A3D13A55}" dt="2023-09-14T13:18:17.441" v="49" actId="478"/>
          <ac:picMkLst>
            <pc:docMk/>
            <pc:sldMk cId="1153919204" sldId="258"/>
            <ac:picMk id="2" creationId="{D88F68D3-18DB-58E8-96EF-C6047729C152}"/>
          </ac:picMkLst>
        </pc:picChg>
        <pc:picChg chg="add mod">
          <ac:chgData name="BELLEMIN SANDRA" userId="5fe4e071-d3f4-40df-970f-ee8fcf898346" providerId="ADAL" clId="{70DB14CF-90AD-45AF-AD6B-3C20A3D13A55}" dt="2023-09-14T13:18:19.197" v="50"/>
          <ac:picMkLst>
            <pc:docMk/>
            <pc:sldMk cId="1153919204" sldId="258"/>
            <ac:picMk id="5" creationId="{B21F0D03-4364-8BA5-4477-7DBDFE9F10EB}"/>
          </ac:picMkLst>
        </pc:picChg>
      </pc:sldChg>
      <pc:sldChg chg="addSp delSp modSp mod modClrScheme chgLayout">
        <pc:chgData name="BELLEMIN SANDRA" userId="5fe4e071-d3f4-40df-970f-ee8fcf898346" providerId="ADAL" clId="{70DB14CF-90AD-45AF-AD6B-3C20A3D13A55}" dt="2023-09-14T13:18:32.781" v="54"/>
        <pc:sldMkLst>
          <pc:docMk/>
          <pc:sldMk cId="3092144160" sldId="259"/>
        </pc:sldMkLst>
        <pc:picChg chg="add mod">
          <ac:chgData name="BELLEMIN SANDRA" userId="5fe4e071-d3f4-40df-970f-ee8fcf898346" providerId="ADAL" clId="{70DB14CF-90AD-45AF-AD6B-3C20A3D13A55}" dt="2023-09-14T13:18:32.781" v="54"/>
          <ac:picMkLst>
            <pc:docMk/>
            <pc:sldMk cId="3092144160" sldId="259"/>
            <ac:picMk id="3" creationId="{A21B5EBB-FC5C-E1E1-2C05-AF9F244ECCDE}"/>
          </ac:picMkLst>
        </pc:picChg>
        <pc:picChg chg="del">
          <ac:chgData name="BELLEMIN SANDRA" userId="5fe4e071-d3f4-40df-970f-ee8fcf898346" providerId="ADAL" clId="{70DB14CF-90AD-45AF-AD6B-3C20A3D13A55}" dt="2023-09-14T13:18:28.602" v="53" actId="478"/>
          <ac:picMkLst>
            <pc:docMk/>
            <pc:sldMk cId="3092144160" sldId="259"/>
            <ac:picMk id="4" creationId="{EB8A2AB4-FCB6-C6F0-C323-00AD047B6384}"/>
          </ac:picMkLst>
        </pc:picChg>
        <pc:picChg chg="del">
          <ac:chgData name="BELLEMIN SANDRA" userId="5fe4e071-d3f4-40df-970f-ee8fcf898346" providerId="ADAL" clId="{70DB14CF-90AD-45AF-AD6B-3C20A3D13A55}" dt="2023-09-14T13:18:28.602" v="53" actId="478"/>
          <ac:picMkLst>
            <pc:docMk/>
            <pc:sldMk cId="3092144160" sldId="259"/>
            <ac:picMk id="5" creationId="{17B20C4B-5478-2F94-D5A1-8A76D95F2465}"/>
          </ac:picMkLst>
        </pc:picChg>
      </pc:sldChg>
      <pc:sldChg chg="addSp delSp modSp mod modClrScheme chgLayout">
        <pc:chgData name="BELLEMIN SANDRA" userId="5fe4e071-d3f4-40df-970f-ee8fcf898346" providerId="ADAL" clId="{70DB14CF-90AD-45AF-AD6B-3C20A3D13A55}" dt="2023-09-14T13:18:24.346" v="52"/>
        <pc:sldMkLst>
          <pc:docMk/>
          <pc:sldMk cId="2466883275" sldId="260"/>
        </pc:sldMkLst>
        <pc:picChg chg="del">
          <ac:chgData name="BELLEMIN SANDRA" userId="5fe4e071-d3f4-40df-970f-ee8fcf898346" providerId="ADAL" clId="{70DB14CF-90AD-45AF-AD6B-3C20A3D13A55}" dt="2023-09-14T13:18:22.410" v="51" actId="478"/>
          <ac:picMkLst>
            <pc:docMk/>
            <pc:sldMk cId="2466883275" sldId="260"/>
            <ac:picMk id="3" creationId="{0F95D1F2-B74D-36A6-4B1B-12C9B0063BB3}"/>
          </ac:picMkLst>
        </pc:picChg>
        <pc:picChg chg="add mod">
          <ac:chgData name="BELLEMIN SANDRA" userId="5fe4e071-d3f4-40df-970f-ee8fcf898346" providerId="ADAL" clId="{70DB14CF-90AD-45AF-AD6B-3C20A3D13A55}" dt="2023-09-14T13:18:24.346" v="52"/>
          <ac:picMkLst>
            <pc:docMk/>
            <pc:sldMk cId="2466883275" sldId="260"/>
            <ac:picMk id="4" creationId="{774CF53B-A561-AA7C-683A-C383EF5BBFE9}"/>
          </ac:picMkLst>
        </pc:picChg>
        <pc:picChg chg="del">
          <ac:chgData name="BELLEMIN SANDRA" userId="5fe4e071-d3f4-40df-970f-ee8fcf898346" providerId="ADAL" clId="{70DB14CF-90AD-45AF-AD6B-3C20A3D13A55}" dt="2023-09-14T13:18:22.410" v="51" actId="478"/>
          <ac:picMkLst>
            <pc:docMk/>
            <pc:sldMk cId="2466883275" sldId="260"/>
            <ac:picMk id="7" creationId="{F687DCEF-A4C6-0C7A-844E-09C398B4C41B}"/>
          </ac:picMkLst>
        </pc:picChg>
      </pc:sldChg>
      <pc:sldChg chg="addSp delSp modSp mod modClrScheme chgLayout">
        <pc:chgData name="BELLEMIN SANDRA" userId="5fe4e071-d3f4-40df-970f-ee8fcf898346" providerId="ADAL" clId="{70DB14CF-90AD-45AF-AD6B-3C20A3D13A55}" dt="2023-09-14T13:18:37.645" v="56"/>
        <pc:sldMkLst>
          <pc:docMk/>
          <pc:sldMk cId="1360377972" sldId="261"/>
        </pc:sldMkLst>
        <pc:picChg chg="add mod">
          <ac:chgData name="BELLEMIN SANDRA" userId="5fe4e071-d3f4-40df-970f-ee8fcf898346" providerId="ADAL" clId="{70DB14CF-90AD-45AF-AD6B-3C20A3D13A55}" dt="2023-09-14T13:18:37.645" v="56"/>
          <ac:picMkLst>
            <pc:docMk/>
            <pc:sldMk cId="1360377972" sldId="261"/>
            <ac:picMk id="3" creationId="{DCF06A2D-CEB5-44E8-F5B2-02FD9EAF032B}"/>
          </ac:picMkLst>
        </pc:picChg>
        <pc:picChg chg="del">
          <ac:chgData name="BELLEMIN SANDRA" userId="5fe4e071-d3f4-40df-970f-ee8fcf898346" providerId="ADAL" clId="{70DB14CF-90AD-45AF-AD6B-3C20A3D13A55}" dt="2023-09-14T13:18:35.762" v="55" actId="478"/>
          <ac:picMkLst>
            <pc:docMk/>
            <pc:sldMk cId="1360377972" sldId="261"/>
            <ac:picMk id="4" creationId="{748AD540-A7E4-E889-443C-7383F7AE2485}"/>
          </ac:picMkLst>
        </pc:picChg>
        <pc:picChg chg="del">
          <ac:chgData name="BELLEMIN SANDRA" userId="5fe4e071-d3f4-40df-970f-ee8fcf898346" providerId="ADAL" clId="{70DB14CF-90AD-45AF-AD6B-3C20A3D13A55}" dt="2023-09-14T13:18:35.762" v="55" actId="478"/>
          <ac:picMkLst>
            <pc:docMk/>
            <pc:sldMk cId="1360377972" sldId="261"/>
            <ac:picMk id="7" creationId="{126B4BE8-DEFE-9559-B84D-4A5E00DEE231}"/>
          </ac:picMkLst>
        </pc:picChg>
      </pc:sldChg>
      <pc:sldChg chg="addSp delSp modSp mod modClrScheme chgLayout">
        <pc:chgData name="BELLEMIN SANDRA" userId="5fe4e071-d3f4-40df-970f-ee8fcf898346" providerId="ADAL" clId="{70DB14CF-90AD-45AF-AD6B-3C20A3D13A55}" dt="2023-09-14T13:18:42.712" v="58"/>
        <pc:sldMkLst>
          <pc:docMk/>
          <pc:sldMk cId="1176747085" sldId="262"/>
        </pc:sldMkLst>
        <pc:picChg chg="add mod">
          <ac:chgData name="BELLEMIN SANDRA" userId="5fe4e071-d3f4-40df-970f-ee8fcf898346" providerId="ADAL" clId="{70DB14CF-90AD-45AF-AD6B-3C20A3D13A55}" dt="2023-09-14T13:18:42.712" v="58"/>
          <ac:picMkLst>
            <pc:docMk/>
            <pc:sldMk cId="1176747085" sldId="262"/>
            <ac:picMk id="3" creationId="{C157A164-CA80-EF44-467C-BDA534E628FB}"/>
          </ac:picMkLst>
        </pc:picChg>
        <pc:picChg chg="del">
          <ac:chgData name="BELLEMIN SANDRA" userId="5fe4e071-d3f4-40df-970f-ee8fcf898346" providerId="ADAL" clId="{70DB14CF-90AD-45AF-AD6B-3C20A3D13A55}" dt="2023-09-14T13:18:40.907" v="57" actId="478"/>
          <ac:picMkLst>
            <pc:docMk/>
            <pc:sldMk cId="1176747085" sldId="262"/>
            <ac:picMk id="4" creationId="{6DA233CA-A130-68BF-9846-98D9A763387D}"/>
          </ac:picMkLst>
        </pc:picChg>
        <pc:picChg chg="del">
          <ac:chgData name="BELLEMIN SANDRA" userId="5fe4e071-d3f4-40df-970f-ee8fcf898346" providerId="ADAL" clId="{70DB14CF-90AD-45AF-AD6B-3C20A3D13A55}" dt="2023-09-14T13:18:40.907" v="57" actId="478"/>
          <ac:picMkLst>
            <pc:docMk/>
            <pc:sldMk cId="1176747085" sldId="262"/>
            <ac:picMk id="5" creationId="{0F5811BE-5215-4E29-EEBF-BCADF28414BF}"/>
          </ac:picMkLst>
        </pc:picChg>
      </pc:sldChg>
      <pc:sldChg chg="addSp delSp modSp mod modClrScheme chgLayout">
        <pc:chgData name="BELLEMIN SANDRA" userId="5fe4e071-d3f4-40df-970f-ee8fcf898346" providerId="ADAL" clId="{70DB14CF-90AD-45AF-AD6B-3C20A3D13A55}" dt="2023-09-14T13:16:09.684" v="4"/>
        <pc:sldMkLst>
          <pc:docMk/>
          <pc:sldMk cId="1137974905" sldId="263"/>
        </pc:sldMkLst>
        <pc:picChg chg="del">
          <ac:chgData name="BELLEMIN SANDRA" userId="5fe4e071-d3f4-40df-970f-ee8fcf898346" providerId="ADAL" clId="{70DB14CF-90AD-45AF-AD6B-3C20A3D13A55}" dt="2023-09-14T13:16:08.554" v="3" actId="478"/>
          <ac:picMkLst>
            <pc:docMk/>
            <pc:sldMk cId="1137974905" sldId="263"/>
            <ac:picMk id="2" creationId="{160DAE8E-234E-1C61-916A-49AC1E2ED832}"/>
          </ac:picMkLst>
        </pc:picChg>
        <pc:picChg chg="add mod">
          <ac:chgData name="BELLEMIN SANDRA" userId="5fe4e071-d3f4-40df-970f-ee8fcf898346" providerId="ADAL" clId="{70DB14CF-90AD-45AF-AD6B-3C20A3D13A55}" dt="2023-09-14T13:16:09.684" v="4"/>
          <ac:picMkLst>
            <pc:docMk/>
            <pc:sldMk cId="1137974905" sldId="263"/>
            <ac:picMk id="4" creationId="{9BC21029-0285-38A8-EF49-75C5904F91BB}"/>
          </ac:picMkLst>
        </pc:picChg>
      </pc:sldChg>
      <pc:sldChg chg="addSp delSp modSp mod modClrScheme chgLayout">
        <pc:chgData name="BELLEMIN SANDRA" userId="5fe4e071-d3f4-40df-970f-ee8fcf898346" providerId="ADAL" clId="{70DB14CF-90AD-45AF-AD6B-3C20A3D13A55}" dt="2023-09-14T13:16:14.449" v="8"/>
        <pc:sldMkLst>
          <pc:docMk/>
          <pc:sldMk cId="1861213945" sldId="264"/>
        </pc:sldMkLst>
        <pc:picChg chg="del">
          <ac:chgData name="BELLEMIN SANDRA" userId="5fe4e071-d3f4-40df-970f-ee8fcf898346" providerId="ADAL" clId="{70DB14CF-90AD-45AF-AD6B-3C20A3D13A55}" dt="2023-09-14T13:16:13.296" v="7" actId="478"/>
          <ac:picMkLst>
            <pc:docMk/>
            <pc:sldMk cId="1861213945" sldId="264"/>
            <ac:picMk id="3" creationId="{4735489E-B26A-B65D-B5E2-F161B7C021E8}"/>
          </ac:picMkLst>
        </pc:picChg>
        <pc:picChg chg="add mod">
          <ac:chgData name="BELLEMIN SANDRA" userId="5fe4e071-d3f4-40df-970f-ee8fcf898346" providerId="ADAL" clId="{70DB14CF-90AD-45AF-AD6B-3C20A3D13A55}" dt="2023-09-14T13:16:14.449" v="8"/>
          <ac:picMkLst>
            <pc:docMk/>
            <pc:sldMk cId="1861213945" sldId="264"/>
            <ac:picMk id="4" creationId="{0DF3F44F-66BE-0584-D37E-1D8B24F7A11F}"/>
          </ac:picMkLst>
        </pc:picChg>
      </pc:sldChg>
      <pc:sldChg chg="addSp delSp modSp mod modClrScheme chgLayout">
        <pc:chgData name="BELLEMIN SANDRA" userId="5fe4e071-d3f4-40df-970f-ee8fcf898346" providerId="ADAL" clId="{70DB14CF-90AD-45AF-AD6B-3C20A3D13A55}" dt="2023-09-14T13:16:38.887" v="14"/>
        <pc:sldMkLst>
          <pc:docMk/>
          <pc:sldMk cId="167232453" sldId="269"/>
        </pc:sldMkLst>
        <pc:graphicFrameChg chg="del">
          <ac:chgData name="BELLEMIN SANDRA" userId="5fe4e071-d3f4-40df-970f-ee8fcf898346" providerId="ADAL" clId="{70DB14CF-90AD-45AF-AD6B-3C20A3D13A55}" dt="2023-09-14T13:16:37.162" v="13" actId="478"/>
          <ac:graphicFrameMkLst>
            <pc:docMk/>
            <pc:sldMk cId="167232453" sldId="269"/>
            <ac:graphicFrameMk id="2" creationId="{DA64A732-8AE6-31F3-BCCB-2D0AD2638DF2}"/>
          </ac:graphicFrameMkLst>
        </pc:graphicFrameChg>
        <pc:picChg chg="add mod">
          <ac:chgData name="BELLEMIN SANDRA" userId="5fe4e071-d3f4-40df-970f-ee8fcf898346" providerId="ADAL" clId="{70DB14CF-90AD-45AF-AD6B-3C20A3D13A55}" dt="2023-09-14T13:16:38.887" v="14"/>
          <ac:picMkLst>
            <pc:docMk/>
            <pc:sldMk cId="167232453" sldId="269"/>
            <ac:picMk id="4" creationId="{E4C27002-8BD5-F72B-6C6E-CAE3972108FA}"/>
          </ac:picMkLst>
        </pc:picChg>
      </pc:sldChg>
      <pc:sldChg chg="addSp delSp modSp mod modClrScheme chgLayout">
        <pc:chgData name="BELLEMIN SANDRA" userId="5fe4e071-d3f4-40df-970f-ee8fcf898346" providerId="ADAL" clId="{70DB14CF-90AD-45AF-AD6B-3C20A3D13A55}" dt="2023-09-14T13:16:43.157" v="16"/>
        <pc:sldMkLst>
          <pc:docMk/>
          <pc:sldMk cId="3720154090" sldId="271"/>
        </pc:sldMkLst>
        <pc:graphicFrameChg chg="del">
          <ac:chgData name="BELLEMIN SANDRA" userId="5fe4e071-d3f4-40df-970f-ee8fcf898346" providerId="ADAL" clId="{70DB14CF-90AD-45AF-AD6B-3C20A3D13A55}" dt="2023-09-14T13:16:41.546" v="15" actId="478"/>
          <ac:graphicFrameMkLst>
            <pc:docMk/>
            <pc:sldMk cId="3720154090" sldId="271"/>
            <ac:graphicFrameMk id="2" creationId="{52781ADC-9749-1231-15D3-87B78AA4AF94}"/>
          </ac:graphicFrameMkLst>
        </pc:graphicFrameChg>
        <pc:picChg chg="add mod">
          <ac:chgData name="BELLEMIN SANDRA" userId="5fe4e071-d3f4-40df-970f-ee8fcf898346" providerId="ADAL" clId="{70DB14CF-90AD-45AF-AD6B-3C20A3D13A55}" dt="2023-09-14T13:16:43.157" v="16"/>
          <ac:picMkLst>
            <pc:docMk/>
            <pc:sldMk cId="3720154090" sldId="271"/>
            <ac:picMk id="4" creationId="{EFBBC97D-B80B-00A6-B53E-33DB544DD88C}"/>
          </ac:picMkLst>
        </pc:picChg>
      </pc:sldChg>
      <pc:sldChg chg="addSp delSp modSp mod modClrScheme chgLayout">
        <pc:chgData name="BELLEMIN SANDRA" userId="5fe4e071-d3f4-40df-970f-ee8fcf898346" providerId="ADAL" clId="{70DB14CF-90AD-45AF-AD6B-3C20A3D13A55}" dt="2023-09-14T13:16:52.061" v="18"/>
        <pc:sldMkLst>
          <pc:docMk/>
          <pc:sldMk cId="3019706527" sldId="272"/>
        </pc:sldMkLst>
        <pc:graphicFrameChg chg="del">
          <ac:chgData name="BELLEMIN SANDRA" userId="5fe4e071-d3f4-40df-970f-ee8fcf898346" providerId="ADAL" clId="{70DB14CF-90AD-45AF-AD6B-3C20A3D13A55}" dt="2023-09-14T13:16:48.347" v="17" actId="478"/>
          <ac:graphicFrameMkLst>
            <pc:docMk/>
            <pc:sldMk cId="3019706527" sldId="272"/>
            <ac:graphicFrameMk id="2" creationId="{F9A39793-4BE7-223C-A960-3136EDC998F6}"/>
          </ac:graphicFrameMkLst>
        </pc:graphicFrameChg>
        <pc:picChg chg="add mod">
          <ac:chgData name="BELLEMIN SANDRA" userId="5fe4e071-d3f4-40df-970f-ee8fcf898346" providerId="ADAL" clId="{70DB14CF-90AD-45AF-AD6B-3C20A3D13A55}" dt="2023-09-14T13:16:52.061" v="18"/>
          <ac:picMkLst>
            <pc:docMk/>
            <pc:sldMk cId="3019706527" sldId="272"/>
            <ac:picMk id="4" creationId="{AE37FC0C-9FDD-95F6-87D1-510303C0F5B4}"/>
          </ac:picMkLst>
        </pc:picChg>
      </pc:sldChg>
      <pc:sldChg chg="addSp delSp modSp mod modClrScheme chgLayout">
        <pc:chgData name="BELLEMIN SANDRA" userId="5fe4e071-d3f4-40df-970f-ee8fcf898346" providerId="ADAL" clId="{70DB14CF-90AD-45AF-AD6B-3C20A3D13A55}" dt="2023-09-14T13:17:04.489" v="24"/>
        <pc:sldMkLst>
          <pc:docMk/>
          <pc:sldMk cId="2600743257" sldId="273"/>
        </pc:sldMkLst>
        <pc:graphicFrameChg chg="del">
          <ac:chgData name="BELLEMIN SANDRA" userId="5fe4e071-d3f4-40df-970f-ee8fcf898346" providerId="ADAL" clId="{70DB14CF-90AD-45AF-AD6B-3C20A3D13A55}" dt="2023-09-14T13:17:03.185" v="23" actId="478"/>
          <ac:graphicFrameMkLst>
            <pc:docMk/>
            <pc:sldMk cId="2600743257" sldId="273"/>
            <ac:graphicFrameMk id="2" creationId="{DF2A84FC-3A10-D55B-47BF-3EAD88288080}"/>
          </ac:graphicFrameMkLst>
        </pc:graphicFrameChg>
        <pc:picChg chg="add mod">
          <ac:chgData name="BELLEMIN SANDRA" userId="5fe4e071-d3f4-40df-970f-ee8fcf898346" providerId="ADAL" clId="{70DB14CF-90AD-45AF-AD6B-3C20A3D13A55}" dt="2023-09-14T13:17:04.489" v="24"/>
          <ac:picMkLst>
            <pc:docMk/>
            <pc:sldMk cId="2600743257" sldId="273"/>
            <ac:picMk id="4" creationId="{88FC50E0-5114-DC7E-28C1-49E9588984E4}"/>
          </ac:picMkLst>
        </pc:picChg>
      </pc:sldChg>
      <pc:sldChg chg="addSp delSp modSp mod modClrScheme chgLayout">
        <pc:chgData name="BELLEMIN SANDRA" userId="5fe4e071-d3f4-40df-970f-ee8fcf898346" providerId="ADAL" clId="{70DB14CF-90AD-45AF-AD6B-3C20A3D13A55}" dt="2023-09-14T13:17:08.763" v="26"/>
        <pc:sldMkLst>
          <pc:docMk/>
          <pc:sldMk cId="3392702439" sldId="274"/>
        </pc:sldMkLst>
        <pc:graphicFrameChg chg="del">
          <ac:chgData name="BELLEMIN SANDRA" userId="5fe4e071-d3f4-40df-970f-ee8fcf898346" providerId="ADAL" clId="{70DB14CF-90AD-45AF-AD6B-3C20A3D13A55}" dt="2023-09-14T13:17:07.346" v="25" actId="478"/>
          <ac:graphicFrameMkLst>
            <pc:docMk/>
            <pc:sldMk cId="3392702439" sldId="274"/>
            <ac:graphicFrameMk id="2" creationId="{DB3B3B60-2D7B-B95A-ED73-262CD871B6F9}"/>
          </ac:graphicFrameMkLst>
        </pc:graphicFrameChg>
        <pc:picChg chg="add mod">
          <ac:chgData name="BELLEMIN SANDRA" userId="5fe4e071-d3f4-40df-970f-ee8fcf898346" providerId="ADAL" clId="{70DB14CF-90AD-45AF-AD6B-3C20A3D13A55}" dt="2023-09-14T13:17:08.763" v="26"/>
          <ac:picMkLst>
            <pc:docMk/>
            <pc:sldMk cId="3392702439" sldId="274"/>
            <ac:picMk id="4" creationId="{92F0988F-36AE-CA92-7C84-6B8E716FCB3E}"/>
          </ac:picMkLst>
        </pc:picChg>
      </pc:sldChg>
      <pc:sldChg chg="addSp delSp modSp mod modClrScheme chgLayout">
        <pc:chgData name="BELLEMIN SANDRA" userId="5fe4e071-d3f4-40df-970f-ee8fcf898346" providerId="ADAL" clId="{70DB14CF-90AD-45AF-AD6B-3C20A3D13A55}" dt="2023-09-14T13:17:12.939" v="28"/>
        <pc:sldMkLst>
          <pc:docMk/>
          <pc:sldMk cId="1968991375" sldId="275"/>
        </pc:sldMkLst>
        <pc:graphicFrameChg chg="del">
          <ac:chgData name="BELLEMIN SANDRA" userId="5fe4e071-d3f4-40df-970f-ee8fcf898346" providerId="ADAL" clId="{70DB14CF-90AD-45AF-AD6B-3C20A3D13A55}" dt="2023-09-14T13:17:11.666" v="27" actId="478"/>
          <ac:graphicFrameMkLst>
            <pc:docMk/>
            <pc:sldMk cId="1968991375" sldId="275"/>
            <ac:graphicFrameMk id="2" creationId="{54F5BEEF-7200-E45E-DA8E-4E317054104E}"/>
          </ac:graphicFrameMkLst>
        </pc:graphicFrameChg>
        <pc:picChg chg="add mod">
          <ac:chgData name="BELLEMIN SANDRA" userId="5fe4e071-d3f4-40df-970f-ee8fcf898346" providerId="ADAL" clId="{70DB14CF-90AD-45AF-AD6B-3C20A3D13A55}" dt="2023-09-14T13:17:12.939" v="28"/>
          <ac:picMkLst>
            <pc:docMk/>
            <pc:sldMk cId="1968991375" sldId="275"/>
            <ac:picMk id="4" creationId="{4AF24063-DCE3-6E19-FA78-55A493267217}"/>
          </ac:picMkLst>
        </pc:picChg>
      </pc:sldChg>
      <pc:sldChg chg="addSp delSp modSp mod modClrScheme chgLayout">
        <pc:chgData name="BELLEMIN SANDRA" userId="5fe4e071-d3f4-40df-970f-ee8fcf898346" providerId="ADAL" clId="{70DB14CF-90AD-45AF-AD6B-3C20A3D13A55}" dt="2023-09-14T13:17:32.008" v="34"/>
        <pc:sldMkLst>
          <pc:docMk/>
          <pc:sldMk cId="3019717546" sldId="276"/>
        </pc:sldMkLst>
        <pc:graphicFrameChg chg="del">
          <ac:chgData name="BELLEMIN SANDRA" userId="5fe4e071-d3f4-40df-970f-ee8fcf898346" providerId="ADAL" clId="{70DB14CF-90AD-45AF-AD6B-3C20A3D13A55}" dt="2023-09-14T13:17:30.458" v="33" actId="478"/>
          <ac:graphicFrameMkLst>
            <pc:docMk/>
            <pc:sldMk cId="3019717546" sldId="276"/>
            <ac:graphicFrameMk id="3" creationId="{AD419BBF-A197-DDBB-6E1D-70C294ACDFE3}"/>
          </ac:graphicFrameMkLst>
        </pc:graphicFrameChg>
        <pc:picChg chg="add mod">
          <ac:chgData name="BELLEMIN SANDRA" userId="5fe4e071-d3f4-40df-970f-ee8fcf898346" providerId="ADAL" clId="{70DB14CF-90AD-45AF-AD6B-3C20A3D13A55}" dt="2023-09-14T13:17:32.008" v="34"/>
          <ac:picMkLst>
            <pc:docMk/>
            <pc:sldMk cId="3019717546" sldId="276"/>
            <ac:picMk id="4" creationId="{A7F674CC-C285-A395-C135-7C984CA8F6D3}"/>
          </ac:picMkLst>
        </pc:picChg>
      </pc:sldChg>
      <pc:sldChg chg="addSp delSp modSp mod modClrScheme chgLayout">
        <pc:chgData name="BELLEMIN SANDRA" userId="5fe4e071-d3f4-40df-970f-ee8fcf898346" providerId="ADAL" clId="{70DB14CF-90AD-45AF-AD6B-3C20A3D13A55}" dt="2023-09-14T13:17:43.560" v="38"/>
        <pc:sldMkLst>
          <pc:docMk/>
          <pc:sldMk cId="2200742916" sldId="277"/>
        </pc:sldMkLst>
        <pc:grpChg chg="del">
          <ac:chgData name="BELLEMIN SANDRA" userId="5fe4e071-d3f4-40df-970f-ee8fcf898346" providerId="ADAL" clId="{70DB14CF-90AD-45AF-AD6B-3C20A3D13A55}" dt="2023-09-14T13:17:42.266" v="37" actId="478"/>
          <ac:grpSpMkLst>
            <pc:docMk/>
            <pc:sldMk cId="2200742916" sldId="277"/>
            <ac:grpSpMk id="2" creationId="{28E7412B-EF5E-D09C-7718-7DE0801D21A9}"/>
          </ac:grpSpMkLst>
        </pc:grpChg>
        <pc:picChg chg="add mod">
          <ac:chgData name="BELLEMIN SANDRA" userId="5fe4e071-d3f4-40df-970f-ee8fcf898346" providerId="ADAL" clId="{70DB14CF-90AD-45AF-AD6B-3C20A3D13A55}" dt="2023-09-14T13:17:43.560" v="38"/>
          <ac:picMkLst>
            <pc:docMk/>
            <pc:sldMk cId="2200742916" sldId="277"/>
            <ac:picMk id="10" creationId="{8E8EB4AE-493C-F20D-229A-96D0B70042F9}"/>
          </ac:picMkLst>
        </pc:picChg>
      </pc:sldChg>
      <pc:sldChg chg="addSp delSp modSp mod modClrScheme chgLayout">
        <pc:chgData name="BELLEMIN SANDRA" userId="5fe4e071-d3f4-40df-970f-ee8fcf898346" providerId="ADAL" clId="{70DB14CF-90AD-45AF-AD6B-3C20A3D13A55}" dt="2023-09-14T13:17:56.352" v="42"/>
        <pc:sldMkLst>
          <pc:docMk/>
          <pc:sldMk cId="1976281893" sldId="278"/>
        </pc:sldMkLst>
        <pc:spChg chg="del">
          <ac:chgData name="BELLEMIN SANDRA" userId="5fe4e071-d3f4-40df-970f-ee8fcf898346" providerId="ADAL" clId="{70DB14CF-90AD-45AF-AD6B-3C20A3D13A55}" dt="2023-09-14T13:17:54.626" v="41" actId="478"/>
          <ac:spMkLst>
            <pc:docMk/>
            <pc:sldMk cId="1976281893" sldId="278"/>
            <ac:spMk id="2" creationId="{7FBD7A4E-C976-3F19-8C41-14ACD578BCAC}"/>
          </ac:spMkLst>
        </pc:spChg>
        <pc:spChg chg="del">
          <ac:chgData name="BELLEMIN SANDRA" userId="5fe4e071-d3f4-40df-970f-ee8fcf898346" providerId="ADAL" clId="{70DB14CF-90AD-45AF-AD6B-3C20A3D13A55}" dt="2023-09-14T13:17:54.626" v="41" actId="478"/>
          <ac:spMkLst>
            <pc:docMk/>
            <pc:sldMk cId="1976281893" sldId="278"/>
            <ac:spMk id="4" creationId="{B31E87E2-0D4E-E151-4702-79F2B4D63CCA}"/>
          </ac:spMkLst>
        </pc:spChg>
        <pc:picChg chg="add mod">
          <ac:chgData name="BELLEMIN SANDRA" userId="5fe4e071-d3f4-40df-970f-ee8fcf898346" providerId="ADAL" clId="{70DB14CF-90AD-45AF-AD6B-3C20A3D13A55}" dt="2023-09-14T13:17:56.352" v="42"/>
          <ac:picMkLst>
            <pc:docMk/>
            <pc:sldMk cId="1976281893" sldId="278"/>
            <ac:picMk id="5" creationId="{A1E062DB-2B5D-5B64-8D53-9BD12EB72B5F}"/>
          </ac:picMkLst>
        </pc:picChg>
      </pc:sldChg>
      <pc:sldChg chg="addSp delSp modSp mod modClrScheme chgLayout">
        <pc:chgData name="BELLEMIN SANDRA" userId="5fe4e071-d3f4-40df-970f-ee8fcf898346" providerId="ADAL" clId="{70DB14CF-90AD-45AF-AD6B-3C20A3D13A55}" dt="2023-09-14T13:18:00.671" v="44"/>
        <pc:sldMkLst>
          <pc:docMk/>
          <pc:sldMk cId="692825520" sldId="279"/>
        </pc:sldMkLst>
        <pc:spChg chg="del">
          <ac:chgData name="BELLEMIN SANDRA" userId="5fe4e071-d3f4-40df-970f-ee8fcf898346" providerId="ADAL" clId="{70DB14CF-90AD-45AF-AD6B-3C20A3D13A55}" dt="2023-09-14T13:17:59.433" v="43" actId="478"/>
          <ac:spMkLst>
            <pc:docMk/>
            <pc:sldMk cId="692825520" sldId="279"/>
            <ac:spMk id="2" creationId="{1CBD0952-229E-2334-0AB9-D2CC3B18A1B5}"/>
          </ac:spMkLst>
        </pc:spChg>
        <pc:spChg chg="del">
          <ac:chgData name="BELLEMIN SANDRA" userId="5fe4e071-d3f4-40df-970f-ee8fcf898346" providerId="ADAL" clId="{70DB14CF-90AD-45AF-AD6B-3C20A3D13A55}" dt="2023-09-14T13:17:59.433" v="43" actId="478"/>
          <ac:spMkLst>
            <pc:docMk/>
            <pc:sldMk cId="692825520" sldId="279"/>
            <ac:spMk id="3" creationId="{A5D9B036-F9D5-B0D6-3198-9B7A09C3568D}"/>
          </ac:spMkLst>
        </pc:spChg>
        <pc:picChg chg="add mod">
          <ac:chgData name="BELLEMIN SANDRA" userId="5fe4e071-d3f4-40df-970f-ee8fcf898346" providerId="ADAL" clId="{70DB14CF-90AD-45AF-AD6B-3C20A3D13A55}" dt="2023-09-14T13:18:00.671" v="44"/>
          <ac:picMkLst>
            <pc:docMk/>
            <pc:sldMk cId="692825520" sldId="279"/>
            <ac:picMk id="5" creationId="{2E17FCAB-7EB3-7212-CBFD-F81193AAFEB5}"/>
          </ac:picMkLst>
        </pc:picChg>
      </pc:sldChg>
      <pc:sldChg chg="addSp delSp modSp mod modClrScheme chgLayout">
        <pc:chgData name="BELLEMIN SANDRA" userId="5fe4e071-d3f4-40df-970f-ee8fcf898346" providerId="ADAL" clId="{70DB14CF-90AD-45AF-AD6B-3C20A3D13A55}" dt="2023-09-14T13:18:08.871" v="46"/>
        <pc:sldMkLst>
          <pc:docMk/>
          <pc:sldMk cId="3567534278" sldId="281"/>
        </pc:sldMkLst>
        <pc:graphicFrameChg chg="del">
          <ac:chgData name="BELLEMIN SANDRA" userId="5fe4e071-d3f4-40df-970f-ee8fcf898346" providerId="ADAL" clId="{70DB14CF-90AD-45AF-AD6B-3C20A3D13A55}" dt="2023-09-14T13:18:06.956" v="45" actId="478"/>
          <ac:graphicFrameMkLst>
            <pc:docMk/>
            <pc:sldMk cId="3567534278" sldId="281"/>
            <ac:graphicFrameMk id="2" creationId="{9485C63A-4653-ADEE-50C0-74A3F7315554}"/>
          </ac:graphicFrameMkLst>
        </pc:graphicFrameChg>
        <pc:picChg chg="add mod">
          <ac:chgData name="BELLEMIN SANDRA" userId="5fe4e071-d3f4-40df-970f-ee8fcf898346" providerId="ADAL" clId="{70DB14CF-90AD-45AF-AD6B-3C20A3D13A55}" dt="2023-09-14T13:18:08.871" v="46"/>
          <ac:picMkLst>
            <pc:docMk/>
            <pc:sldMk cId="3567534278" sldId="281"/>
            <ac:picMk id="4" creationId="{51564AC9-E5FC-8ABD-BF70-1E7C18AEB7AD}"/>
          </ac:picMkLst>
        </pc:picChg>
      </pc:sldChg>
      <pc:sldChg chg="addSp delSp modSp mod modClrScheme chgLayout">
        <pc:chgData name="BELLEMIN SANDRA" userId="5fe4e071-d3f4-40df-970f-ee8fcf898346" providerId="ADAL" clId="{70DB14CF-90AD-45AF-AD6B-3C20A3D13A55}" dt="2023-09-14T13:18:14.192" v="48"/>
        <pc:sldMkLst>
          <pc:docMk/>
          <pc:sldMk cId="1480478938" sldId="282"/>
        </pc:sldMkLst>
        <pc:spChg chg="del">
          <ac:chgData name="BELLEMIN SANDRA" userId="5fe4e071-d3f4-40df-970f-ee8fcf898346" providerId="ADAL" clId="{70DB14CF-90AD-45AF-AD6B-3C20A3D13A55}" dt="2023-09-14T13:18:12.506" v="47" actId="478"/>
          <ac:spMkLst>
            <pc:docMk/>
            <pc:sldMk cId="1480478938" sldId="282"/>
            <ac:spMk id="2" creationId="{66B0318A-43C3-CB63-2314-CF4FA5DC29F4}"/>
          </ac:spMkLst>
        </pc:spChg>
        <pc:spChg chg="del">
          <ac:chgData name="BELLEMIN SANDRA" userId="5fe4e071-d3f4-40df-970f-ee8fcf898346" providerId="ADAL" clId="{70DB14CF-90AD-45AF-AD6B-3C20A3D13A55}" dt="2023-09-14T13:18:12.506" v="47" actId="478"/>
          <ac:spMkLst>
            <pc:docMk/>
            <pc:sldMk cId="1480478938" sldId="282"/>
            <ac:spMk id="3" creationId="{7331AF52-24EB-1629-11F8-452BC914711B}"/>
          </ac:spMkLst>
        </pc:spChg>
        <pc:picChg chg="del">
          <ac:chgData name="BELLEMIN SANDRA" userId="5fe4e071-d3f4-40df-970f-ee8fcf898346" providerId="ADAL" clId="{70DB14CF-90AD-45AF-AD6B-3C20A3D13A55}" dt="2023-09-14T13:18:12.506" v="47" actId="478"/>
          <ac:picMkLst>
            <pc:docMk/>
            <pc:sldMk cId="1480478938" sldId="282"/>
            <ac:picMk id="5" creationId="{7E1E11B0-F7DB-C601-122B-A37F2F48CEB2}"/>
          </ac:picMkLst>
        </pc:picChg>
        <pc:picChg chg="add mod">
          <ac:chgData name="BELLEMIN SANDRA" userId="5fe4e071-d3f4-40df-970f-ee8fcf898346" providerId="ADAL" clId="{70DB14CF-90AD-45AF-AD6B-3C20A3D13A55}" dt="2023-09-14T13:18:14.192" v="48"/>
          <ac:picMkLst>
            <pc:docMk/>
            <pc:sldMk cId="1480478938" sldId="282"/>
            <ac:picMk id="6" creationId="{68BDB409-5728-EE05-D30F-FE94EAED2ACE}"/>
          </ac:picMkLst>
        </pc:picChg>
      </pc:sldChg>
      <pc:sldChg chg="addSp delSp modSp mod modClrScheme chgLayout">
        <pc:chgData name="BELLEMIN SANDRA" userId="5fe4e071-d3f4-40df-970f-ee8fcf898346" providerId="ADAL" clId="{70DB14CF-90AD-45AF-AD6B-3C20A3D13A55}" dt="2023-09-14T13:20:53.228" v="68"/>
        <pc:sldMkLst>
          <pc:docMk/>
          <pc:sldMk cId="575878968" sldId="285"/>
        </pc:sldMkLst>
        <pc:spChg chg="del">
          <ac:chgData name="BELLEMIN SANDRA" userId="5fe4e071-d3f4-40df-970f-ee8fcf898346" providerId="ADAL" clId="{70DB14CF-90AD-45AF-AD6B-3C20A3D13A55}" dt="2023-09-14T13:18:53.082" v="59" actId="478"/>
          <ac:spMkLst>
            <pc:docMk/>
            <pc:sldMk cId="575878968" sldId="285"/>
            <ac:spMk id="3" creationId="{F0DC7A71-0C26-2729-1883-25067A3156F4}"/>
          </ac:spMkLst>
        </pc:spChg>
        <pc:picChg chg="del">
          <ac:chgData name="BELLEMIN SANDRA" userId="5fe4e071-d3f4-40df-970f-ee8fcf898346" providerId="ADAL" clId="{70DB14CF-90AD-45AF-AD6B-3C20A3D13A55}" dt="2023-09-14T13:18:53.082" v="59" actId="478"/>
          <ac:picMkLst>
            <pc:docMk/>
            <pc:sldMk cId="575878968" sldId="285"/>
            <ac:picMk id="2" creationId="{E4267382-56DD-363F-078A-CAA3EF82DE43}"/>
          </ac:picMkLst>
        </pc:picChg>
        <pc:picChg chg="add mod">
          <ac:chgData name="BELLEMIN SANDRA" userId="5fe4e071-d3f4-40df-970f-ee8fcf898346" providerId="ADAL" clId="{70DB14CF-90AD-45AF-AD6B-3C20A3D13A55}" dt="2023-09-14T13:20:53.228" v="68"/>
          <ac:picMkLst>
            <pc:docMk/>
            <pc:sldMk cId="575878968" sldId="285"/>
            <ac:picMk id="5" creationId="{061C05EA-A679-65D9-B746-7AAE44270DC6}"/>
          </ac:picMkLst>
        </pc:picChg>
      </pc:sldChg>
      <pc:sldChg chg="addSp delSp modSp mod modClrScheme chgLayout">
        <pc:chgData name="BELLEMIN SANDRA" userId="5fe4e071-d3f4-40df-970f-ee8fcf898346" providerId="ADAL" clId="{70DB14CF-90AD-45AF-AD6B-3C20A3D13A55}" dt="2023-09-14T13:18:59.468" v="61"/>
        <pc:sldMkLst>
          <pc:docMk/>
          <pc:sldMk cId="1826671563" sldId="290"/>
        </pc:sldMkLst>
        <pc:picChg chg="del">
          <ac:chgData name="BELLEMIN SANDRA" userId="5fe4e071-d3f4-40df-970f-ee8fcf898346" providerId="ADAL" clId="{70DB14CF-90AD-45AF-AD6B-3C20A3D13A55}" dt="2023-09-14T13:18:57.466" v="60" actId="478"/>
          <ac:picMkLst>
            <pc:docMk/>
            <pc:sldMk cId="1826671563" sldId="290"/>
            <ac:picMk id="3" creationId="{0FC4A024-FEA1-C41D-DC37-32F10D2F82E5}"/>
          </ac:picMkLst>
        </pc:picChg>
        <pc:picChg chg="del">
          <ac:chgData name="BELLEMIN SANDRA" userId="5fe4e071-d3f4-40df-970f-ee8fcf898346" providerId="ADAL" clId="{70DB14CF-90AD-45AF-AD6B-3C20A3D13A55}" dt="2023-09-14T13:18:57.466" v="60" actId="478"/>
          <ac:picMkLst>
            <pc:docMk/>
            <pc:sldMk cId="1826671563" sldId="290"/>
            <ac:picMk id="4" creationId="{FF3B030C-89E7-1469-2D75-BCAA45719445}"/>
          </ac:picMkLst>
        </pc:picChg>
        <pc:picChg chg="del">
          <ac:chgData name="BELLEMIN SANDRA" userId="5fe4e071-d3f4-40df-970f-ee8fcf898346" providerId="ADAL" clId="{70DB14CF-90AD-45AF-AD6B-3C20A3D13A55}" dt="2023-09-14T13:18:57.466" v="60" actId="478"/>
          <ac:picMkLst>
            <pc:docMk/>
            <pc:sldMk cId="1826671563" sldId="290"/>
            <ac:picMk id="5" creationId="{C036C5C5-A541-4FF8-3137-F60B8C3C5F6D}"/>
          </ac:picMkLst>
        </pc:picChg>
        <pc:picChg chg="add mod">
          <ac:chgData name="BELLEMIN SANDRA" userId="5fe4e071-d3f4-40df-970f-ee8fcf898346" providerId="ADAL" clId="{70DB14CF-90AD-45AF-AD6B-3C20A3D13A55}" dt="2023-09-14T13:18:59.468" v="61"/>
          <ac:picMkLst>
            <pc:docMk/>
            <pc:sldMk cId="1826671563" sldId="290"/>
            <ac:picMk id="6" creationId="{D3A6A450-1108-6031-3B93-E65CD34F3195}"/>
          </ac:picMkLst>
        </pc:picChg>
      </pc:sldChg>
      <pc:sldChg chg="addSp delSp modSp mod modClrScheme chgLayout">
        <pc:chgData name="BELLEMIN SANDRA" userId="5fe4e071-d3f4-40df-970f-ee8fcf898346" providerId="ADAL" clId="{70DB14CF-90AD-45AF-AD6B-3C20A3D13A55}" dt="2023-09-14T13:19:13.611" v="65"/>
        <pc:sldMkLst>
          <pc:docMk/>
          <pc:sldMk cId="4146741592" sldId="291"/>
        </pc:sldMkLst>
        <pc:picChg chg="del">
          <ac:chgData name="BELLEMIN SANDRA" userId="5fe4e071-d3f4-40df-970f-ee8fcf898346" providerId="ADAL" clId="{70DB14CF-90AD-45AF-AD6B-3C20A3D13A55}" dt="2023-09-14T13:19:02.321" v="62" actId="478"/>
          <ac:picMkLst>
            <pc:docMk/>
            <pc:sldMk cId="4146741592" sldId="291"/>
            <ac:picMk id="3" creationId="{DEBE5E22-A44D-F1AB-48B5-7A649D133F09}"/>
          </ac:picMkLst>
        </pc:picChg>
        <pc:picChg chg="add mod">
          <ac:chgData name="BELLEMIN SANDRA" userId="5fe4e071-d3f4-40df-970f-ee8fcf898346" providerId="ADAL" clId="{70DB14CF-90AD-45AF-AD6B-3C20A3D13A55}" dt="2023-09-14T13:19:13.611" v="65"/>
          <ac:picMkLst>
            <pc:docMk/>
            <pc:sldMk cId="4146741592" sldId="291"/>
            <ac:picMk id="4" creationId="{DA945AA0-92FE-5DF6-C530-8431DC45588A}"/>
          </ac:picMkLst>
        </pc:picChg>
        <pc:picChg chg="del">
          <ac:chgData name="BELLEMIN SANDRA" userId="5fe4e071-d3f4-40df-970f-ee8fcf898346" providerId="ADAL" clId="{70DB14CF-90AD-45AF-AD6B-3C20A3D13A55}" dt="2023-09-14T13:19:02.321" v="62" actId="478"/>
          <ac:picMkLst>
            <pc:docMk/>
            <pc:sldMk cId="4146741592" sldId="291"/>
            <ac:picMk id="5" creationId="{C55AF398-3A05-CAB8-DEC4-B5ED753159A6}"/>
          </ac:picMkLst>
        </pc:picChg>
      </pc:sldChg>
      <pc:sldChg chg="addSp delSp modSp mod modClrScheme chgLayout">
        <pc:chgData name="BELLEMIN SANDRA" userId="5fe4e071-d3f4-40df-970f-ee8fcf898346" providerId="ADAL" clId="{70DB14CF-90AD-45AF-AD6B-3C20A3D13A55}" dt="2023-09-14T13:19:09.377" v="64"/>
        <pc:sldMkLst>
          <pc:docMk/>
          <pc:sldMk cId="2339763287" sldId="292"/>
        </pc:sldMkLst>
        <pc:picChg chg="del">
          <ac:chgData name="BELLEMIN SANDRA" userId="5fe4e071-d3f4-40df-970f-ee8fcf898346" providerId="ADAL" clId="{70DB14CF-90AD-45AF-AD6B-3C20A3D13A55}" dt="2023-09-14T13:19:06.194" v="63" actId="478"/>
          <ac:picMkLst>
            <pc:docMk/>
            <pc:sldMk cId="2339763287" sldId="292"/>
            <ac:picMk id="2" creationId="{8E4E3370-0AD5-42A5-55F4-92DC2212C876}"/>
          </ac:picMkLst>
        </pc:picChg>
        <pc:picChg chg="del">
          <ac:chgData name="BELLEMIN SANDRA" userId="5fe4e071-d3f4-40df-970f-ee8fcf898346" providerId="ADAL" clId="{70DB14CF-90AD-45AF-AD6B-3C20A3D13A55}" dt="2023-09-14T13:19:06.194" v="63" actId="478"/>
          <ac:picMkLst>
            <pc:docMk/>
            <pc:sldMk cId="2339763287" sldId="292"/>
            <ac:picMk id="3" creationId="{2B80E093-CC02-D4E0-B108-2893A40A1871}"/>
          </ac:picMkLst>
        </pc:picChg>
        <pc:picChg chg="add mod">
          <ac:chgData name="BELLEMIN SANDRA" userId="5fe4e071-d3f4-40df-970f-ee8fcf898346" providerId="ADAL" clId="{70DB14CF-90AD-45AF-AD6B-3C20A3D13A55}" dt="2023-09-14T13:19:09.377" v="64"/>
          <ac:picMkLst>
            <pc:docMk/>
            <pc:sldMk cId="2339763287" sldId="292"/>
            <ac:picMk id="5" creationId="{7A21730A-5BDB-99E0-C6F6-0E2DC3387178}"/>
          </ac:picMkLst>
        </pc:picChg>
        <pc:picChg chg="del">
          <ac:chgData name="BELLEMIN SANDRA" userId="5fe4e071-d3f4-40df-970f-ee8fcf898346" providerId="ADAL" clId="{70DB14CF-90AD-45AF-AD6B-3C20A3D13A55}" dt="2023-09-14T13:19:06.194" v="63" actId="478"/>
          <ac:picMkLst>
            <pc:docMk/>
            <pc:sldMk cId="2339763287" sldId="292"/>
            <ac:picMk id="8" creationId="{E9E40D30-F374-2D1C-F157-B0DF038CCA8D}"/>
          </ac:picMkLst>
        </pc:picChg>
      </pc:sldChg>
      <pc:sldChg chg="addSp delSp modSp mod modClrScheme chgLayout">
        <pc:chgData name="BELLEMIN SANDRA" userId="5fe4e071-d3f4-40df-970f-ee8fcf898346" providerId="ADAL" clId="{70DB14CF-90AD-45AF-AD6B-3C20A3D13A55}" dt="2023-09-14T13:19:20.241" v="67"/>
        <pc:sldMkLst>
          <pc:docMk/>
          <pc:sldMk cId="5250931" sldId="293"/>
        </pc:sldMkLst>
        <pc:picChg chg="del">
          <ac:chgData name="BELLEMIN SANDRA" userId="5fe4e071-d3f4-40df-970f-ee8fcf898346" providerId="ADAL" clId="{70DB14CF-90AD-45AF-AD6B-3C20A3D13A55}" dt="2023-09-14T13:19:18.139" v="66" actId="478"/>
          <ac:picMkLst>
            <pc:docMk/>
            <pc:sldMk cId="5250931" sldId="293"/>
            <ac:picMk id="2" creationId="{202578B9-32F1-B085-B0D0-1459DBA1E66E}"/>
          </ac:picMkLst>
        </pc:picChg>
        <pc:picChg chg="del">
          <ac:chgData name="BELLEMIN SANDRA" userId="5fe4e071-d3f4-40df-970f-ee8fcf898346" providerId="ADAL" clId="{70DB14CF-90AD-45AF-AD6B-3C20A3D13A55}" dt="2023-09-14T13:19:18.139" v="66" actId="478"/>
          <ac:picMkLst>
            <pc:docMk/>
            <pc:sldMk cId="5250931" sldId="293"/>
            <ac:picMk id="3" creationId="{FE35388F-E9BF-EE5B-F1E5-AD8F42544524}"/>
          </ac:picMkLst>
        </pc:picChg>
        <pc:picChg chg="add mod">
          <ac:chgData name="BELLEMIN SANDRA" userId="5fe4e071-d3f4-40df-970f-ee8fcf898346" providerId="ADAL" clId="{70DB14CF-90AD-45AF-AD6B-3C20A3D13A55}" dt="2023-09-14T13:19:20.241" v="67"/>
          <ac:picMkLst>
            <pc:docMk/>
            <pc:sldMk cId="5250931" sldId="293"/>
            <ac:picMk id="5" creationId="{177B80BD-F005-583D-36C1-CD876C1D94B4}"/>
          </ac:picMkLst>
        </pc:picChg>
      </pc:sldChg>
      <pc:sldChg chg="addSp delSp modSp mod modClrScheme chgLayout">
        <pc:chgData name="BELLEMIN SANDRA" userId="5fe4e071-d3f4-40df-970f-ee8fcf898346" providerId="ADAL" clId="{70DB14CF-90AD-45AF-AD6B-3C20A3D13A55}" dt="2023-09-14T13:16:33.478" v="12"/>
        <pc:sldMkLst>
          <pc:docMk/>
          <pc:sldMk cId="8676381" sldId="295"/>
        </pc:sldMkLst>
        <pc:spChg chg="del">
          <ac:chgData name="BELLEMIN SANDRA" userId="5fe4e071-d3f4-40df-970f-ee8fcf898346" providerId="ADAL" clId="{70DB14CF-90AD-45AF-AD6B-3C20A3D13A55}" dt="2023-09-14T13:16:28.025" v="11" actId="478"/>
          <ac:spMkLst>
            <pc:docMk/>
            <pc:sldMk cId="8676381" sldId="295"/>
            <ac:spMk id="2" creationId="{D1C2FDC9-BFCA-BD26-209B-9AC01AC7FB91}"/>
          </ac:spMkLst>
        </pc:spChg>
        <pc:spChg chg="del mod">
          <ac:chgData name="BELLEMIN SANDRA" userId="5fe4e071-d3f4-40df-970f-ee8fcf898346" providerId="ADAL" clId="{70DB14CF-90AD-45AF-AD6B-3C20A3D13A55}" dt="2023-09-14T13:16:21.211" v="10" actId="478"/>
          <ac:spMkLst>
            <pc:docMk/>
            <pc:sldMk cId="8676381" sldId="295"/>
            <ac:spMk id="3" creationId="{F12D9603-5CAA-8603-FDCC-CB6E47CDE342}"/>
          </ac:spMkLst>
        </pc:spChg>
        <pc:spChg chg="del">
          <ac:chgData name="BELLEMIN SANDRA" userId="5fe4e071-d3f4-40df-970f-ee8fcf898346" providerId="ADAL" clId="{70DB14CF-90AD-45AF-AD6B-3C20A3D13A55}" dt="2023-09-14T13:16:21.211" v="10" actId="478"/>
          <ac:spMkLst>
            <pc:docMk/>
            <pc:sldMk cId="8676381" sldId="295"/>
            <ac:spMk id="4" creationId="{C85600FB-EA64-49C9-EEBB-6A61FDA30214}"/>
          </ac:spMkLst>
        </pc:spChg>
        <pc:spChg chg="del">
          <ac:chgData name="BELLEMIN SANDRA" userId="5fe4e071-d3f4-40df-970f-ee8fcf898346" providerId="ADAL" clId="{70DB14CF-90AD-45AF-AD6B-3C20A3D13A55}" dt="2023-09-14T13:16:21.211" v="10" actId="478"/>
          <ac:spMkLst>
            <pc:docMk/>
            <pc:sldMk cId="8676381" sldId="295"/>
            <ac:spMk id="5" creationId="{07BF204C-D8AA-473E-EA66-32554F1E0791}"/>
          </ac:spMkLst>
        </pc:spChg>
        <pc:spChg chg="del">
          <ac:chgData name="BELLEMIN SANDRA" userId="5fe4e071-d3f4-40df-970f-ee8fcf898346" providerId="ADAL" clId="{70DB14CF-90AD-45AF-AD6B-3C20A3D13A55}" dt="2023-09-14T13:16:21.211" v="10" actId="478"/>
          <ac:spMkLst>
            <pc:docMk/>
            <pc:sldMk cId="8676381" sldId="295"/>
            <ac:spMk id="6" creationId="{B962AC46-5373-AD11-E827-6C04B837468E}"/>
          </ac:spMkLst>
        </pc:spChg>
        <pc:spChg chg="del">
          <ac:chgData name="BELLEMIN SANDRA" userId="5fe4e071-d3f4-40df-970f-ee8fcf898346" providerId="ADAL" clId="{70DB14CF-90AD-45AF-AD6B-3C20A3D13A55}" dt="2023-09-14T13:16:28.025" v="11" actId="478"/>
          <ac:spMkLst>
            <pc:docMk/>
            <pc:sldMk cId="8676381" sldId="295"/>
            <ac:spMk id="7" creationId="{AD66F494-EC18-017E-9655-EA84F2F7DB7A}"/>
          </ac:spMkLst>
        </pc:spChg>
        <pc:spChg chg="del">
          <ac:chgData name="BELLEMIN SANDRA" userId="5fe4e071-d3f4-40df-970f-ee8fcf898346" providerId="ADAL" clId="{70DB14CF-90AD-45AF-AD6B-3C20A3D13A55}" dt="2023-09-14T13:16:28.025" v="11" actId="478"/>
          <ac:spMkLst>
            <pc:docMk/>
            <pc:sldMk cId="8676381" sldId="295"/>
            <ac:spMk id="8" creationId="{0B341A2A-96C8-2245-60AB-01CE85DEEA45}"/>
          </ac:spMkLst>
        </pc:spChg>
        <pc:spChg chg="del">
          <ac:chgData name="BELLEMIN SANDRA" userId="5fe4e071-d3f4-40df-970f-ee8fcf898346" providerId="ADAL" clId="{70DB14CF-90AD-45AF-AD6B-3C20A3D13A55}" dt="2023-09-14T13:16:21.211" v="10" actId="478"/>
          <ac:spMkLst>
            <pc:docMk/>
            <pc:sldMk cId="8676381" sldId="295"/>
            <ac:spMk id="9" creationId="{2725F497-C3F7-F504-6E99-CC45F37D38E3}"/>
          </ac:spMkLst>
        </pc:spChg>
        <pc:spChg chg="del">
          <ac:chgData name="BELLEMIN SANDRA" userId="5fe4e071-d3f4-40df-970f-ee8fcf898346" providerId="ADAL" clId="{70DB14CF-90AD-45AF-AD6B-3C20A3D13A55}" dt="2023-09-14T13:16:21.211" v="10" actId="478"/>
          <ac:spMkLst>
            <pc:docMk/>
            <pc:sldMk cId="8676381" sldId="295"/>
            <ac:spMk id="10" creationId="{4787E86B-93E1-E750-0764-75C71F0CB654}"/>
          </ac:spMkLst>
        </pc:spChg>
        <pc:spChg chg="del">
          <ac:chgData name="BELLEMIN SANDRA" userId="5fe4e071-d3f4-40df-970f-ee8fcf898346" providerId="ADAL" clId="{70DB14CF-90AD-45AF-AD6B-3C20A3D13A55}" dt="2023-09-14T13:16:21.211" v="10" actId="478"/>
          <ac:spMkLst>
            <pc:docMk/>
            <pc:sldMk cId="8676381" sldId="295"/>
            <ac:spMk id="11" creationId="{A307DEA4-EC84-B862-7635-D3A651FF6B3A}"/>
          </ac:spMkLst>
        </pc:spChg>
        <pc:spChg chg="del">
          <ac:chgData name="BELLEMIN SANDRA" userId="5fe4e071-d3f4-40df-970f-ee8fcf898346" providerId="ADAL" clId="{70DB14CF-90AD-45AF-AD6B-3C20A3D13A55}" dt="2023-09-14T13:16:28.025" v="11" actId="478"/>
          <ac:spMkLst>
            <pc:docMk/>
            <pc:sldMk cId="8676381" sldId="295"/>
            <ac:spMk id="12" creationId="{D3DF26A6-C6D3-3BE6-8ACC-2E3B33CED7A8}"/>
          </ac:spMkLst>
        </pc:spChg>
        <pc:spChg chg="del">
          <ac:chgData name="BELLEMIN SANDRA" userId="5fe4e071-d3f4-40df-970f-ee8fcf898346" providerId="ADAL" clId="{70DB14CF-90AD-45AF-AD6B-3C20A3D13A55}" dt="2023-09-14T13:16:28.025" v="11" actId="478"/>
          <ac:spMkLst>
            <pc:docMk/>
            <pc:sldMk cId="8676381" sldId="295"/>
            <ac:spMk id="13" creationId="{8E60B8AC-655A-B023-894E-435E680E9CA5}"/>
          </ac:spMkLst>
        </pc:spChg>
        <pc:spChg chg="del">
          <ac:chgData name="BELLEMIN SANDRA" userId="5fe4e071-d3f4-40df-970f-ee8fcf898346" providerId="ADAL" clId="{70DB14CF-90AD-45AF-AD6B-3C20A3D13A55}" dt="2023-09-14T13:16:21.211" v="10" actId="478"/>
          <ac:spMkLst>
            <pc:docMk/>
            <pc:sldMk cId="8676381" sldId="295"/>
            <ac:spMk id="14" creationId="{28624A0F-A349-D8D7-AD15-7B24EBD78179}"/>
          </ac:spMkLst>
        </pc:spChg>
        <pc:spChg chg="del">
          <ac:chgData name="BELLEMIN SANDRA" userId="5fe4e071-d3f4-40df-970f-ee8fcf898346" providerId="ADAL" clId="{70DB14CF-90AD-45AF-AD6B-3C20A3D13A55}" dt="2023-09-14T13:16:21.211" v="10" actId="478"/>
          <ac:spMkLst>
            <pc:docMk/>
            <pc:sldMk cId="8676381" sldId="295"/>
            <ac:spMk id="15" creationId="{85E4299E-2598-15B5-1DCB-8669E1778494}"/>
          </ac:spMkLst>
        </pc:spChg>
        <pc:spChg chg="del">
          <ac:chgData name="BELLEMIN SANDRA" userId="5fe4e071-d3f4-40df-970f-ee8fcf898346" providerId="ADAL" clId="{70DB14CF-90AD-45AF-AD6B-3C20A3D13A55}" dt="2023-09-14T13:16:21.211" v="10" actId="478"/>
          <ac:spMkLst>
            <pc:docMk/>
            <pc:sldMk cId="8676381" sldId="295"/>
            <ac:spMk id="16" creationId="{478B2332-BA5E-9EA5-49F6-FE05454640A0}"/>
          </ac:spMkLst>
        </pc:spChg>
        <pc:spChg chg="del">
          <ac:chgData name="BELLEMIN SANDRA" userId="5fe4e071-d3f4-40df-970f-ee8fcf898346" providerId="ADAL" clId="{70DB14CF-90AD-45AF-AD6B-3C20A3D13A55}" dt="2023-09-14T13:16:28.025" v="11" actId="478"/>
          <ac:spMkLst>
            <pc:docMk/>
            <pc:sldMk cId="8676381" sldId="295"/>
            <ac:spMk id="18" creationId="{FAE81712-E529-49FF-5D0A-DA78D9C75775}"/>
          </ac:spMkLst>
        </pc:spChg>
        <pc:spChg chg="del">
          <ac:chgData name="BELLEMIN SANDRA" userId="5fe4e071-d3f4-40df-970f-ee8fcf898346" providerId="ADAL" clId="{70DB14CF-90AD-45AF-AD6B-3C20A3D13A55}" dt="2023-09-14T13:16:21.211" v="10" actId="478"/>
          <ac:spMkLst>
            <pc:docMk/>
            <pc:sldMk cId="8676381" sldId="295"/>
            <ac:spMk id="19" creationId="{1FF19C00-CB0A-6A28-75D3-D9F6AF94D6CC}"/>
          </ac:spMkLst>
        </pc:spChg>
        <pc:spChg chg="del">
          <ac:chgData name="BELLEMIN SANDRA" userId="5fe4e071-d3f4-40df-970f-ee8fcf898346" providerId="ADAL" clId="{70DB14CF-90AD-45AF-AD6B-3C20A3D13A55}" dt="2023-09-14T13:16:21.211" v="10" actId="478"/>
          <ac:spMkLst>
            <pc:docMk/>
            <pc:sldMk cId="8676381" sldId="295"/>
            <ac:spMk id="20" creationId="{5B8C04AE-7E10-300B-7FCF-02376CAD0239}"/>
          </ac:spMkLst>
        </pc:spChg>
        <pc:spChg chg="del">
          <ac:chgData name="BELLEMIN SANDRA" userId="5fe4e071-d3f4-40df-970f-ee8fcf898346" providerId="ADAL" clId="{70DB14CF-90AD-45AF-AD6B-3C20A3D13A55}" dt="2023-09-14T13:16:21.211" v="10" actId="478"/>
          <ac:spMkLst>
            <pc:docMk/>
            <pc:sldMk cId="8676381" sldId="295"/>
            <ac:spMk id="21" creationId="{E867AB3C-55AA-8913-9BD1-C97B190BD7EB}"/>
          </ac:spMkLst>
        </pc:spChg>
        <pc:picChg chg="add mod">
          <ac:chgData name="BELLEMIN SANDRA" userId="5fe4e071-d3f4-40df-970f-ee8fcf898346" providerId="ADAL" clId="{70DB14CF-90AD-45AF-AD6B-3C20A3D13A55}" dt="2023-09-14T13:16:33.478" v="12"/>
          <ac:picMkLst>
            <pc:docMk/>
            <pc:sldMk cId="8676381" sldId="295"/>
            <ac:picMk id="22" creationId="{E6617A8E-1AC6-02DB-41E9-B9D45F5DF700}"/>
          </ac:picMkLst>
        </pc:picChg>
      </pc:sldChg>
      <pc:sldChg chg="addSp delSp modSp mod modClrScheme chgLayout">
        <pc:chgData name="BELLEMIN SANDRA" userId="5fe4e071-d3f4-40df-970f-ee8fcf898346" providerId="ADAL" clId="{70DB14CF-90AD-45AF-AD6B-3C20A3D13A55}" dt="2023-09-14T13:16:11.723" v="6"/>
        <pc:sldMkLst>
          <pc:docMk/>
          <pc:sldMk cId="1870539115" sldId="296"/>
        </pc:sldMkLst>
        <pc:picChg chg="del">
          <ac:chgData name="BELLEMIN SANDRA" userId="5fe4e071-d3f4-40df-970f-ee8fcf898346" providerId="ADAL" clId="{70DB14CF-90AD-45AF-AD6B-3C20A3D13A55}" dt="2023-09-14T13:16:10.841" v="5" actId="478"/>
          <ac:picMkLst>
            <pc:docMk/>
            <pc:sldMk cId="1870539115" sldId="296"/>
            <ac:picMk id="2" creationId="{160DAE8E-234E-1C61-916A-49AC1E2ED832}"/>
          </ac:picMkLst>
        </pc:picChg>
        <pc:picChg chg="add mod">
          <ac:chgData name="BELLEMIN SANDRA" userId="5fe4e071-d3f4-40df-970f-ee8fcf898346" providerId="ADAL" clId="{70DB14CF-90AD-45AF-AD6B-3C20A3D13A55}" dt="2023-09-14T13:16:11.723" v="6"/>
          <ac:picMkLst>
            <pc:docMk/>
            <pc:sldMk cId="1870539115" sldId="296"/>
            <ac:picMk id="4" creationId="{DAC45F2E-19DA-AE1E-43C8-95B9DDBE0C8A}"/>
          </ac:picMkLst>
        </pc:picChg>
      </pc:sldChg>
      <pc:sldChg chg="addSp delSp modSp mod modClrScheme chgLayout">
        <pc:chgData name="BELLEMIN SANDRA" userId="5fe4e071-d3f4-40df-970f-ee8fcf898346" providerId="ADAL" clId="{70DB14CF-90AD-45AF-AD6B-3C20A3D13A55}" dt="2023-09-14T13:16:56.814" v="20"/>
        <pc:sldMkLst>
          <pc:docMk/>
          <pc:sldMk cId="1634982230" sldId="297"/>
        </pc:sldMkLst>
        <pc:graphicFrameChg chg="del">
          <ac:chgData name="BELLEMIN SANDRA" userId="5fe4e071-d3f4-40df-970f-ee8fcf898346" providerId="ADAL" clId="{70DB14CF-90AD-45AF-AD6B-3C20A3D13A55}" dt="2023-09-14T13:16:55.739" v="19" actId="478"/>
          <ac:graphicFrameMkLst>
            <pc:docMk/>
            <pc:sldMk cId="1634982230" sldId="297"/>
            <ac:graphicFrameMk id="2" creationId="{F9A39793-4BE7-223C-A960-3136EDC998F6}"/>
          </ac:graphicFrameMkLst>
        </pc:graphicFrameChg>
        <pc:picChg chg="add mod">
          <ac:chgData name="BELLEMIN SANDRA" userId="5fe4e071-d3f4-40df-970f-ee8fcf898346" providerId="ADAL" clId="{70DB14CF-90AD-45AF-AD6B-3C20A3D13A55}" dt="2023-09-14T13:16:56.814" v="20"/>
          <ac:picMkLst>
            <pc:docMk/>
            <pc:sldMk cId="1634982230" sldId="297"/>
            <ac:picMk id="4" creationId="{7EAAF39D-48BE-D276-3F05-2D256E65EC3F}"/>
          </ac:picMkLst>
        </pc:picChg>
      </pc:sldChg>
      <pc:sldChg chg="addSp delSp modSp mod modClrScheme chgLayout">
        <pc:chgData name="BELLEMIN SANDRA" userId="5fe4e071-d3f4-40df-970f-ee8fcf898346" providerId="ADAL" clId="{70DB14CF-90AD-45AF-AD6B-3C20A3D13A55}" dt="2023-09-14T13:17:00.791" v="22"/>
        <pc:sldMkLst>
          <pc:docMk/>
          <pc:sldMk cId="2300582408" sldId="298"/>
        </pc:sldMkLst>
        <pc:graphicFrameChg chg="del">
          <ac:chgData name="BELLEMIN SANDRA" userId="5fe4e071-d3f4-40df-970f-ee8fcf898346" providerId="ADAL" clId="{70DB14CF-90AD-45AF-AD6B-3C20A3D13A55}" dt="2023-09-14T13:16:59.321" v="21" actId="478"/>
          <ac:graphicFrameMkLst>
            <pc:docMk/>
            <pc:sldMk cId="2300582408" sldId="298"/>
            <ac:graphicFrameMk id="2" creationId="{F9A39793-4BE7-223C-A960-3136EDC998F6}"/>
          </ac:graphicFrameMkLst>
        </pc:graphicFrameChg>
        <pc:picChg chg="add mod">
          <ac:chgData name="BELLEMIN SANDRA" userId="5fe4e071-d3f4-40df-970f-ee8fcf898346" providerId="ADAL" clId="{70DB14CF-90AD-45AF-AD6B-3C20A3D13A55}" dt="2023-09-14T13:17:00.791" v="22"/>
          <ac:picMkLst>
            <pc:docMk/>
            <pc:sldMk cId="2300582408" sldId="298"/>
            <ac:picMk id="4" creationId="{D2BE21EE-4869-C3CC-F10E-17431212EED8}"/>
          </ac:picMkLst>
        </pc:picChg>
      </pc:sldChg>
      <pc:sldChg chg="addSp delSp modSp mod modClrScheme chgLayout">
        <pc:chgData name="BELLEMIN SANDRA" userId="5fe4e071-d3f4-40df-970f-ee8fcf898346" providerId="ADAL" clId="{70DB14CF-90AD-45AF-AD6B-3C20A3D13A55}" dt="2023-09-14T13:17:18.749" v="30"/>
        <pc:sldMkLst>
          <pc:docMk/>
          <pc:sldMk cId="514295649" sldId="299"/>
        </pc:sldMkLst>
        <pc:graphicFrameChg chg="del">
          <ac:chgData name="BELLEMIN SANDRA" userId="5fe4e071-d3f4-40df-970f-ee8fcf898346" providerId="ADAL" clId="{70DB14CF-90AD-45AF-AD6B-3C20A3D13A55}" dt="2023-09-14T13:17:16.265" v="29" actId="478"/>
          <ac:graphicFrameMkLst>
            <pc:docMk/>
            <pc:sldMk cId="514295649" sldId="299"/>
            <ac:graphicFrameMk id="2" creationId="{54F5BEEF-7200-E45E-DA8E-4E317054104E}"/>
          </ac:graphicFrameMkLst>
        </pc:graphicFrameChg>
        <pc:picChg chg="add mod">
          <ac:chgData name="BELLEMIN SANDRA" userId="5fe4e071-d3f4-40df-970f-ee8fcf898346" providerId="ADAL" clId="{70DB14CF-90AD-45AF-AD6B-3C20A3D13A55}" dt="2023-09-14T13:17:18.749" v="30"/>
          <ac:picMkLst>
            <pc:docMk/>
            <pc:sldMk cId="514295649" sldId="299"/>
            <ac:picMk id="4" creationId="{4CE0040C-2FFC-4CD1-52B1-250C1F9DAF3F}"/>
          </ac:picMkLst>
        </pc:picChg>
      </pc:sldChg>
      <pc:sldChg chg="addSp delSp modSp mod modClrScheme chgLayout">
        <pc:chgData name="BELLEMIN SANDRA" userId="5fe4e071-d3f4-40df-970f-ee8fcf898346" providerId="ADAL" clId="{70DB14CF-90AD-45AF-AD6B-3C20A3D13A55}" dt="2023-09-14T13:17:24.621" v="32"/>
        <pc:sldMkLst>
          <pc:docMk/>
          <pc:sldMk cId="3648368471" sldId="300"/>
        </pc:sldMkLst>
        <pc:graphicFrameChg chg="del">
          <ac:chgData name="BELLEMIN SANDRA" userId="5fe4e071-d3f4-40df-970f-ee8fcf898346" providerId="ADAL" clId="{70DB14CF-90AD-45AF-AD6B-3C20A3D13A55}" dt="2023-09-14T13:17:22.130" v="31" actId="478"/>
          <ac:graphicFrameMkLst>
            <pc:docMk/>
            <pc:sldMk cId="3648368471" sldId="300"/>
            <ac:graphicFrameMk id="2" creationId="{54F5BEEF-7200-E45E-DA8E-4E317054104E}"/>
          </ac:graphicFrameMkLst>
        </pc:graphicFrameChg>
        <pc:picChg chg="add mod">
          <ac:chgData name="BELLEMIN SANDRA" userId="5fe4e071-d3f4-40df-970f-ee8fcf898346" providerId="ADAL" clId="{70DB14CF-90AD-45AF-AD6B-3C20A3D13A55}" dt="2023-09-14T13:17:24.621" v="32"/>
          <ac:picMkLst>
            <pc:docMk/>
            <pc:sldMk cId="3648368471" sldId="300"/>
            <ac:picMk id="4" creationId="{77FAFD12-CFBD-88AC-091F-5C44B6B5A719}"/>
          </ac:picMkLst>
        </pc:picChg>
      </pc:sldChg>
      <pc:sldChg chg="addSp delSp modSp mod modClrScheme chgLayout">
        <pc:chgData name="BELLEMIN SANDRA" userId="5fe4e071-d3f4-40df-970f-ee8fcf898346" providerId="ADAL" clId="{70DB14CF-90AD-45AF-AD6B-3C20A3D13A55}" dt="2023-09-14T13:17:35.462" v="36"/>
        <pc:sldMkLst>
          <pc:docMk/>
          <pc:sldMk cId="2062774063" sldId="301"/>
        </pc:sldMkLst>
        <pc:graphicFrameChg chg="del">
          <ac:chgData name="BELLEMIN SANDRA" userId="5fe4e071-d3f4-40df-970f-ee8fcf898346" providerId="ADAL" clId="{70DB14CF-90AD-45AF-AD6B-3C20A3D13A55}" dt="2023-09-14T13:17:34.219" v="35" actId="478"/>
          <ac:graphicFrameMkLst>
            <pc:docMk/>
            <pc:sldMk cId="2062774063" sldId="301"/>
            <ac:graphicFrameMk id="3" creationId="{AD419BBF-A197-DDBB-6E1D-70C294ACDFE3}"/>
          </ac:graphicFrameMkLst>
        </pc:graphicFrameChg>
        <pc:picChg chg="add mod">
          <ac:chgData name="BELLEMIN SANDRA" userId="5fe4e071-d3f4-40df-970f-ee8fcf898346" providerId="ADAL" clId="{70DB14CF-90AD-45AF-AD6B-3C20A3D13A55}" dt="2023-09-14T13:17:35.462" v="36"/>
          <ac:picMkLst>
            <pc:docMk/>
            <pc:sldMk cId="2062774063" sldId="301"/>
            <ac:picMk id="4" creationId="{DCB09B47-9D03-942B-6D62-3D1E71CC74BC}"/>
          </ac:picMkLst>
        </pc:picChg>
      </pc:sldChg>
      <pc:sldChg chg="addSp delSp modSp mod modClrScheme chgLayout">
        <pc:chgData name="BELLEMIN SANDRA" userId="5fe4e071-d3f4-40df-970f-ee8fcf898346" providerId="ADAL" clId="{70DB14CF-90AD-45AF-AD6B-3C20A3D13A55}" dt="2023-09-14T13:17:46.213" v="40"/>
        <pc:sldMkLst>
          <pc:docMk/>
          <pc:sldMk cId="1310409737" sldId="302"/>
        </pc:sldMkLst>
        <pc:grpChg chg="del">
          <ac:chgData name="BELLEMIN SANDRA" userId="5fe4e071-d3f4-40df-970f-ee8fcf898346" providerId="ADAL" clId="{70DB14CF-90AD-45AF-AD6B-3C20A3D13A55}" dt="2023-09-14T13:17:44.969" v="39" actId="478"/>
          <ac:grpSpMkLst>
            <pc:docMk/>
            <pc:sldMk cId="1310409737" sldId="302"/>
            <ac:grpSpMk id="2" creationId="{28E7412B-EF5E-D09C-7718-7DE0801D21A9}"/>
          </ac:grpSpMkLst>
        </pc:grpChg>
        <pc:picChg chg="add mod">
          <ac:chgData name="BELLEMIN SANDRA" userId="5fe4e071-d3f4-40df-970f-ee8fcf898346" providerId="ADAL" clId="{70DB14CF-90AD-45AF-AD6B-3C20A3D13A55}" dt="2023-09-14T13:17:46.213" v="40"/>
          <ac:picMkLst>
            <pc:docMk/>
            <pc:sldMk cId="1310409737" sldId="302"/>
            <ac:picMk id="10" creationId="{B7F8E075-7D17-C47F-FA66-6D8EFBD93B4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179BF-7E14-4A3C-8076-8580F600279A}" type="datetimeFigureOut">
              <a:rPr lang="fr-FR" smtClean="0"/>
              <a:t>15/09/2023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E0452C-F768-483F-B6B3-EAB1D566CB56}" type="slidenum">
              <a:rPr lang="fr-FR" smtClean="0"/>
              <a:t>‹N°›</a:t>
            </a:fld>
            <a:endParaRPr lang="fr-FR"/>
          </a:p>
        </p:txBody>
      </p:sp>
    </p:spTree>
    <p:extLst>
      <p:ext uri="{BB962C8B-B14F-4D97-AF65-F5344CB8AC3E}">
        <p14:creationId xmlns:p14="http://schemas.microsoft.com/office/powerpoint/2010/main" val="953406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dirty="0">
                <a:latin typeface="+mn-lt"/>
              </a:rPr>
              <a:t>LE GROUPE DU NOM </a:t>
            </a:r>
            <a:r>
              <a:rPr lang="fr-FR" sz="1200" b="0" i="1" dirty="0">
                <a:latin typeface="+mn-lt"/>
              </a:rPr>
              <a:t>– Le genre des noms</a:t>
            </a:r>
          </a:p>
          <a:p>
            <a:endParaRPr lang="fr-FR" sz="1200" b="1" dirty="0">
              <a:latin typeface="+mn-lt"/>
            </a:endParaRPr>
          </a:p>
          <a:p>
            <a:r>
              <a:rPr lang="fr-FR" sz="1200" b="1" dirty="0">
                <a:latin typeface="+mn-lt"/>
              </a:rPr>
              <a:t>Leçon 31 : Le moustique et la fourmi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endParaRPr lang="fr-FR" sz="1200" b="1" dirty="0">
              <a:latin typeface="+mn-lt"/>
            </a:endParaRPr>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1</a:t>
            </a:fld>
            <a:endParaRPr lang="fr-FR"/>
          </a:p>
        </p:txBody>
      </p:sp>
    </p:spTree>
    <p:extLst>
      <p:ext uri="{BB962C8B-B14F-4D97-AF65-F5344CB8AC3E}">
        <p14:creationId xmlns:p14="http://schemas.microsoft.com/office/powerpoint/2010/main" val="2180971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buClr>
                <a:srgbClr val="00B050"/>
              </a:buClr>
              <a:buFont typeface="Symbol" panose="05050102010706020507" pitchFamily="18" charset="2"/>
              <a:buNone/>
              <a:tabLst>
                <a:tab pos="180340" algn="l"/>
              </a:tabLst>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a:t>
            </a:r>
            <a:r>
              <a:rPr lang="fr-FR" sz="18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rPr>
              <a:t>« Est-ce que vous pensez qu’il y a des papas coccinelles ? »</a:t>
            </a:r>
            <a:endParaRPr lang="fr-FR" sz="1800" b="0" u="none" dirty="0">
              <a:solidFill>
                <a:schemeClr val="tx1"/>
              </a:solidFill>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tabLst>
                <a:tab pos="180340" algn="l"/>
              </a:tabLst>
            </a:pPr>
            <a:r>
              <a:rPr lang="fr-FR" sz="1800" b="1" u="sng" dirty="0">
                <a:solidFill>
                  <a:srgbClr val="00B050"/>
                </a:solidFill>
                <a:effectLst/>
                <a:latin typeface="Times New Roman" panose="02020603050405020304" pitchFamily="18" charset="0"/>
                <a:ea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Times New Roman" panose="02020603050405020304" pitchFamily="18" charset="0"/>
              </a:rPr>
              <a:t> </a:t>
            </a:r>
            <a:r>
              <a:rPr lang="fr-FR" sz="1800" b="0" dirty="0">
                <a:solidFill>
                  <a:srgbClr val="00B050"/>
                </a:solidFill>
                <a:effectLst/>
                <a:latin typeface="Times New Roman" panose="02020603050405020304" pitchFamily="18" charset="0"/>
                <a:ea typeface="Times New Roman" panose="02020603050405020304" pitchFamily="18" charset="0"/>
              </a:rPr>
              <a:t>:</a:t>
            </a:r>
          </a:p>
          <a:p>
            <a:pPr marL="0" lvl="0" indent="0">
              <a:buClr>
                <a:srgbClr val="00B050"/>
              </a:buClr>
              <a:buFont typeface="Symbol" panose="05050102010706020507" pitchFamily="18" charset="2"/>
              <a:buNone/>
              <a:tabLst>
                <a:tab pos="180340" algn="l"/>
              </a:tabLst>
            </a:pPr>
            <a:r>
              <a:rPr lang="fr-FR" sz="1800" dirty="0">
                <a:effectLst/>
                <a:latin typeface="Times New Roman" panose="02020603050405020304" pitchFamily="18" charset="0"/>
                <a:ea typeface="Times New Roman" panose="02020603050405020304" pitchFamily="18" charset="0"/>
              </a:rPr>
              <a:t>Oui, pour qu’il y ait des petits.</a:t>
            </a:r>
          </a:p>
          <a:p>
            <a:pPr marL="0" lvl="0" indent="0">
              <a:buClr>
                <a:srgbClr val="00B050"/>
              </a:buClr>
              <a:buFont typeface="Symbol" panose="05050102010706020507" pitchFamily="18" charset="2"/>
              <a:buNone/>
              <a:tabLst>
                <a:tab pos="180340" algn="l"/>
              </a:tabLst>
            </a:pPr>
            <a:endParaRPr lang="fr-FR" sz="1800" b="1" dirty="0">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tabLst>
                <a:tab pos="180340" algn="l"/>
              </a:tabLst>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a:t>
            </a:r>
            <a:r>
              <a:rPr lang="fr-FR" sz="18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rPr>
              <a:t>« Oui. C’est comme pour les serpents mâles et les serpents femelles. Il y a des coccinelles mâles et des coccinelles femelles. »</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10</a:t>
            </a:fld>
            <a:endParaRPr lang="fr-FR"/>
          </a:p>
        </p:txBody>
      </p:sp>
    </p:spTree>
    <p:extLst>
      <p:ext uri="{BB962C8B-B14F-4D97-AF65-F5344CB8AC3E}">
        <p14:creationId xmlns:p14="http://schemas.microsoft.com/office/powerpoint/2010/main" val="3944941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buClr>
                <a:srgbClr val="00B050"/>
              </a:buClr>
              <a:buFont typeface="Symbol" panose="050501020107060205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Times New Roman" panose="02020603050405020304" pitchFamily="18" charset="0"/>
              </a:rPr>
              <a:t>Continuer</a:t>
            </a:r>
            <a:r>
              <a:rPr lang="fr-FR" sz="1800" dirty="0">
                <a:effectLst/>
                <a:latin typeface="Times New Roman" panose="02020603050405020304" pitchFamily="18" charset="0"/>
                <a:ea typeface="Times New Roman" panose="02020603050405020304" pitchFamily="18" charset="0"/>
              </a:rPr>
              <a:t> avec le reste des noms d’animaux : fourmi – moustique – crocodile – souris.</a:t>
            </a:r>
          </a:p>
          <a:p>
            <a:pPr marL="0" lvl="0" indent="0">
              <a:buClr>
                <a:srgbClr val="00B050"/>
              </a:buClr>
              <a:buFont typeface="Symbol" panose="05050102010706020507" pitchFamily="18" charset="2"/>
              <a:buNone/>
            </a:pPr>
            <a:endParaRPr lang="fr-FR" sz="1800" b="1" u="sng" dirty="0">
              <a:solidFill>
                <a:srgbClr val="00B050"/>
              </a:solidFill>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Times New Roman" panose="02020603050405020304" pitchFamily="18" charset="0"/>
              </a:rPr>
              <a:t>Réponses probables</a:t>
            </a:r>
            <a:r>
              <a:rPr lang="fr-FR" sz="1800" b="1" dirty="0">
                <a:solidFill>
                  <a:srgbClr val="00B050"/>
                </a:solidFill>
                <a:effectLst/>
                <a:latin typeface="Times New Roman" panose="02020603050405020304" pitchFamily="18" charset="0"/>
                <a:ea typeface="Times New Roman" panose="02020603050405020304" pitchFamily="18" charset="0"/>
              </a:rPr>
              <a:t> </a:t>
            </a:r>
            <a:r>
              <a:rPr lang="fr-FR" sz="1800" b="0" dirty="0">
                <a:solidFill>
                  <a:srgbClr val="00B050"/>
                </a:solidFill>
                <a:effectLst/>
                <a:latin typeface="Times New Roman" panose="02020603050405020304" pitchFamily="18" charset="0"/>
                <a:ea typeface="Times New Roman" panose="02020603050405020304" pitchFamily="18" charset="0"/>
              </a:rPr>
              <a:t>:</a:t>
            </a:r>
            <a:endParaRPr lang="fr-FR" sz="1800" b="0" i="0" dirty="0">
              <a:solidFill>
                <a:srgbClr val="00B050"/>
              </a:solidFill>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800" i="1" dirty="0">
                <a:effectLst/>
                <a:latin typeface="Times New Roman" panose="02020603050405020304" pitchFamily="18" charset="0"/>
                <a:ea typeface="Times New Roman" panose="02020603050405020304" pitchFamily="18" charset="0"/>
              </a:rPr>
              <a:t>Crocodile</a:t>
            </a:r>
            <a:r>
              <a:rPr lang="fr-FR" sz="1800" dirty="0">
                <a:effectLst/>
                <a:latin typeface="Times New Roman" panose="02020603050405020304" pitchFamily="18" charset="0"/>
                <a:ea typeface="Times New Roman" panose="02020603050405020304" pitchFamily="18" charset="0"/>
              </a:rPr>
              <a:t> et </a:t>
            </a:r>
            <a:r>
              <a:rPr lang="fr-FR" sz="1800" i="1" dirty="0">
                <a:effectLst/>
                <a:latin typeface="Times New Roman" panose="02020603050405020304" pitchFamily="18" charset="0"/>
                <a:ea typeface="Times New Roman" panose="02020603050405020304" pitchFamily="18" charset="0"/>
              </a:rPr>
              <a:t>moustique</a:t>
            </a:r>
            <a:r>
              <a:rPr lang="fr-FR" sz="1800" dirty="0">
                <a:effectLst/>
                <a:latin typeface="Times New Roman" panose="02020603050405020304" pitchFamily="18" charset="0"/>
                <a:ea typeface="Times New Roman" panose="02020603050405020304" pitchFamily="18" charset="0"/>
              </a:rPr>
              <a:t> sont des noms féminins parce qu’il y a un </a:t>
            </a:r>
            <a:r>
              <a:rPr lang="fr-FR" sz="1800" b="1" i="1" dirty="0">
                <a:effectLst/>
                <a:latin typeface="Times New Roman" panose="02020603050405020304" pitchFamily="18" charset="0"/>
                <a:ea typeface="Times New Roman" panose="02020603050405020304" pitchFamily="18" charset="0"/>
              </a:rPr>
              <a:t>-e</a:t>
            </a:r>
            <a:r>
              <a:rPr lang="fr-FR" sz="1800" dirty="0">
                <a:effectLst/>
                <a:latin typeface="Times New Roman" panose="02020603050405020304" pitchFamily="18" charset="0"/>
                <a:ea typeface="Times New Roman" panose="02020603050405020304" pitchFamily="18" charset="0"/>
              </a:rPr>
              <a:t>.</a:t>
            </a:r>
          </a:p>
          <a:p>
            <a:pPr marL="0" lvl="0" indent="0">
              <a:buClr>
                <a:srgbClr val="00B050"/>
              </a:buClr>
              <a:buFont typeface="Symbol" panose="05050102010706020507" pitchFamily="18" charset="2"/>
              <a:buNone/>
            </a:pPr>
            <a:r>
              <a:rPr lang="fr-FR" sz="1800" dirty="0">
                <a:effectLst/>
                <a:latin typeface="Times New Roman" panose="02020603050405020304" pitchFamily="18" charset="0"/>
                <a:ea typeface="Times New Roman" panose="02020603050405020304" pitchFamily="18" charset="0"/>
              </a:rPr>
              <a:t>Ou :</a:t>
            </a:r>
            <a:r>
              <a:rPr lang="fr-FR" sz="1800" i="1" dirty="0">
                <a:effectLst/>
                <a:latin typeface="Times New Roman" panose="02020603050405020304" pitchFamily="18" charset="0"/>
                <a:ea typeface="Times New Roman" panose="02020603050405020304" pitchFamily="18" charset="0"/>
              </a:rPr>
              <a:t> crocodile</a:t>
            </a:r>
            <a:r>
              <a:rPr lang="fr-FR" sz="1800" dirty="0">
                <a:effectLst/>
                <a:latin typeface="Times New Roman" panose="02020603050405020304" pitchFamily="18" charset="0"/>
                <a:ea typeface="Times New Roman" panose="02020603050405020304" pitchFamily="18" charset="0"/>
              </a:rPr>
              <a:t> et </a:t>
            </a:r>
            <a:r>
              <a:rPr lang="fr-FR" sz="1800" i="1" dirty="0">
                <a:effectLst/>
                <a:latin typeface="Times New Roman" panose="02020603050405020304" pitchFamily="18" charset="0"/>
                <a:ea typeface="Times New Roman" panose="02020603050405020304" pitchFamily="18" charset="0"/>
              </a:rPr>
              <a:t>moustique</a:t>
            </a:r>
            <a:r>
              <a:rPr lang="fr-FR" sz="1800" dirty="0">
                <a:effectLst/>
                <a:latin typeface="Times New Roman" panose="02020603050405020304" pitchFamily="18" charset="0"/>
                <a:ea typeface="Times New Roman" panose="02020603050405020304" pitchFamily="18" charset="0"/>
              </a:rPr>
              <a:t> sont des noms masculins parce qu’on peut mettre </a:t>
            </a:r>
            <a:r>
              <a:rPr lang="fr-FR" sz="1800" b="1" i="1" dirty="0">
                <a:effectLst/>
                <a:latin typeface="Times New Roman" panose="02020603050405020304" pitchFamily="18" charset="0"/>
                <a:ea typeface="Times New Roman" panose="02020603050405020304" pitchFamily="18" charset="0"/>
              </a:rPr>
              <a:t>un</a:t>
            </a:r>
            <a:r>
              <a:rPr lang="fr-FR" sz="1800" dirty="0">
                <a:effectLst/>
                <a:latin typeface="Times New Roman" panose="02020603050405020304" pitchFamily="18" charset="0"/>
                <a:ea typeface="Times New Roman" panose="02020603050405020304" pitchFamily="18" charset="0"/>
              </a:rPr>
              <a:t> devant.</a:t>
            </a:r>
          </a:p>
          <a:p>
            <a:pPr marL="0" lvl="0" indent="0">
              <a:buClr>
                <a:srgbClr val="00B050"/>
              </a:buClr>
              <a:buFont typeface="Symbol" panose="05050102010706020507" pitchFamily="18" charset="2"/>
              <a:buNone/>
            </a:pPr>
            <a:r>
              <a:rPr lang="fr-FR" sz="1800" i="1" dirty="0">
                <a:effectLst/>
                <a:latin typeface="Times New Roman" panose="02020603050405020304" pitchFamily="18" charset="0"/>
                <a:ea typeface="Times New Roman" panose="02020603050405020304" pitchFamily="18" charset="0"/>
              </a:rPr>
              <a:t>Souris</a:t>
            </a:r>
            <a:r>
              <a:rPr lang="fr-FR" sz="1800" dirty="0">
                <a:effectLst/>
                <a:latin typeface="Times New Roman" panose="02020603050405020304" pitchFamily="18" charset="0"/>
                <a:ea typeface="Times New Roman" panose="02020603050405020304" pitchFamily="18" charset="0"/>
              </a:rPr>
              <a:t> et </a:t>
            </a:r>
            <a:r>
              <a:rPr lang="fr-FR" sz="1800" i="1" dirty="0">
                <a:effectLst/>
                <a:latin typeface="Times New Roman" panose="02020603050405020304" pitchFamily="18" charset="0"/>
                <a:ea typeface="Times New Roman" panose="02020603050405020304" pitchFamily="18" charset="0"/>
              </a:rPr>
              <a:t>fourmi</a:t>
            </a:r>
            <a:r>
              <a:rPr lang="fr-FR" sz="1800" dirty="0">
                <a:effectLst/>
                <a:latin typeface="Times New Roman" panose="02020603050405020304" pitchFamily="18" charset="0"/>
                <a:ea typeface="Times New Roman" panose="02020603050405020304" pitchFamily="18" charset="0"/>
              </a:rPr>
              <a:t> sont des noms masculins parce qu’il n’y a pas de </a:t>
            </a:r>
            <a:r>
              <a:rPr lang="fr-FR" sz="1800" b="1" i="1" dirty="0">
                <a:effectLst/>
                <a:latin typeface="Times New Roman" panose="02020603050405020304" pitchFamily="18" charset="0"/>
                <a:ea typeface="Times New Roman" panose="02020603050405020304" pitchFamily="18" charset="0"/>
              </a:rPr>
              <a:t>-e</a:t>
            </a:r>
            <a:r>
              <a:rPr lang="fr-FR" sz="1800" dirty="0">
                <a:effectLst/>
                <a:latin typeface="Times New Roman" panose="02020603050405020304" pitchFamily="18" charset="0"/>
                <a:ea typeface="Times New Roman" panose="02020603050405020304" pitchFamily="18" charset="0"/>
              </a:rPr>
              <a:t>.</a:t>
            </a:r>
          </a:p>
          <a:p>
            <a:pPr marL="0" lvl="0" indent="0">
              <a:buClr>
                <a:srgbClr val="00B050"/>
              </a:buClr>
              <a:buFont typeface="Symbol" panose="05050102010706020507" pitchFamily="18" charset="2"/>
              <a:buNone/>
            </a:pPr>
            <a:r>
              <a:rPr lang="fr-FR" sz="1800" dirty="0">
                <a:effectLst/>
                <a:latin typeface="Times New Roman" panose="02020603050405020304" pitchFamily="18" charset="0"/>
                <a:ea typeface="Times New Roman" panose="02020603050405020304" pitchFamily="18" charset="0"/>
              </a:rPr>
              <a:t>Ou : </a:t>
            </a:r>
            <a:r>
              <a:rPr lang="fr-FR" sz="1800" i="1" dirty="0">
                <a:effectLst/>
                <a:latin typeface="Times New Roman" panose="02020603050405020304" pitchFamily="18" charset="0"/>
                <a:ea typeface="Times New Roman" panose="02020603050405020304" pitchFamily="18" charset="0"/>
              </a:rPr>
              <a:t>souris</a:t>
            </a:r>
            <a:r>
              <a:rPr lang="fr-FR" sz="1800" dirty="0">
                <a:effectLst/>
                <a:latin typeface="Times New Roman" panose="02020603050405020304" pitchFamily="18" charset="0"/>
                <a:ea typeface="Times New Roman" panose="02020603050405020304" pitchFamily="18" charset="0"/>
              </a:rPr>
              <a:t> et </a:t>
            </a:r>
            <a:r>
              <a:rPr lang="fr-FR" sz="1800" i="1" dirty="0">
                <a:effectLst/>
                <a:latin typeface="Times New Roman" panose="02020603050405020304" pitchFamily="18" charset="0"/>
                <a:ea typeface="Times New Roman" panose="02020603050405020304" pitchFamily="18" charset="0"/>
              </a:rPr>
              <a:t>fourmi</a:t>
            </a:r>
            <a:r>
              <a:rPr lang="fr-FR" sz="1800" dirty="0">
                <a:effectLst/>
                <a:latin typeface="Times New Roman" panose="02020603050405020304" pitchFamily="18" charset="0"/>
                <a:ea typeface="Times New Roman" panose="02020603050405020304" pitchFamily="18" charset="0"/>
              </a:rPr>
              <a:t> sont des noms féminins parce qu’on peut mettre </a:t>
            </a:r>
            <a:r>
              <a:rPr lang="fr-FR" sz="1800" b="1" i="1" dirty="0">
                <a:effectLst/>
                <a:latin typeface="Times New Roman" panose="02020603050405020304" pitchFamily="18" charset="0"/>
                <a:ea typeface="Times New Roman" panose="02020603050405020304" pitchFamily="18" charset="0"/>
              </a:rPr>
              <a:t>une</a:t>
            </a:r>
            <a:r>
              <a:rPr lang="fr-FR" sz="1800" dirty="0">
                <a:effectLst/>
                <a:latin typeface="Times New Roman" panose="02020603050405020304" pitchFamily="18" charset="0"/>
                <a:ea typeface="Times New Roman" panose="02020603050405020304" pitchFamily="18" charset="0"/>
              </a:rPr>
              <a:t> devant.</a:t>
            </a:r>
          </a:p>
          <a:p>
            <a:endParaRPr lang="fr-FR" dirty="0"/>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11</a:t>
            </a:fld>
            <a:endParaRPr lang="fr-FR"/>
          </a:p>
        </p:txBody>
      </p:sp>
    </p:spTree>
    <p:extLst>
      <p:ext uri="{BB962C8B-B14F-4D97-AF65-F5344CB8AC3E}">
        <p14:creationId xmlns:p14="http://schemas.microsoft.com/office/powerpoint/2010/main" val="2345468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rPr>
              <a:t>« Pour les noms, le </a:t>
            </a:r>
            <a:r>
              <a:rPr lang="fr-FR" sz="1800" b="1" dirty="0">
                <a:solidFill>
                  <a:srgbClr val="0070C0"/>
                </a:solidFill>
                <a:effectLst/>
                <a:latin typeface="Times New Roman" panose="02020603050405020304" pitchFamily="18" charset="0"/>
                <a:ea typeface="Times New Roman" panose="02020603050405020304" pitchFamily="18" charset="0"/>
              </a:rPr>
              <a:t>-</a:t>
            </a:r>
            <a:r>
              <a:rPr lang="fr-FR" sz="1800" b="1" i="1" dirty="0">
                <a:solidFill>
                  <a:srgbClr val="0070C0"/>
                </a:solidFill>
                <a:effectLst/>
                <a:latin typeface="Times New Roman" panose="02020603050405020304" pitchFamily="18" charset="0"/>
                <a:ea typeface="Times New Roman" panose="02020603050405020304" pitchFamily="18" charset="0"/>
              </a:rPr>
              <a:t>e</a:t>
            </a:r>
            <a:r>
              <a:rPr lang="fr-FR" sz="1800" dirty="0">
                <a:solidFill>
                  <a:srgbClr val="0070C0"/>
                </a:solidFill>
                <a:effectLst/>
                <a:latin typeface="Times New Roman" panose="02020603050405020304" pitchFamily="18" charset="0"/>
                <a:ea typeface="Times New Roman" panose="02020603050405020304" pitchFamily="18" charset="0"/>
              </a:rPr>
              <a:t> qu’on a vu comme marque du féminin pour les adjectifs, ce </a:t>
            </a:r>
            <a:r>
              <a:rPr lang="fr-FR" sz="1800" b="1" dirty="0">
                <a:solidFill>
                  <a:srgbClr val="0070C0"/>
                </a:solidFill>
                <a:effectLst/>
                <a:latin typeface="Times New Roman" panose="02020603050405020304" pitchFamily="18" charset="0"/>
                <a:ea typeface="Times New Roman" panose="02020603050405020304" pitchFamily="18" charset="0"/>
              </a:rPr>
              <a:t>-</a:t>
            </a:r>
            <a:r>
              <a:rPr lang="fr-FR" sz="1800" b="1" i="1" dirty="0">
                <a:solidFill>
                  <a:srgbClr val="0070C0"/>
                </a:solidFill>
                <a:effectLst/>
                <a:latin typeface="Times New Roman" panose="02020603050405020304" pitchFamily="18" charset="0"/>
                <a:ea typeface="Times New Roman" panose="02020603050405020304" pitchFamily="18" charset="0"/>
              </a:rPr>
              <a:t>e</a:t>
            </a:r>
            <a:r>
              <a:rPr lang="fr-FR" sz="1800" dirty="0">
                <a:solidFill>
                  <a:srgbClr val="0070C0"/>
                </a:solidFill>
                <a:effectLst/>
                <a:latin typeface="Times New Roman" panose="02020603050405020304" pitchFamily="18" charset="0"/>
                <a:ea typeface="Times New Roman" panose="02020603050405020304" pitchFamily="18" charset="0"/>
              </a:rPr>
              <a:t> ne marque rien pour les noms. Simplement, s’il y a un </a:t>
            </a:r>
            <a:r>
              <a:rPr lang="fr-FR" sz="1800" b="1" dirty="0">
                <a:solidFill>
                  <a:srgbClr val="0070C0"/>
                </a:solidFill>
                <a:effectLst/>
                <a:latin typeface="Times New Roman" panose="02020603050405020304" pitchFamily="18" charset="0"/>
                <a:ea typeface="Times New Roman" panose="02020603050405020304" pitchFamily="18" charset="0"/>
              </a:rPr>
              <a:t>-</a:t>
            </a:r>
            <a:r>
              <a:rPr lang="fr-FR" sz="1800" b="1" i="1" dirty="0">
                <a:solidFill>
                  <a:srgbClr val="0070C0"/>
                </a:solidFill>
                <a:effectLst/>
                <a:latin typeface="Times New Roman" panose="02020603050405020304" pitchFamily="18" charset="0"/>
                <a:ea typeface="Times New Roman" panose="02020603050405020304" pitchFamily="18" charset="0"/>
              </a:rPr>
              <a:t>e</a:t>
            </a:r>
            <a:r>
              <a:rPr lang="fr-FR" sz="1800" i="1" dirty="0">
                <a:solidFill>
                  <a:srgbClr val="0070C0"/>
                </a:solidFill>
                <a:effectLst/>
                <a:latin typeface="Times New Roman" panose="02020603050405020304" pitchFamily="18" charset="0"/>
                <a:ea typeface="Times New Roman" panose="02020603050405020304" pitchFamily="18" charset="0"/>
              </a:rPr>
              <a:t>,</a:t>
            </a:r>
            <a:r>
              <a:rPr lang="fr-FR" sz="1800" dirty="0">
                <a:solidFill>
                  <a:srgbClr val="0070C0"/>
                </a:solidFill>
                <a:effectLst/>
                <a:latin typeface="Times New Roman" panose="02020603050405020304" pitchFamily="18" charset="0"/>
                <a:ea typeface="Times New Roman" panose="02020603050405020304" pitchFamily="18" charset="0"/>
              </a:rPr>
              <a:t> il appartient au nom. »</a:t>
            </a:r>
            <a:endParaRPr lang="fr-FR" sz="1800" dirty="0">
              <a:effectLst/>
              <a:latin typeface="Times New Roman" panose="02020603050405020304" pitchFamily="18" charset="0"/>
              <a:ea typeface="Times New Roman" panose="02020603050405020304" pitchFamily="18" charset="0"/>
            </a:endParaRPr>
          </a:p>
          <a:p>
            <a:pPr marL="180340"/>
            <a:r>
              <a:rPr lang="fr-FR" sz="1800" dirty="0">
                <a:solidFill>
                  <a:srgbClr val="ED7D31"/>
                </a:solidFill>
                <a:effectLst/>
                <a:latin typeface="Times New Roman" panose="020206030504050203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800" b="1" dirty="0">
                <a:effectLst/>
                <a:latin typeface="Times New Roman" panose="02020603050405020304" pitchFamily="18" charset="0"/>
                <a:ea typeface="Times New Roman" panose="02020603050405020304" pitchFamily="18" charset="0"/>
              </a:rPr>
              <a:t>Terminer</a:t>
            </a:r>
            <a:r>
              <a:rPr lang="fr-FR" sz="1800" dirty="0">
                <a:effectLst/>
                <a:latin typeface="Times New Roman" panose="02020603050405020304" pitchFamily="18" charset="0"/>
                <a:ea typeface="Times New Roman" panose="02020603050405020304" pitchFamily="18" charset="0"/>
              </a:rPr>
              <a:t> l’énumération par les noms d’objets : verre – bol – tasse – clef.</a:t>
            </a:r>
          </a:p>
          <a:p>
            <a:pPr marL="0" lvl="0" indent="0">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Times New Roman" panose="02020603050405020304" pitchFamily="18" charset="0"/>
              </a:rPr>
              <a:t>Réponses probables</a:t>
            </a:r>
            <a:r>
              <a:rPr lang="fr-FR" sz="1800" b="1" dirty="0">
                <a:solidFill>
                  <a:srgbClr val="00B050"/>
                </a:solidFill>
                <a:effectLst/>
                <a:latin typeface="Times New Roman" panose="02020603050405020304" pitchFamily="18" charset="0"/>
                <a:ea typeface="Times New Roman" panose="02020603050405020304" pitchFamily="18" charset="0"/>
              </a:rPr>
              <a:t> </a:t>
            </a:r>
            <a:r>
              <a:rPr lang="fr-FR" sz="1800" i="1" dirty="0">
                <a:effectLst/>
                <a:latin typeface="Times New Roman" panose="02020603050405020304" pitchFamily="18" charset="0"/>
                <a:ea typeface="Times New Roman" panose="02020603050405020304" pitchFamily="18" charset="0"/>
              </a:rPr>
              <a:t>(malgré l’explication précédente)</a:t>
            </a:r>
            <a:r>
              <a:rPr lang="fr-FR" sz="1800" b="1" dirty="0">
                <a:solidFill>
                  <a:srgbClr val="00B050"/>
                </a:solidFill>
                <a:effectLst/>
                <a:latin typeface="Times New Roman" panose="02020603050405020304" pitchFamily="18" charset="0"/>
                <a:ea typeface="Times New Roman" panose="02020603050405020304" pitchFamily="18" charset="0"/>
              </a:rPr>
              <a:t> :</a:t>
            </a:r>
            <a:endParaRPr lang="fr-FR" sz="1800" b="1" i="0" dirty="0">
              <a:solidFill>
                <a:srgbClr val="00B050"/>
              </a:solidFill>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800" i="1" dirty="0">
                <a:effectLst/>
                <a:latin typeface="Times New Roman" panose="02020603050405020304" pitchFamily="18" charset="0"/>
                <a:ea typeface="Times New Roman" panose="02020603050405020304" pitchFamily="18" charset="0"/>
              </a:rPr>
              <a:t>Verre </a:t>
            </a:r>
            <a:r>
              <a:rPr lang="fr-FR" sz="1800" dirty="0">
                <a:effectLst/>
                <a:latin typeface="Times New Roman" panose="02020603050405020304" pitchFamily="18" charset="0"/>
                <a:ea typeface="Times New Roman" panose="02020603050405020304" pitchFamily="18" charset="0"/>
              </a:rPr>
              <a:t>et</a:t>
            </a:r>
            <a:r>
              <a:rPr lang="fr-FR" sz="1800" i="1" dirty="0">
                <a:effectLst/>
                <a:latin typeface="Times New Roman" panose="02020603050405020304" pitchFamily="18" charset="0"/>
                <a:ea typeface="Times New Roman" panose="02020603050405020304" pitchFamily="18" charset="0"/>
              </a:rPr>
              <a:t> tasse </a:t>
            </a:r>
            <a:r>
              <a:rPr lang="fr-FR" sz="1800" dirty="0">
                <a:effectLst/>
                <a:latin typeface="Times New Roman" panose="02020603050405020304" pitchFamily="18" charset="0"/>
                <a:ea typeface="Times New Roman" panose="02020603050405020304" pitchFamily="18" charset="0"/>
              </a:rPr>
              <a:t>sont féminins parce qu’ils se terminent par un </a:t>
            </a:r>
            <a:r>
              <a:rPr lang="fr-FR" sz="1800" b="1" i="1" dirty="0">
                <a:effectLst/>
                <a:latin typeface="Times New Roman" panose="02020603050405020304" pitchFamily="18" charset="0"/>
                <a:ea typeface="Times New Roman" panose="02020603050405020304" pitchFamily="18" charset="0"/>
              </a:rPr>
              <a:t>-e</a:t>
            </a:r>
            <a:r>
              <a:rPr lang="fr-FR" sz="1800" dirty="0">
                <a:effectLst/>
                <a:latin typeface="Times New Roman" panose="02020603050405020304" pitchFamily="18" charset="0"/>
                <a:ea typeface="Times New Roman" panose="02020603050405020304" pitchFamily="18" charset="0"/>
              </a:rPr>
              <a:t>.</a:t>
            </a:r>
          </a:p>
          <a:p>
            <a:pPr marL="0" lvl="0" indent="0">
              <a:buClr>
                <a:srgbClr val="00B050"/>
              </a:buClr>
              <a:buFont typeface="Symbol" panose="05050102010706020507" pitchFamily="18" charset="2"/>
              <a:buNone/>
            </a:pPr>
            <a:r>
              <a:rPr lang="fr-FR" sz="1800" dirty="0">
                <a:effectLst/>
                <a:latin typeface="Times New Roman" panose="02020603050405020304" pitchFamily="18" charset="0"/>
                <a:ea typeface="Times New Roman" panose="02020603050405020304" pitchFamily="18" charset="0"/>
              </a:rPr>
              <a:t>Ou : </a:t>
            </a:r>
            <a:r>
              <a:rPr lang="fr-FR" sz="1800" i="1" dirty="0">
                <a:effectLst/>
                <a:latin typeface="Times New Roman" panose="02020603050405020304" pitchFamily="18" charset="0"/>
                <a:ea typeface="Times New Roman" panose="02020603050405020304" pitchFamily="18" charset="0"/>
              </a:rPr>
              <a:t>bol</a:t>
            </a:r>
            <a:r>
              <a:rPr lang="fr-FR" sz="1800" dirty="0">
                <a:effectLst/>
                <a:latin typeface="Times New Roman" panose="02020603050405020304" pitchFamily="18" charset="0"/>
                <a:ea typeface="Times New Roman" panose="02020603050405020304" pitchFamily="18" charset="0"/>
              </a:rPr>
              <a:t> et </a:t>
            </a:r>
            <a:r>
              <a:rPr lang="fr-FR" sz="1800" i="1" dirty="0">
                <a:effectLst/>
                <a:latin typeface="Times New Roman" panose="02020603050405020304" pitchFamily="18" charset="0"/>
                <a:ea typeface="Times New Roman" panose="02020603050405020304" pitchFamily="18" charset="0"/>
              </a:rPr>
              <a:t>verre</a:t>
            </a:r>
            <a:r>
              <a:rPr lang="fr-FR" sz="1800" dirty="0">
                <a:effectLst/>
                <a:latin typeface="Times New Roman" panose="02020603050405020304" pitchFamily="18" charset="0"/>
                <a:ea typeface="Times New Roman" panose="02020603050405020304" pitchFamily="18" charset="0"/>
              </a:rPr>
              <a:t> sont masculins parce qu’on peut mettre </a:t>
            </a:r>
            <a:r>
              <a:rPr lang="fr-FR" sz="1800" b="1" i="1" dirty="0">
                <a:effectLst/>
                <a:latin typeface="Times New Roman" panose="02020603050405020304" pitchFamily="18" charset="0"/>
                <a:ea typeface="Times New Roman" panose="02020603050405020304" pitchFamily="18" charset="0"/>
              </a:rPr>
              <a:t>un</a:t>
            </a:r>
            <a:r>
              <a:rPr lang="fr-FR" sz="1800" dirty="0">
                <a:effectLst/>
                <a:latin typeface="Times New Roman" panose="02020603050405020304" pitchFamily="18" charset="0"/>
                <a:ea typeface="Times New Roman" panose="02020603050405020304" pitchFamily="18" charset="0"/>
              </a:rPr>
              <a:t> devant.</a:t>
            </a:r>
          </a:p>
          <a:p>
            <a:pPr marL="0" lvl="0" indent="0">
              <a:buClr>
                <a:srgbClr val="00B050"/>
              </a:buClr>
              <a:buFont typeface="Symbol" panose="05050102010706020507" pitchFamily="18" charset="2"/>
              <a:buNone/>
            </a:pPr>
            <a:r>
              <a:rPr lang="fr-FR" sz="1800" i="1" dirty="0">
                <a:effectLst/>
                <a:latin typeface="Times New Roman" panose="02020603050405020304" pitchFamily="18" charset="0"/>
                <a:ea typeface="Times New Roman" panose="02020603050405020304" pitchFamily="18" charset="0"/>
              </a:rPr>
              <a:t>Bol </a:t>
            </a:r>
            <a:r>
              <a:rPr lang="fr-FR" sz="1800" dirty="0">
                <a:effectLst/>
                <a:latin typeface="Times New Roman" panose="02020603050405020304" pitchFamily="18" charset="0"/>
                <a:ea typeface="Times New Roman" panose="02020603050405020304" pitchFamily="18" charset="0"/>
              </a:rPr>
              <a:t>et</a:t>
            </a:r>
            <a:r>
              <a:rPr lang="fr-FR" sz="1800" i="1" dirty="0">
                <a:effectLst/>
                <a:latin typeface="Times New Roman" panose="02020603050405020304" pitchFamily="18" charset="0"/>
                <a:ea typeface="Times New Roman" panose="02020603050405020304" pitchFamily="18" charset="0"/>
              </a:rPr>
              <a:t> clef </a:t>
            </a:r>
            <a:r>
              <a:rPr lang="fr-FR" sz="1800" dirty="0">
                <a:effectLst/>
                <a:latin typeface="Times New Roman" panose="02020603050405020304" pitchFamily="18" charset="0"/>
                <a:ea typeface="Times New Roman" panose="02020603050405020304" pitchFamily="18" charset="0"/>
              </a:rPr>
              <a:t>sont masculins parce qu’il n’y a pas de </a:t>
            </a:r>
            <a:r>
              <a:rPr lang="fr-FR" sz="1800" b="1" i="1" dirty="0">
                <a:effectLst/>
                <a:latin typeface="Times New Roman" panose="02020603050405020304" pitchFamily="18" charset="0"/>
                <a:ea typeface="Times New Roman" panose="02020603050405020304" pitchFamily="18" charset="0"/>
              </a:rPr>
              <a:t>-e</a:t>
            </a:r>
            <a:r>
              <a:rPr lang="fr-FR" sz="1800" dirty="0">
                <a:effectLst/>
                <a:latin typeface="Times New Roman" panose="02020603050405020304" pitchFamily="18" charset="0"/>
                <a:ea typeface="Times New Roman" panose="02020603050405020304" pitchFamily="18" charset="0"/>
              </a:rPr>
              <a:t>.</a:t>
            </a:r>
          </a:p>
          <a:p>
            <a:pPr marL="0" lvl="0" indent="0">
              <a:buClr>
                <a:srgbClr val="00B050"/>
              </a:buClr>
              <a:buFont typeface="Symbol" panose="05050102010706020507" pitchFamily="18" charset="2"/>
              <a:buNone/>
            </a:pPr>
            <a:r>
              <a:rPr lang="fr-FR" sz="1800" dirty="0">
                <a:effectLst/>
                <a:latin typeface="Times New Roman" panose="02020603050405020304" pitchFamily="18" charset="0"/>
                <a:ea typeface="Times New Roman" panose="02020603050405020304" pitchFamily="18" charset="0"/>
              </a:rPr>
              <a:t>Ou :</a:t>
            </a:r>
            <a:r>
              <a:rPr lang="fr-FR" sz="1800" i="1" dirty="0">
                <a:effectLst/>
                <a:latin typeface="Times New Roman" panose="02020603050405020304" pitchFamily="18" charset="0"/>
                <a:ea typeface="Times New Roman" panose="02020603050405020304" pitchFamily="18" charset="0"/>
              </a:rPr>
              <a:t> tasse</a:t>
            </a:r>
            <a:r>
              <a:rPr lang="fr-FR" sz="1800" dirty="0">
                <a:effectLst/>
                <a:latin typeface="Times New Roman" panose="02020603050405020304" pitchFamily="18" charset="0"/>
                <a:ea typeface="Times New Roman" panose="02020603050405020304" pitchFamily="18" charset="0"/>
              </a:rPr>
              <a:t> et </a:t>
            </a:r>
            <a:r>
              <a:rPr lang="fr-FR" sz="1800" i="1" dirty="0">
                <a:effectLst/>
                <a:latin typeface="Times New Roman" panose="02020603050405020304" pitchFamily="18" charset="0"/>
                <a:ea typeface="Times New Roman" panose="02020603050405020304" pitchFamily="18" charset="0"/>
              </a:rPr>
              <a:t>clef</a:t>
            </a:r>
            <a:r>
              <a:rPr lang="fr-FR" sz="1800" dirty="0">
                <a:effectLst/>
                <a:latin typeface="Times New Roman" panose="02020603050405020304" pitchFamily="18" charset="0"/>
                <a:ea typeface="Times New Roman" panose="02020603050405020304" pitchFamily="18" charset="0"/>
              </a:rPr>
              <a:t> sont féminins parce qu’on peut mettre </a:t>
            </a:r>
            <a:r>
              <a:rPr lang="fr-FR" sz="1800" b="1" i="1" dirty="0">
                <a:effectLst/>
                <a:latin typeface="Times New Roman" panose="02020603050405020304" pitchFamily="18" charset="0"/>
                <a:ea typeface="Times New Roman" panose="02020603050405020304" pitchFamily="18" charset="0"/>
              </a:rPr>
              <a:t>une</a:t>
            </a:r>
            <a:r>
              <a:rPr lang="fr-FR" sz="1800" dirty="0">
                <a:effectLst/>
                <a:latin typeface="Times New Roman" panose="02020603050405020304" pitchFamily="18" charset="0"/>
                <a:ea typeface="Times New Roman" panose="02020603050405020304" pitchFamily="18" charset="0"/>
              </a:rPr>
              <a:t> devant.</a:t>
            </a:r>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12</a:t>
            </a:fld>
            <a:endParaRPr lang="fr-FR"/>
          </a:p>
        </p:txBody>
      </p:sp>
    </p:spTree>
    <p:extLst>
      <p:ext uri="{BB962C8B-B14F-4D97-AF65-F5344CB8AC3E}">
        <p14:creationId xmlns:p14="http://schemas.microsoft.com/office/powerpoint/2010/main" val="839240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rgbClr val="FF0000"/>
                </a:solidFill>
                <a:effectLst/>
                <a:latin typeface="Times New Roman" panose="02020603050405020304" pitchFamily="18" charset="0"/>
                <a:ea typeface="Times New Roman" panose="02020603050405020304" pitchFamily="18" charset="0"/>
              </a:rPr>
              <a:t>Temps de synthèse </a:t>
            </a:r>
            <a:endParaRPr lang="fr-FR" sz="1800" dirty="0">
              <a:effectLst/>
              <a:latin typeface="Times New Roman" panose="02020603050405020304" pitchFamily="18" charset="0"/>
              <a:ea typeface="Times New Roman" panose="02020603050405020304" pitchFamily="18" charset="0"/>
            </a:endParaRPr>
          </a:p>
          <a:p>
            <a:r>
              <a:rPr lang="fr-FR" sz="1800" dirty="0">
                <a:solidFill>
                  <a:srgbClr val="ED7D31"/>
                </a:solidFill>
                <a:effectLst/>
                <a:latin typeface="Times New Roman" panose="020206030504050203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rPr>
              <a:t>« Pour savoir si un nom est masculin ou féminin, est-ce qu’il suffit de se demander si c’est un garçon ou une fille, un mâle ou une femelle ? »</a:t>
            </a:r>
            <a:endParaRPr lang="fr-FR" sz="1800" b="0" u="none" dirty="0">
              <a:solidFill>
                <a:schemeClr val="tx1"/>
              </a:solidFill>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Times New Roman" panose="02020603050405020304" pitchFamily="18" charset="0"/>
              </a:rPr>
              <a:t> </a:t>
            </a:r>
            <a:r>
              <a:rPr lang="fr-FR" sz="1800" b="0" dirty="0">
                <a:solidFill>
                  <a:srgbClr val="00B050"/>
                </a:solidFill>
                <a:effectLst/>
                <a:latin typeface="Times New Roman" panose="02020603050405020304" pitchFamily="18" charset="0"/>
                <a:ea typeface="Times New Roman" panose="02020603050405020304" pitchFamily="18" charset="0"/>
              </a:rPr>
              <a:t>:</a:t>
            </a:r>
          </a:p>
          <a:p>
            <a:pPr marL="0" lvl="0" indent="0">
              <a:buClr>
                <a:srgbClr val="00B050"/>
              </a:buClr>
              <a:buFont typeface="Symbol" panose="05050102010706020507" pitchFamily="18" charset="2"/>
              <a:buNone/>
            </a:pPr>
            <a:r>
              <a:rPr lang="fr-FR" sz="1800" dirty="0">
                <a:effectLst/>
                <a:latin typeface="Times New Roman" panose="02020603050405020304" pitchFamily="18" charset="0"/>
                <a:ea typeface="Times New Roman" panose="02020603050405020304" pitchFamily="18" charset="0"/>
              </a:rPr>
              <a:t>Ça marche parfois, pour </a:t>
            </a:r>
            <a:r>
              <a:rPr lang="fr-FR" sz="1800" i="1" dirty="0">
                <a:effectLst/>
                <a:latin typeface="Times New Roman" panose="02020603050405020304" pitchFamily="18" charset="0"/>
                <a:ea typeface="Times New Roman" panose="02020603050405020304" pitchFamily="18" charset="0"/>
              </a:rPr>
              <a:t>chat / chatte</a:t>
            </a:r>
            <a:r>
              <a:rPr lang="fr-FR" sz="1800" dirty="0">
                <a:effectLst/>
                <a:latin typeface="Times New Roman" panose="02020603050405020304" pitchFamily="18" charset="0"/>
                <a:ea typeface="Times New Roman" panose="02020603050405020304" pitchFamily="18" charset="0"/>
              </a:rPr>
              <a:t>,</a:t>
            </a:r>
            <a:r>
              <a:rPr lang="fr-FR" sz="1800" i="1" dirty="0">
                <a:effectLst/>
                <a:latin typeface="Times New Roman" panose="02020603050405020304" pitchFamily="18" charset="0"/>
                <a:ea typeface="Times New Roman" panose="02020603050405020304" pitchFamily="18" charset="0"/>
              </a:rPr>
              <a:t> gamin / gamine</a:t>
            </a:r>
            <a:r>
              <a:rPr lang="fr-FR" sz="1800" dirty="0">
                <a:effectLst/>
                <a:latin typeface="Times New Roman" panose="02020603050405020304" pitchFamily="18" charset="0"/>
                <a:ea typeface="Times New Roman" panose="02020603050405020304" pitchFamily="18" charset="0"/>
              </a:rPr>
              <a:t>, </a:t>
            </a:r>
            <a:r>
              <a:rPr lang="fr-FR" sz="1800" i="1" dirty="0">
                <a:effectLst/>
                <a:latin typeface="Times New Roman" panose="02020603050405020304" pitchFamily="18" charset="0"/>
                <a:ea typeface="Times New Roman" panose="02020603050405020304" pitchFamily="18" charset="0"/>
              </a:rPr>
              <a:t>coq / poule</a:t>
            </a:r>
            <a:r>
              <a:rPr lang="fr-FR" sz="1800" dirty="0">
                <a:effectLst/>
                <a:latin typeface="Times New Roman" panose="02020603050405020304" pitchFamily="18" charset="0"/>
                <a:ea typeface="Times New Roman" panose="02020603050405020304" pitchFamily="18" charset="0"/>
              </a:rPr>
              <a:t> et</a:t>
            </a:r>
            <a:r>
              <a:rPr lang="fr-FR" sz="1800" i="1" dirty="0">
                <a:effectLst/>
                <a:latin typeface="Times New Roman" panose="02020603050405020304" pitchFamily="18" charset="0"/>
                <a:ea typeface="Times New Roman" panose="02020603050405020304" pitchFamily="18" charset="0"/>
              </a:rPr>
              <a:t> taureau / vache</a:t>
            </a:r>
            <a:r>
              <a:rPr lang="fr-FR" sz="1800" dirty="0">
                <a:effectLst/>
                <a:latin typeface="Times New Roman" panose="02020603050405020304" pitchFamily="18" charset="0"/>
                <a:ea typeface="Times New Roman" panose="02020603050405020304" pitchFamily="18" charset="0"/>
              </a:rPr>
              <a:t>. Mais ça ne marche pas pour </a:t>
            </a:r>
            <a:r>
              <a:rPr lang="fr-FR" sz="1800" i="1" dirty="0">
                <a:effectLst/>
                <a:latin typeface="Times New Roman" panose="02020603050405020304" pitchFamily="18" charset="0"/>
                <a:ea typeface="Times New Roman" panose="02020603050405020304" pitchFamily="18" charset="0"/>
              </a:rPr>
              <a:t>serpent</a:t>
            </a:r>
            <a:r>
              <a:rPr lang="fr-FR" sz="1800" dirty="0">
                <a:effectLst/>
                <a:latin typeface="Times New Roman" panose="02020603050405020304" pitchFamily="18" charset="0"/>
                <a:ea typeface="Times New Roman" panose="02020603050405020304" pitchFamily="18" charset="0"/>
              </a:rPr>
              <a:t>,</a:t>
            </a:r>
            <a:r>
              <a:rPr lang="fr-FR" sz="1800" i="1" dirty="0">
                <a:effectLst/>
                <a:latin typeface="Times New Roman" panose="02020603050405020304" pitchFamily="18" charset="0"/>
                <a:ea typeface="Times New Roman" panose="02020603050405020304" pitchFamily="18" charset="0"/>
              </a:rPr>
              <a:t> écureuil</a:t>
            </a:r>
            <a:r>
              <a:rPr lang="fr-FR" sz="1800" dirty="0">
                <a:effectLst/>
                <a:latin typeface="Times New Roman" panose="02020603050405020304" pitchFamily="18" charset="0"/>
                <a:ea typeface="Times New Roman" panose="02020603050405020304" pitchFamily="18" charset="0"/>
              </a:rPr>
              <a:t>,</a:t>
            </a:r>
            <a:r>
              <a:rPr lang="fr-FR" sz="1800" i="1" dirty="0">
                <a:effectLst/>
                <a:latin typeface="Times New Roman" panose="02020603050405020304" pitchFamily="18" charset="0"/>
                <a:ea typeface="Times New Roman" panose="02020603050405020304" pitchFamily="18" charset="0"/>
              </a:rPr>
              <a:t> coccinelle</a:t>
            </a:r>
            <a:r>
              <a:rPr lang="fr-FR" sz="1800" dirty="0">
                <a:effectLst/>
                <a:latin typeface="Times New Roman" panose="02020603050405020304" pitchFamily="18" charset="0"/>
                <a:ea typeface="Times New Roman" panose="02020603050405020304" pitchFamily="18" charset="0"/>
              </a:rPr>
              <a:t>,</a:t>
            </a:r>
            <a:r>
              <a:rPr lang="fr-FR" sz="1800" i="1" dirty="0">
                <a:effectLst/>
                <a:latin typeface="Times New Roman" panose="02020603050405020304" pitchFamily="18" charset="0"/>
                <a:ea typeface="Times New Roman" panose="02020603050405020304" pitchFamily="18" charset="0"/>
              </a:rPr>
              <a:t> crocodile</a:t>
            </a:r>
            <a:r>
              <a:rPr lang="fr-FR" sz="1800" dirty="0">
                <a:effectLst/>
                <a:latin typeface="Times New Roman" panose="02020603050405020304" pitchFamily="18" charset="0"/>
                <a:ea typeface="Times New Roman" panose="02020603050405020304" pitchFamily="18" charset="0"/>
              </a:rPr>
              <a:t>,</a:t>
            </a:r>
            <a:r>
              <a:rPr lang="fr-FR" sz="1800" i="1" dirty="0">
                <a:effectLst/>
                <a:latin typeface="Times New Roman" panose="02020603050405020304" pitchFamily="18" charset="0"/>
                <a:ea typeface="Times New Roman" panose="02020603050405020304" pitchFamily="18" charset="0"/>
              </a:rPr>
              <a:t> moustique</a:t>
            </a:r>
            <a:r>
              <a:rPr lang="fr-FR" sz="1800" dirty="0">
                <a:effectLst/>
                <a:latin typeface="Times New Roman" panose="02020603050405020304" pitchFamily="18" charset="0"/>
                <a:ea typeface="Times New Roman" panose="02020603050405020304" pitchFamily="18" charset="0"/>
              </a:rPr>
              <a:t>,</a:t>
            </a:r>
            <a:r>
              <a:rPr lang="fr-FR" sz="1800" i="1" dirty="0">
                <a:effectLst/>
                <a:latin typeface="Times New Roman" panose="02020603050405020304" pitchFamily="18" charset="0"/>
                <a:ea typeface="Times New Roman" panose="02020603050405020304" pitchFamily="18" charset="0"/>
              </a:rPr>
              <a:t> souris</a:t>
            </a:r>
            <a:r>
              <a:rPr lang="fr-FR" sz="1800" dirty="0">
                <a:effectLst/>
                <a:latin typeface="Times New Roman" panose="02020603050405020304" pitchFamily="18" charset="0"/>
                <a:ea typeface="Times New Roman" panose="02020603050405020304" pitchFamily="18" charset="0"/>
              </a:rPr>
              <a:t> et</a:t>
            </a:r>
            <a:r>
              <a:rPr lang="fr-FR" sz="1800" i="1" dirty="0">
                <a:effectLst/>
                <a:latin typeface="Times New Roman" panose="02020603050405020304" pitchFamily="18" charset="0"/>
                <a:ea typeface="Times New Roman" panose="02020603050405020304" pitchFamily="18" charset="0"/>
              </a:rPr>
              <a:t> fourmi</a:t>
            </a:r>
            <a:r>
              <a:rPr lang="fr-FR" sz="1800" dirty="0">
                <a:effectLst/>
                <a:latin typeface="Times New Roman" panose="02020603050405020304" pitchFamily="18" charset="0"/>
                <a:ea typeface="Times New Roman" panose="02020603050405020304" pitchFamily="18" charset="0"/>
              </a:rPr>
              <a:t>. Ça ne marche pas non plus pour les objets.</a:t>
            </a:r>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13</a:t>
            </a:fld>
            <a:endParaRPr lang="fr-FR"/>
          </a:p>
        </p:txBody>
      </p:sp>
    </p:spTree>
    <p:extLst>
      <p:ext uri="{BB962C8B-B14F-4D97-AF65-F5344CB8AC3E}">
        <p14:creationId xmlns:p14="http://schemas.microsoft.com/office/powerpoint/2010/main" val="994042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1" dirty="0">
                <a:solidFill>
                  <a:srgbClr val="FF0000"/>
                </a:solidFill>
                <a:effectLst/>
                <a:latin typeface="Times New Roman" panose="02020603050405020304" pitchFamily="18" charset="0"/>
                <a:ea typeface="Times New Roman" panose="02020603050405020304" pitchFamily="18" charset="0"/>
              </a:rPr>
              <a:t>(suite)</a:t>
            </a:r>
            <a:endParaRPr lang="fr-FR" sz="1800" i="1" dirty="0">
              <a:effectLst/>
              <a:latin typeface="Times New Roman" panose="02020603050405020304" pitchFamily="18" charset="0"/>
              <a:ea typeface="Times New Roman" panose="02020603050405020304" pitchFamily="18" charset="0"/>
            </a:endParaRPr>
          </a:p>
          <a:p>
            <a:r>
              <a:rPr lang="fr-FR" sz="1800" dirty="0">
                <a:solidFill>
                  <a:srgbClr val="ED7D31"/>
                </a:solidFill>
                <a:effectLst/>
                <a:latin typeface="Times New Roman" panose="020206030504050203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rPr>
              <a:t>« Est-ce qu’il suffit de regarder si le nom se termine par un </a:t>
            </a:r>
            <a:r>
              <a:rPr lang="fr-FR" sz="1800" b="1" dirty="0">
                <a:solidFill>
                  <a:srgbClr val="0070C0"/>
                </a:solidFill>
                <a:effectLst/>
                <a:latin typeface="Times New Roman" panose="02020603050405020304" pitchFamily="18" charset="0"/>
                <a:ea typeface="Times New Roman" panose="02020603050405020304" pitchFamily="18" charset="0"/>
              </a:rPr>
              <a:t>-</a:t>
            </a:r>
            <a:r>
              <a:rPr lang="fr-FR" sz="1800" b="1" i="1" dirty="0">
                <a:solidFill>
                  <a:srgbClr val="0070C0"/>
                </a:solidFill>
                <a:effectLst/>
                <a:latin typeface="Times New Roman" panose="02020603050405020304" pitchFamily="18" charset="0"/>
                <a:ea typeface="Times New Roman" panose="02020603050405020304" pitchFamily="18" charset="0"/>
              </a:rPr>
              <a:t>e</a:t>
            </a:r>
            <a:r>
              <a:rPr lang="fr-FR" sz="1800" dirty="0">
                <a:solidFill>
                  <a:srgbClr val="0070C0"/>
                </a:solidFill>
                <a:effectLst/>
                <a:latin typeface="Times New Roman" panose="02020603050405020304" pitchFamily="18" charset="0"/>
                <a:ea typeface="Times New Roman" panose="02020603050405020304" pitchFamily="18" charset="0"/>
              </a:rPr>
              <a:t> ? »</a:t>
            </a:r>
            <a:endParaRPr lang="fr-FR" sz="1800" b="0" u="none" dirty="0">
              <a:solidFill>
                <a:schemeClr val="tx1"/>
              </a:solidFill>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Times New Roman" panose="02020603050405020304" pitchFamily="18" charset="0"/>
              </a:rPr>
              <a:t> </a:t>
            </a:r>
            <a:r>
              <a:rPr lang="fr-FR" sz="1800" b="0" dirty="0">
                <a:solidFill>
                  <a:srgbClr val="00B050"/>
                </a:solidFill>
                <a:effectLst/>
                <a:latin typeface="Times New Roman" panose="02020603050405020304" pitchFamily="18" charset="0"/>
                <a:ea typeface="Times New Roman" panose="02020603050405020304" pitchFamily="18" charset="0"/>
              </a:rPr>
              <a:t>:</a:t>
            </a:r>
          </a:p>
          <a:p>
            <a:pPr marL="0" lvl="0" indent="0">
              <a:buClr>
                <a:srgbClr val="00B050"/>
              </a:buClr>
              <a:buFont typeface="Symbol" panose="05050102010706020507" pitchFamily="18" charset="2"/>
              <a:buNone/>
            </a:pPr>
            <a:r>
              <a:rPr lang="fr-FR" sz="1800" dirty="0">
                <a:effectLst/>
                <a:latin typeface="Times New Roman" panose="02020603050405020304" pitchFamily="18" charset="0"/>
                <a:ea typeface="Times New Roman" panose="02020603050405020304" pitchFamily="18" charset="0"/>
              </a:rPr>
              <a:t>Non, ça ne marche pas pour </a:t>
            </a:r>
            <a:r>
              <a:rPr lang="fr-FR" sz="1800" i="1" dirty="0">
                <a:effectLst/>
                <a:latin typeface="Times New Roman" panose="02020603050405020304" pitchFamily="18" charset="0"/>
                <a:ea typeface="Times New Roman" panose="02020603050405020304" pitchFamily="18" charset="0"/>
              </a:rPr>
              <a:t>souris</a:t>
            </a:r>
            <a:r>
              <a:rPr lang="fr-FR" sz="1800" dirty="0">
                <a:effectLst/>
                <a:latin typeface="Times New Roman" panose="02020603050405020304" pitchFamily="18" charset="0"/>
                <a:ea typeface="Times New Roman" panose="02020603050405020304" pitchFamily="18" charset="0"/>
              </a:rPr>
              <a:t>, </a:t>
            </a:r>
            <a:r>
              <a:rPr lang="fr-FR" sz="1800" i="1" dirty="0">
                <a:effectLst/>
                <a:latin typeface="Times New Roman" panose="02020603050405020304" pitchFamily="18" charset="0"/>
                <a:ea typeface="Times New Roman" panose="02020603050405020304" pitchFamily="18" charset="0"/>
              </a:rPr>
              <a:t>fourmi</a:t>
            </a:r>
            <a:r>
              <a:rPr lang="fr-FR" sz="1800" dirty="0">
                <a:effectLst/>
                <a:latin typeface="Times New Roman" panose="02020603050405020304" pitchFamily="18" charset="0"/>
                <a:ea typeface="Times New Roman" panose="02020603050405020304" pitchFamily="18" charset="0"/>
              </a:rPr>
              <a:t> et </a:t>
            </a:r>
            <a:r>
              <a:rPr lang="fr-FR" sz="1800" i="1" dirty="0">
                <a:effectLst/>
                <a:latin typeface="Times New Roman" panose="02020603050405020304" pitchFamily="18" charset="0"/>
                <a:ea typeface="Times New Roman" panose="02020603050405020304" pitchFamily="18" charset="0"/>
              </a:rPr>
              <a:t>clef</a:t>
            </a:r>
            <a:r>
              <a:rPr lang="fr-FR" sz="1800" dirty="0">
                <a:effectLst/>
                <a:latin typeface="Times New Roman" panose="02020603050405020304" pitchFamily="18" charset="0"/>
                <a:ea typeface="Times New Roman" panose="02020603050405020304" pitchFamily="18" charset="0"/>
              </a:rPr>
              <a:t>, qui sont féminins et qui n’ont pas de </a:t>
            </a:r>
            <a:r>
              <a:rPr lang="fr-FR" sz="1800" b="1" dirty="0">
                <a:effectLst/>
                <a:latin typeface="Times New Roman" panose="02020603050405020304" pitchFamily="18" charset="0"/>
                <a:ea typeface="Times New Roman" panose="02020603050405020304" pitchFamily="18" charset="0"/>
              </a:rPr>
              <a:t>-</a:t>
            </a:r>
            <a:r>
              <a:rPr lang="fr-FR" sz="1800" b="1" i="1" dirty="0">
                <a:effectLst/>
                <a:latin typeface="Times New Roman" panose="02020603050405020304" pitchFamily="18" charset="0"/>
                <a:ea typeface="Times New Roman" panose="02020603050405020304" pitchFamily="18" charset="0"/>
              </a:rPr>
              <a:t>e</a:t>
            </a:r>
            <a:r>
              <a:rPr lang="fr-FR" sz="1800" dirty="0">
                <a:effectLst/>
                <a:latin typeface="Times New Roman" panose="02020603050405020304" pitchFamily="18" charset="0"/>
                <a:ea typeface="Times New Roman" panose="02020603050405020304" pitchFamily="18" charset="0"/>
              </a:rPr>
              <a:t>. Ça ne marche pas pour </a:t>
            </a:r>
            <a:r>
              <a:rPr lang="fr-FR" sz="1800" i="1" dirty="0">
                <a:effectLst/>
                <a:latin typeface="Times New Roman" panose="02020603050405020304" pitchFamily="18" charset="0"/>
                <a:ea typeface="Times New Roman" panose="02020603050405020304" pitchFamily="18" charset="0"/>
              </a:rPr>
              <a:t>moustique</a:t>
            </a:r>
            <a:r>
              <a:rPr lang="fr-FR" sz="1800" dirty="0">
                <a:effectLst/>
                <a:latin typeface="Times New Roman" panose="02020603050405020304" pitchFamily="18" charset="0"/>
                <a:ea typeface="Times New Roman" panose="02020603050405020304" pitchFamily="18" charset="0"/>
              </a:rPr>
              <a:t>, </a:t>
            </a:r>
            <a:r>
              <a:rPr lang="fr-FR" sz="1800" i="1" dirty="0">
                <a:effectLst/>
                <a:latin typeface="Times New Roman" panose="02020603050405020304" pitchFamily="18" charset="0"/>
                <a:ea typeface="Times New Roman" panose="02020603050405020304" pitchFamily="18" charset="0"/>
              </a:rPr>
              <a:t>crocodile </a:t>
            </a:r>
            <a:r>
              <a:rPr lang="fr-FR" sz="1800" dirty="0">
                <a:effectLst/>
                <a:latin typeface="Times New Roman" panose="02020603050405020304" pitchFamily="18" charset="0"/>
                <a:ea typeface="Times New Roman" panose="02020603050405020304" pitchFamily="18" charset="0"/>
              </a:rPr>
              <a:t>et</a:t>
            </a:r>
            <a:r>
              <a:rPr lang="fr-FR" sz="1800" i="1" dirty="0">
                <a:effectLst/>
                <a:latin typeface="Times New Roman" panose="02020603050405020304" pitchFamily="18" charset="0"/>
                <a:ea typeface="Times New Roman" panose="02020603050405020304" pitchFamily="18" charset="0"/>
              </a:rPr>
              <a:t> verre</a:t>
            </a:r>
            <a:r>
              <a:rPr lang="fr-FR" sz="1800" dirty="0">
                <a:effectLst/>
                <a:latin typeface="Times New Roman" panose="02020603050405020304" pitchFamily="18" charset="0"/>
                <a:ea typeface="Times New Roman" panose="02020603050405020304" pitchFamily="18" charset="0"/>
              </a:rPr>
              <a:t>, qui sont masculins et qui ont un </a:t>
            </a:r>
            <a:r>
              <a:rPr lang="fr-FR" sz="1800" b="1" dirty="0">
                <a:effectLst/>
                <a:latin typeface="Times New Roman" panose="02020603050405020304" pitchFamily="18" charset="0"/>
                <a:ea typeface="Times New Roman" panose="02020603050405020304" pitchFamily="18" charset="0"/>
              </a:rPr>
              <a:t>-</a:t>
            </a:r>
            <a:r>
              <a:rPr lang="fr-FR" sz="1800" b="1" i="1" dirty="0">
                <a:effectLst/>
                <a:latin typeface="Times New Roman" panose="02020603050405020304" pitchFamily="18" charset="0"/>
                <a:ea typeface="Times New Roman" panose="02020603050405020304" pitchFamily="18" charset="0"/>
              </a:rPr>
              <a:t>e</a:t>
            </a:r>
            <a:r>
              <a:rPr lang="fr-FR" sz="1800" dirty="0">
                <a:effectLst/>
                <a:latin typeface="Times New Roman" panose="02020603050405020304" pitchFamily="18" charset="0"/>
                <a:ea typeface="Times New Roman" panose="02020603050405020304" pitchFamily="18" charset="0"/>
              </a:rPr>
              <a:t>.</a:t>
            </a:r>
          </a:p>
          <a:p>
            <a:pPr marL="180340"/>
            <a:r>
              <a:rPr lang="fr-FR" sz="1800" dirty="0">
                <a:effectLst/>
                <a:latin typeface="Times New Roman" panose="02020603050405020304" pitchFamily="18" charset="0"/>
                <a:ea typeface="Times New Roman" panose="02020603050405020304" pitchFamily="18" charset="0"/>
              </a:rPr>
              <a:t> </a:t>
            </a:r>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14</a:t>
            </a:fld>
            <a:endParaRPr lang="fr-FR"/>
          </a:p>
        </p:txBody>
      </p:sp>
    </p:spTree>
    <p:extLst>
      <p:ext uri="{BB962C8B-B14F-4D97-AF65-F5344CB8AC3E}">
        <p14:creationId xmlns:p14="http://schemas.microsoft.com/office/powerpoint/2010/main" val="2350951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1" dirty="0">
                <a:solidFill>
                  <a:srgbClr val="FF0000"/>
                </a:solidFill>
                <a:effectLst/>
                <a:latin typeface="Times New Roman" panose="02020603050405020304" pitchFamily="18" charset="0"/>
                <a:ea typeface="Times New Roman" panose="02020603050405020304" pitchFamily="18" charset="0"/>
              </a:rPr>
              <a:t>(suite et fin)</a:t>
            </a:r>
            <a:endParaRPr lang="fr-FR" sz="1800" i="1" dirty="0">
              <a:effectLst/>
              <a:latin typeface="Times New Roman" panose="02020603050405020304" pitchFamily="18" charset="0"/>
              <a:ea typeface="Times New Roman" panose="02020603050405020304" pitchFamily="18" charset="0"/>
            </a:endParaRPr>
          </a:p>
          <a:p>
            <a:r>
              <a:rPr lang="fr-FR" sz="1800" dirty="0">
                <a:solidFill>
                  <a:srgbClr val="ED7D31"/>
                </a:solidFill>
                <a:effectLst/>
                <a:latin typeface="Times New Roman" panose="020206030504050203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rPr>
              <a:t>« Quelle est la seule façon qui marche toujours pour savoir si un nom est masculin ou s’il est féminin ? »</a:t>
            </a:r>
            <a:endParaRPr lang="fr-FR" sz="1800" b="0" u="none" dirty="0">
              <a:solidFill>
                <a:schemeClr val="tx1"/>
              </a:solidFill>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Times New Roman" panose="02020603050405020304" pitchFamily="18" charset="0"/>
              </a:rPr>
              <a:t> </a:t>
            </a:r>
            <a:r>
              <a:rPr lang="fr-FR" sz="1800" b="0" dirty="0">
                <a:solidFill>
                  <a:srgbClr val="00B050"/>
                </a:solidFill>
                <a:effectLst/>
                <a:latin typeface="Times New Roman" panose="02020603050405020304" pitchFamily="18" charset="0"/>
                <a:ea typeface="Times New Roman" panose="02020603050405020304" pitchFamily="18" charset="0"/>
              </a:rPr>
              <a:t>:</a:t>
            </a:r>
          </a:p>
          <a:p>
            <a:pPr marL="0" lvl="0" indent="0">
              <a:buClr>
                <a:srgbClr val="00B050"/>
              </a:buClr>
              <a:buFont typeface="Symbol" panose="05050102010706020507" pitchFamily="18" charset="2"/>
              <a:buNone/>
            </a:pPr>
            <a:r>
              <a:rPr lang="fr-FR" sz="1800" dirty="0">
                <a:effectLst/>
                <a:latin typeface="Times New Roman" panose="02020603050405020304" pitchFamily="18" charset="0"/>
                <a:ea typeface="Times New Roman" panose="02020603050405020304" pitchFamily="18" charset="0"/>
              </a:rPr>
              <a:t>La seule façon de savoir est de mettre </a:t>
            </a:r>
            <a:r>
              <a:rPr lang="fr-FR" sz="1800" b="1" i="1" dirty="0">
                <a:effectLst/>
                <a:latin typeface="Times New Roman" panose="02020603050405020304" pitchFamily="18" charset="0"/>
                <a:ea typeface="Times New Roman" panose="02020603050405020304" pitchFamily="18" charset="0"/>
              </a:rPr>
              <a:t>un</a:t>
            </a:r>
            <a:r>
              <a:rPr lang="fr-FR" sz="1800" dirty="0">
                <a:effectLst/>
                <a:latin typeface="Times New Roman" panose="02020603050405020304" pitchFamily="18" charset="0"/>
                <a:ea typeface="Times New Roman" panose="02020603050405020304" pitchFamily="18" charset="0"/>
              </a:rPr>
              <a:t> ou </a:t>
            </a:r>
            <a:r>
              <a:rPr lang="fr-FR" sz="1800" b="1" i="1" dirty="0">
                <a:effectLst/>
                <a:latin typeface="Times New Roman" panose="02020603050405020304" pitchFamily="18" charset="0"/>
                <a:ea typeface="Times New Roman" panose="02020603050405020304" pitchFamily="18" charset="0"/>
              </a:rPr>
              <a:t>une</a:t>
            </a:r>
            <a:r>
              <a:rPr lang="fr-FR" sz="1800" dirty="0">
                <a:effectLst/>
                <a:latin typeface="Times New Roman" panose="02020603050405020304" pitchFamily="18" charset="0"/>
                <a:ea typeface="Times New Roman" panose="02020603050405020304" pitchFamily="18" charset="0"/>
              </a:rPr>
              <a:t> devant.</a:t>
            </a:r>
          </a:p>
          <a:p>
            <a:pPr marL="0" lvl="0" indent="0">
              <a:buClr>
                <a:srgbClr val="00B050"/>
              </a:buClr>
              <a:buFont typeface="Symbol" panose="05050102010706020507" pitchFamily="18" charset="2"/>
              <a:buNone/>
            </a:pPr>
            <a:endParaRPr lang="fr-FR" sz="1800" dirty="0">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800" dirty="0">
                <a:effectLst/>
                <a:latin typeface="Times New Roman" panose="02020603050405020304" pitchFamily="18" charset="0"/>
                <a:ea typeface="Times New Roman" panose="02020603050405020304" pitchFamily="18" charset="0"/>
              </a:rPr>
              <a:t>Et </a:t>
            </a:r>
            <a:r>
              <a:rPr lang="fr-FR" sz="1800" b="1" dirty="0">
                <a:effectLst/>
                <a:latin typeface="Times New Roman" panose="02020603050405020304" pitchFamily="18" charset="0"/>
                <a:ea typeface="Times New Roman" panose="02020603050405020304" pitchFamily="18" charset="0"/>
              </a:rPr>
              <a:t>vérifier</a:t>
            </a:r>
            <a:r>
              <a:rPr lang="fr-FR" sz="1800" dirty="0">
                <a:effectLst/>
                <a:latin typeface="Times New Roman" panose="02020603050405020304" pitchFamily="18" charset="0"/>
                <a:ea typeface="Times New Roman" panose="02020603050405020304" pitchFamily="18" charset="0"/>
              </a:rPr>
              <a:t> avec les élèves dans le tableau de la diapositive.</a:t>
            </a:r>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15</a:t>
            </a:fld>
            <a:endParaRPr lang="fr-FR"/>
          </a:p>
        </p:txBody>
      </p:sp>
    </p:spTree>
    <p:extLst>
      <p:ext uri="{BB962C8B-B14F-4D97-AF65-F5344CB8AC3E}">
        <p14:creationId xmlns:p14="http://schemas.microsoft.com/office/powerpoint/2010/main" val="1263504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Times New Roman" panose="02020603050405020304" pitchFamily="18" charset="0"/>
                <a:ea typeface="Times New Roman" panose="02020603050405020304" pitchFamily="18" charset="0"/>
              </a:rPr>
              <a:t>PHASE 3 :</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b="1" i="1" dirty="0">
                <a:solidFill>
                  <a:srgbClr val="000000"/>
                </a:solidFill>
                <a:effectLst/>
                <a:highlight>
                  <a:srgbClr val="C0C0C0"/>
                </a:highlight>
                <a:latin typeface="Times New Roman" panose="02020603050405020304" pitchFamily="18" charset="0"/>
                <a:ea typeface="Times New Roman" panose="02020603050405020304" pitchFamily="18" charset="0"/>
              </a:rPr>
              <a:t>Définition</a:t>
            </a:r>
            <a:r>
              <a:rPr lang="fr-FR" sz="1800" b="1" dirty="0">
                <a:solidFill>
                  <a:srgbClr val="000000"/>
                </a:solidFill>
                <a:effectLst/>
                <a:highlight>
                  <a:srgbClr val="C0C0C0"/>
                </a:highlight>
                <a:latin typeface="Times New Roman" panose="02020603050405020304" pitchFamily="18" charset="0"/>
                <a:ea typeface="Times New Roman" panose="02020603050405020304" pitchFamily="18" charset="0"/>
              </a:rPr>
              <a:t>.</a:t>
            </a:r>
            <a:r>
              <a:rPr lang="fr-FR" sz="1800" b="1" dirty="0">
                <a:solidFill>
                  <a:srgbClr val="000000"/>
                </a:solidFill>
                <a:effectLst/>
                <a:latin typeface="Times New Roman" panose="02020603050405020304" pitchFamily="18" charset="0"/>
                <a:ea typeface="Times New Roman" panose="02020603050405020304" pitchFamily="18" charset="0"/>
              </a:rPr>
              <a:t> Aborder les notions de « mot donneur » et de « mot receveur »</a:t>
            </a:r>
            <a:endParaRPr lang="fr-FR" sz="1800" dirty="0">
              <a:effectLst/>
              <a:latin typeface="Times New Roman" panose="02020603050405020304" pitchFamily="18" charset="0"/>
              <a:ea typeface="Times New Roman" panose="02020603050405020304" pitchFamily="18" charset="0"/>
            </a:endParaRPr>
          </a:p>
          <a:p>
            <a:endParaRPr lang="fr-FR" dirty="0"/>
          </a:p>
          <a:p>
            <a:pPr marL="0" lvl="0" indent="0">
              <a:buClr>
                <a:srgbClr val="00B050"/>
              </a:buClr>
              <a:buFont typeface="Symbol" panose="050501020107060205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rPr>
              <a:t>« Maintenant, savez-vous comment vérifier si un nom est masculin ou féminin ? Qu’est-ce que les mots d’une même colonne ont de pareil ? »</a:t>
            </a:r>
            <a:endParaRPr lang="fr-FR" sz="1800" b="0" u="none" dirty="0">
              <a:solidFill>
                <a:schemeClr val="tx1"/>
              </a:solidFill>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Times New Roman" panose="02020603050405020304" pitchFamily="18" charset="0"/>
              </a:rPr>
              <a:t> </a:t>
            </a:r>
            <a:r>
              <a:rPr lang="fr-FR" sz="1800" b="0" dirty="0">
                <a:solidFill>
                  <a:srgbClr val="00B050"/>
                </a:solidFill>
                <a:effectLst/>
                <a:latin typeface="Times New Roman" panose="02020603050405020304" pitchFamily="18" charset="0"/>
                <a:ea typeface="Times New Roman" panose="02020603050405020304" pitchFamily="18" charset="0"/>
              </a:rPr>
              <a:t>:</a:t>
            </a:r>
          </a:p>
          <a:p>
            <a:pPr marL="0" lvl="0" indent="0">
              <a:buClr>
                <a:srgbClr val="00B050"/>
              </a:buClr>
              <a:buFont typeface="Symbol" panose="05050102010706020507" pitchFamily="18" charset="2"/>
              <a:buNone/>
            </a:pPr>
            <a:r>
              <a:rPr lang="fr-FR" sz="1800" dirty="0">
                <a:effectLst/>
                <a:latin typeface="Times New Roman" panose="02020603050405020304" pitchFamily="18" charset="0"/>
                <a:ea typeface="Times New Roman" panose="02020603050405020304" pitchFamily="18" charset="0"/>
              </a:rPr>
              <a:t>On peut mettre </a:t>
            </a:r>
            <a:r>
              <a:rPr lang="fr-FR" sz="1800" i="1" dirty="0">
                <a:effectLst/>
                <a:latin typeface="Times New Roman" panose="02020603050405020304" pitchFamily="18" charset="0"/>
                <a:ea typeface="Times New Roman" panose="02020603050405020304" pitchFamily="18" charset="0"/>
              </a:rPr>
              <a:t>un</a:t>
            </a:r>
            <a:r>
              <a:rPr lang="fr-FR" sz="1800" dirty="0">
                <a:effectLst/>
                <a:latin typeface="Times New Roman" panose="02020603050405020304" pitchFamily="18" charset="0"/>
                <a:ea typeface="Times New Roman" panose="02020603050405020304" pitchFamily="18" charset="0"/>
              </a:rPr>
              <a:t> devant tous les noms masculins ; on peut mettre </a:t>
            </a:r>
            <a:r>
              <a:rPr lang="fr-FR" sz="1800" i="1" dirty="0">
                <a:effectLst/>
                <a:latin typeface="Times New Roman" panose="02020603050405020304" pitchFamily="18" charset="0"/>
                <a:ea typeface="Times New Roman" panose="02020603050405020304" pitchFamily="18" charset="0"/>
              </a:rPr>
              <a:t>une</a:t>
            </a:r>
            <a:r>
              <a:rPr lang="fr-FR" sz="1800" dirty="0">
                <a:effectLst/>
                <a:latin typeface="Times New Roman" panose="02020603050405020304" pitchFamily="18" charset="0"/>
                <a:ea typeface="Times New Roman" panose="02020603050405020304" pitchFamily="18" charset="0"/>
              </a:rPr>
              <a:t> devant tous les mots féminins. </a:t>
            </a:r>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16</a:t>
            </a:fld>
            <a:endParaRPr lang="fr-FR"/>
          </a:p>
        </p:txBody>
      </p:sp>
    </p:spTree>
    <p:extLst>
      <p:ext uri="{BB962C8B-B14F-4D97-AF65-F5344CB8AC3E}">
        <p14:creationId xmlns:p14="http://schemas.microsoft.com/office/powerpoint/2010/main" val="2648580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89535" lvl="0" indent="0">
              <a:spcAft>
                <a:spcPts val="0"/>
              </a:spcAft>
              <a:buClr>
                <a:srgbClr val="00B050"/>
              </a:buClr>
              <a:buFont typeface="Symbol" panose="050501020107060205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rPr>
              <a:t>« Tous les noms sont ou masculins ou féminins. C’est important de savoir si un nom est masculin ou s’il est féminin, parce qu’on met au masculin ou au féminin le déterminant qui va avec le nom.</a:t>
            </a:r>
            <a:endParaRPr lang="fr-FR" sz="1800" dirty="0">
              <a:solidFill>
                <a:schemeClr val="tx1"/>
              </a:solidFill>
              <a:effectLst/>
              <a:latin typeface="Times New Roman" panose="02020603050405020304" pitchFamily="18" charset="0"/>
              <a:ea typeface="Times New Roman" panose="02020603050405020304" pitchFamily="18" charset="0"/>
            </a:endParaRPr>
          </a:p>
          <a:p>
            <a:pPr marL="0" marR="89535" lvl="0" indent="0">
              <a:spcAft>
                <a:spcPts val="0"/>
              </a:spcAft>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Times New Roman" panose="02020603050405020304" pitchFamily="18" charset="0"/>
              </a:rPr>
              <a:t>Le nom est le </a:t>
            </a:r>
            <a:r>
              <a:rPr lang="fr-FR" sz="1800" b="1" dirty="0">
                <a:solidFill>
                  <a:srgbClr val="0070C0"/>
                </a:solidFill>
                <a:effectLst/>
                <a:latin typeface="Times New Roman" panose="02020603050405020304" pitchFamily="18" charset="0"/>
                <a:ea typeface="Times New Roman" panose="02020603050405020304" pitchFamily="18" charset="0"/>
              </a:rPr>
              <a:t>mot</a:t>
            </a:r>
            <a:r>
              <a:rPr lang="fr-FR" sz="1800"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donneur</a:t>
            </a:r>
            <a:r>
              <a:rPr lang="fr-FR" sz="1800" dirty="0">
                <a:solidFill>
                  <a:srgbClr val="0070C0"/>
                </a:solidFill>
                <a:effectLst/>
                <a:latin typeface="Times New Roman" panose="02020603050405020304" pitchFamily="18" charset="0"/>
                <a:ea typeface="Times New Roman" panose="02020603050405020304" pitchFamily="18" charset="0"/>
              </a:rPr>
              <a:t>, c’est comme s’il </a:t>
            </a:r>
            <a:r>
              <a:rPr lang="fr-FR" sz="1800" b="1" dirty="0">
                <a:solidFill>
                  <a:srgbClr val="0070C0"/>
                </a:solidFill>
                <a:effectLst/>
                <a:latin typeface="Times New Roman" panose="02020603050405020304" pitchFamily="18" charset="0"/>
                <a:ea typeface="Times New Roman" panose="02020603050405020304" pitchFamily="18" charset="0"/>
              </a:rPr>
              <a:t>donnait l’ordre </a:t>
            </a:r>
            <a:r>
              <a:rPr lang="fr-FR" sz="1800" dirty="0">
                <a:solidFill>
                  <a:srgbClr val="0070C0"/>
                </a:solidFill>
                <a:effectLst/>
                <a:latin typeface="Times New Roman" panose="02020603050405020304" pitchFamily="18" charset="0"/>
                <a:ea typeface="Times New Roman" panose="02020603050405020304" pitchFamily="18" charset="0"/>
              </a:rPr>
              <a:t>au déterminant de se mettre aussi au masculin (</a:t>
            </a:r>
            <a:r>
              <a:rPr lang="fr-FR" sz="1800" b="1" i="1" dirty="0">
                <a:solidFill>
                  <a:srgbClr val="0070C0"/>
                </a:solidFill>
                <a:effectLst/>
                <a:latin typeface="Times New Roman" panose="02020603050405020304" pitchFamily="18" charset="0"/>
                <a:ea typeface="Times New Roman" panose="02020603050405020304" pitchFamily="18" charset="0"/>
              </a:rPr>
              <a:t>un</a:t>
            </a:r>
            <a:r>
              <a:rPr lang="fr-FR" sz="1800" dirty="0">
                <a:solidFill>
                  <a:srgbClr val="0070C0"/>
                </a:solidFill>
                <a:effectLst/>
                <a:latin typeface="Times New Roman" panose="02020603050405020304" pitchFamily="18" charset="0"/>
                <a:ea typeface="Times New Roman" panose="02020603050405020304" pitchFamily="18" charset="0"/>
              </a:rPr>
              <a:t>) ou au féminin (</a:t>
            </a:r>
            <a:r>
              <a:rPr lang="fr-FR" sz="1800" b="1" i="1" dirty="0">
                <a:solidFill>
                  <a:srgbClr val="0070C0"/>
                </a:solidFill>
                <a:effectLst/>
                <a:latin typeface="Times New Roman" panose="02020603050405020304" pitchFamily="18" charset="0"/>
                <a:ea typeface="Times New Roman" panose="02020603050405020304" pitchFamily="18" charset="0"/>
              </a:rPr>
              <a:t>une</a:t>
            </a:r>
            <a:r>
              <a:rPr lang="fr-FR" sz="1800" dirty="0">
                <a:solidFill>
                  <a:srgbClr val="0070C0"/>
                </a:solidFill>
                <a:effectLst/>
                <a:latin typeface="Times New Roman" panose="02020603050405020304" pitchFamily="18" charset="0"/>
                <a:ea typeface="Times New Roman" panose="02020603050405020304" pitchFamily="18" charset="0"/>
              </a:rPr>
              <a:t>), de s’accorder avec lui au masculin ou au féminin. Le déterminant est un mot qui "reçoit l’ordre", c’est un </a:t>
            </a:r>
            <a:r>
              <a:rPr lang="fr-FR" sz="1800" b="1" dirty="0">
                <a:solidFill>
                  <a:srgbClr val="0070C0"/>
                </a:solidFill>
                <a:effectLst/>
                <a:latin typeface="Times New Roman" panose="02020603050405020304" pitchFamily="18" charset="0"/>
                <a:ea typeface="Times New Roman" panose="02020603050405020304" pitchFamily="18" charset="0"/>
              </a:rPr>
              <a:t>mot receveur</a:t>
            </a:r>
            <a:r>
              <a:rPr lang="fr-FR" sz="1800" dirty="0">
                <a:solidFill>
                  <a:srgbClr val="0070C0"/>
                </a:solidFill>
                <a:effectLst/>
                <a:latin typeface="Times New Roman" panose="02020603050405020304" pitchFamily="18" charset="0"/>
                <a:ea typeface="Times New Roman" panose="02020603050405020304" pitchFamily="18" charset="0"/>
              </a:rPr>
              <a:t>.</a:t>
            </a:r>
            <a:endParaRPr lang="fr-FR" sz="1800" dirty="0">
              <a:solidFill>
                <a:schemeClr val="tx1"/>
              </a:solidFill>
              <a:effectLst/>
              <a:latin typeface="Times New Roman" panose="02020603050405020304" pitchFamily="18" charset="0"/>
              <a:ea typeface="Times New Roman" panose="02020603050405020304" pitchFamily="18" charset="0"/>
            </a:endParaRPr>
          </a:p>
          <a:p>
            <a:pPr marL="0" marR="89535" lvl="0" indent="0">
              <a:spcAft>
                <a:spcPts val="0"/>
              </a:spcAft>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Times New Roman" panose="02020603050405020304" pitchFamily="18" charset="0"/>
              </a:rPr>
              <a:t>C’est pour cela que le déterminant </a:t>
            </a:r>
            <a:r>
              <a:rPr lang="fr-FR" sz="1800" b="1" i="1" dirty="0">
                <a:solidFill>
                  <a:srgbClr val="0070C0"/>
                </a:solidFill>
                <a:effectLst/>
                <a:latin typeface="Times New Roman" panose="02020603050405020304" pitchFamily="18" charset="0"/>
                <a:ea typeface="Times New Roman" panose="02020603050405020304" pitchFamily="18" charset="0"/>
              </a:rPr>
              <a:t>un</a:t>
            </a:r>
            <a:r>
              <a:rPr lang="fr-FR" sz="1800" i="1" dirty="0">
                <a:solidFill>
                  <a:srgbClr val="0070C0"/>
                </a:solidFill>
                <a:effectLst/>
                <a:latin typeface="Times New Roman" panose="02020603050405020304" pitchFamily="18" charset="0"/>
                <a:ea typeface="Times New Roman" panose="02020603050405020304" pitchFamily="18" charset="0"/>
              </a:rPr>
              <a:t> / </a:t>
            </a:r>
            <a:r>
              <a:rPr lang="fr-FR" sz="1800" b="1" i="1" dirty="0">
                <a:solidFill>
                  <a:srgbClr val="0070C0"/>
                </a:solidFill>
                <a:effectLst/>
                <a:latin typeface="Times New Roman" panose="02020603050405020304" pitchFamily="18" charset="0"/>
                <a:ea typeface="Times New Roman" panose="02020603050405020304" pitchFamily="18" charset="0"/>
              </a:rPr>
              <a:t>une</a:t>
            </a:r>
            <a:r>
              <a:rPr lang="fr-FR" sz="1800" dirty="0">
                <a:solidFill>
                  <a:srgbClr val="0070C0"/>
                </a:solidFill>
                <a:effectLst/>
                <a:latin typeface="Times New Roman" panose="02020603050405020304" pitchFamily="18" charset="0"/>
                <a:ea typeface="Times New Roman" panose="02020603050405020304" pitchFamily="18" charset="0"/>
              </a:rPr>
              <a:t> peut nous indiquer si le mot est masculin ou s’il est féminin. »</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17</a:t>
            </a:fld>
            <a:endParaRPr lang="fr-FR"/>
          </a:p>
        </p:txBody>
      </p:sp>
    </p:spTree>
    <p:extLst>
      <p:ext uri="{BB962C8B-B14F-4D97-AF65-F5344CB8AC3E}">
        <p14:creationId xmlns:p14="http://schemas.microsoft.com/office/powerpoint/2010/main" val="1320091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Dans la leçon </a:t>
            </a:r>
            <a:r>
              <a:rPr lang="fr-FR"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 moustique et la fourmi</a:t>
            </a: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qu’avons-nous appris ? »</a:t>
            </a:r>
          </a:p>
          <a:p>
            <a:pPr marL="0" indent="0">
              <a:buFont typeface="Wingdings 3" panose="05040102010807070707" pitchFamily="18" charset="2"/>
              <a:buNone/>
            </a:pPr>
            <a:r>
              <a:rPr lang="fr-FR" sz="12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Réponse attendue</a:t>
            </a: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i="1" dirty="0">
                <a:solidFill>
                  <a:srgbClr val="000000"/>
                </a:solidFill>
                <a:effectLst/>
                <a:latin typeface="+mn-lt"/>
                <a:ea typeface="Calibri" panose="020F0502020204030204" pitchFamily="34" charset="0"/>
                <a:cs typeface="Times New Roman" panose="02020603050405020304" pitchFamily="18" charset="0"/>
              </a:rPr>
              <a:t>(</a:t>
            </a:r>
            <a:r>
              <a:rPr lang="fr-FR"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collectivement)</a:t>
            </a:r>
            <a:r>
              <a:rPr lang="fr-FR" sz="120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dirty="0"/>
          </a:p>
          <a:p>
            <a:r>
              <a:rPr lang="fr-FR" sz="1800" dirty="0">
                <a:solidFill>
                  <a:srgbClr val="000000"/>
                </a:solidFill>
                <a:effectLst/>
                <a:latin typeface="Times New Roman" panose="02020603050405020304" pitchFamily="18" charset="0"/>
                <a:ea typeface="Times New Roman" panose="02020603050405020304" pitchFamily="18" charset="0"/>
              </a:rPr>
              <a:t>« On a appris que les noms sont tous ou masculins ou féminins. C’est important de savoir si un nom est masculin ou féminin pour pouvoir accorder les mots qui vont avec lui.</a:t>
            </a:r>
            <a:endParaRPr lang="fr-FR" sz="1800" dirty="0">
              <a:effectLst/>
              <a:latin typeface="Times New Roman" panose="02020603050405020304" pitchFamily="18" charset="0"/>
              <a:ea typeface="Times New Roman" panose="02020603050405020304" pitchFamily="18" charset="0"/>
            </a:endParaRPr>
          </a:p>
          <a:p>
            <a:r>
              <a:rPr lang="fr-FR" sz="1800" dirty="0">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Pour le savoir, on ne peut pas toujours s’appuyer sur le sexe des animaux : il y a des serpents mâles mais aussi des serpents femelles, et le mot </a:t>
            </a:r>
            <a:r>
              <a:rPr lang="fr-FR" sz="1800" i="1" dirty="0">
                <a:solidFill>
                  <a:srgbClr val="000000"/>
                </a:solidFill>
                <a:effectLst/>
                <a:latin typeface="Times New Roman" panose="02020603050405020304" pitchFamily="18" charset="0"/>
                <a:ea typeface="Times New Roman" panose="02020603050405020304" pitchFamily="18" charset="0"/>
              </a:rPr>
              <a:t>serpent</a:t>
            </a:r>
            <a:r>
              <a:rPr lang="fr-FR" sz="1800" dirty="0">
                <a:solidFill>
                  <a:srgbClr val="000000"/>
                </a:solidFill>
                <a:effectLst/>
                <a:latin typeface="Times New Roman" panose="02020603050405020304" pitchFamily="18" charset="0"/>
                <a:ea typeface="Times New Roman" panose="02020603050405020304" pitchFamily="18" charset="0"/>
              </a:rPr>
              <a:t> est toujours masculin.</a:t>
            </a:r>
            <a:endParaRPr lang="fr-FR" sz="1800" dirty="0">
              <a:effectLst/>
              <a:latin typeface="Times New Roman" panose="02020603050405020304" pitchFamily="18" charset="0"/>
              <a:ea typeface="Times New Roman" panose="02020603050405020304" pitchFamily="18" charset="0"/>
            </a:endParaRPr>
          </a:p>
          <a:p>
            <a:r>
              <a:rPr lang="fr-FR" sz="1800" dirty="0">
                <a:solidFill>
                  <a:srgbClr val="000000"/>
                </a:solidFill>
                <a:effectLst/>
                <a:latin typeface="Times New Roman" panose="02020603050405020304" pitchFamily="18" charset="0"/>
                <a:ea typeface="Times New Roman" panose="02020603050405020304" pitchFamily="18" charset="0"/>
              </a:rPr>
              <a:t>On ne peut pas non plus s’appuyer sur le </a:t>
            </a:r>
            <a:r>
              <a:rPr lang="fr-FR" sz="1800" b="1" dirty="0">
                <a:solidFill>
                  <a:srgbClr val="000000"/>
                </a:solidFill>
                <a:effectLst/>
                <a:latin typeface="Times New Roman" panose="02020603050405020304" pitchFamily="18" charset="0"/>
                <a:ea typeface="Times New Roman" panose="02020603050405020304" pitchFamily="18" charset="0"/>
              </a:rPr>
              <a:t>-</a:t>
            </a:r>
            <a:r>
              <a:rPr lang="fr-FR" sz="1800" b="1" i="1" dirty="0">
                <a:solidFill>
                  <a:srgbClr val="000000"/>
                </a:solidFill>
                <a:effectLst/>
                <a:latin typeface="Times New Roman" panose="02020603050405020304" pitchFamily="18" charset="0"/>
                <a:ea typeface="Times New Roman" panose="02020603050405020304" pitchFamily="18" charset="0"/>
              </a:rPr>
              <a:t>e</a:t>
            </a:r>
            <a:r>
              <a:rPr lang="fr-FR" sz="1800" dirty="0">
                <a:solidFill>
                  <a:srgbClr val="000000"/>
                </a:solidFill>
                <a:effectLst/>
                <a:latin typeface="Times New Roman" panose="02020603050405020304" pitchFamily="18" charset="0"/>
                <a:ea typeface="Times New Roman" panose="02020603050405020304" pitchFamily="18" charset="0"/>
              </a:rPr>
              <a:t>. Le </a:t>
            </a:r>
            <a:r>
              <a:rPr lang="fr-FR" sz="1800" b="1" dirty="0">
                <a:solidFill>
                  <a:srgbClr val="000000"/>
                </a:solidFill>
                <a:effectLst/>
                <a:latin typeface="Times New Roman" panose="02020603050405020304" pitchFamily="18" charset="0"/>
                <a:ea typeface="Times New Roman" panose="02020603050405020304" pitchFamily="18" charset="0"/>
              </a:rPr>
              <a:t>-</a:t>
            </a:r>
            <a:r>
              <a:rPr lang="fr-FR" sz="1800" b="1" i="1" dirty="0">
                <a:solidFill>
                  <a:srgbClr val="000000"/>
                </a:solidFill>
                <a:effectLst/>
                <a:latin typeface="Times New Roman" panose="02020603050405020304" pitchFamily="18" charset="0"/>
                <a:ea typeface="Times New Roman" panose="02020603050405020304" pitchFamily="18" charset="0"/>
              </a:rPr>
              <a:t>e</a:t>
            </a:r>
            <a:r>
              <a:rPr lang="fr-FR" sz="1800" dirty="0">
                <a:solidFill>
                  <a:srgbClr val="000000"/>
                </a:solidFill>
                <a:effectLst/>
                <a:latin typeface="Times New Roman" panose="02020603050405020304" pitchFamily="18" charset="0"/>
                <a:ea typeface="Times New Roman" panose="02020603050405020304" pitchFamily="18" charset="0"/>
              </a:rPr>
              <a:t> est une marque de féminin pour les adjectifs, mais pas pour les noms. Il y a beaucoup de noms masculins qui se terminent par </a:t>
            </a:r>
            <a:r>
              <a:rPr lang="fr-FR" sz="1800" b="1" dirty="0">
                <a:solidFill>
                  <a:srgbClr val="000000"/>
                </a:solidFill>
                <a:effectLst/>
                <a:latin typeface="Times New Roman" panose="02020603050405020304" pitchFamily="18" charset="0"/>
                <a:ea typeface="Times New Roman" panose="02020603050405020304" pitchFamily="18" charset="0"/>
              </a:rPr>
              <a:t>-</a:t>
            </a:r>
            <a:r>
              <a:rPr lang="fr-FR" sz="1800" b="1" i="1" dirty="0">
                <a:solidFill>
                  <a:srgbClr val="000000"/>
                </a:solidFill>
                <a:effectLst/>
                <a:latin typeface="Times New Roman" panose="02020603050405020304" pitchFamily="18" charset="0"/>
                <a:ea typeface="Times New Roman" panose="02020603050405020304" pitchFamily="18" charset="0"/>
              </a:rPr>
              <a:t>e</a:t>
            </a:r>
            <a:r>
              <a:rPr lang="fr-FR" sz="1800" dirty="0">
                <a:solidFill>
                  <a:srgbClr val="000000"/>
                </a:solidFill>
                <a:effectLst/>
                <a:latin typeface="Times New Roman" panose="020206030504050203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r>
              <a:rPr lang="fr-FR" sz="1800" dirty="0">
                <a:effectLst/>
                <a:latin typeface="Times New Roman" panose="02020603050405020304" pitchFamily="18" charset="0"/>
                <a:ea typeface="Times New Roman" panose="02020603050405020304" pitchFamily="18" charset="0"/>
              </a:rPr>
              <a:t> </a:t>
            </a:r>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18</a:t>
            </a:fld>
            <a:endParaRPr lang="fr-FR"/>
          </a:p>
        </p:txBody>
      </p:sp>
    </p:spTree>
    <p:extLst>
      <p:ext uri="{BB962C8B-B14F-4D97-AF65-F5344CB8AC3E}">
        <p14:creationId xmlns:p14="http://schemas.microsoft.com/office/powerpoint/2010/main" val="581735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000000"/>
                </a:solidFill>
                <a:effectLst/>
                <a:latin typeface="Times New Roman" panose="02020603050405020304" pitchFamily="18" charset="0"/>
                <a:ea typeface="Times New Roman" panose="02020603050405020304" pitchFamily="18" charset="0"/>
              </a:rPr>
              <a:t>« Pour vraiment savoir si un nom est masculin ou féminin, il faut mettre devant un déterminant au masculin (ex. : </a:t>
            </a:r>
            <a:r>
              <a:rPr lang="fr-FR" sz="1800" i="1" dirty="0">
                <a:solidFill>
                  <a:srgbClr val="000000"/>
                </a:solidFill>
                <a:effectLst/>
                <a:latin typeface="Times New Roman" panose="02020603050405020304" pitchFamily="18" charset="0"/>
                <a:ea typeface="Times New Roman" panose="02020603050405020304" pitchFamily="18" charset="0"/>
              </a:rPr>
              <a:t>un</a:t>
            </a:r>
            <a:r>
              <a:rPr lang="fr-FR" sz="1800" dirty="0">
                <a:solidFill>
                  <a:srgbClr val="000000"/>
                </a:solidFill>
                <a:effectLst/>
                <a:latin typeface="Times New Roman" panose="02020603050405020304" pitchFamily="18" charset="0"/>
                <a:ea typeface="Times New Roman" panose="02020603050405020304" pitchFamily="18" charset="0"/>
              </a:rPr>
              <a:t>) ou au féminin (ex. : </a:t>
            </a:r>
            <a:r>
              <a:rPr lang="fr-FR" sz="1800" i="1" dirty="0">
                <a:solidFill>
                  <a:srgbClr val="000000"/>
                </a:solidFill>
                <a:effectLst/>
                <a:latin typeface="Times New Roman" panose="02020603050405020304" pitchFamily="18" charset="0"/>
                <a:ea typeface="Times New Roman" panose="02020603050405020304" pitchFamily="18" charset="0"/>
              </a:rPr>
              <a:t>une</a:t>
            </a:r>
            <a:r>
              <a:rPr lang="fr-FR" sz="1800" dirty="0">
                <a:solidFill>
                  <a:srgbClr val="000000"/>
                </a:solidFill>
                <a:effectLst/>
                <a:latin typeface="Times New Roman" panose="02020603050405020304" pitchFamily="18" charset="0"/>
                <a:ea typeface="Times New Roman" panose="02020603050405020304" pitchFamily="18" charset="0"/>
              </a:rPr>
              <a:t>) et voir ce qui sonne bien à l’oreille, parce que le nom donne au déterminant l’ordre de se mettre au masculin ou au féminin comme lui. »</a:t>
            </a:r>
          </a:p>
          <a:p>
            <a:endParaRPr lang="fr-FR" sz="1800" dirty="0">
              <a:solidFill>
                <a:srgbClr val="000000"/>
              </a:solidFill>
              <a:effectLst/>
              <a:latin typeface="Times New Roman" panose="02020603050405020304" pitchFamily="18"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dirty="0">
                <a:solidFill>
                  <a:srgbClr val="0070C0"/>
                </a:solidFill>
                <a:effectLst/>
                <a:latin typeface="Times New Roman" panose="02020603050405020304" pitchFamily="18" charset="0"/>
                <a:ea typeface="Times New Roman" panose="02020603050405020304" pitchFamily="18" charset="0"/>
              </a:rPr>
              <a:t>« Quels sont les nouveaux mots de la grammaire que vous retenez ? Quels exemples vous aideront à vous en souvenir ?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1" u="sng" dirty="0">
                <a:solidFill>
                  <a:srgbClr val="0070C0"/>
                </a:solidFill>
                <a:effectLst/>
                <a:latin typeface="Times New Roman" panose="02020603050405020304" pitchFamily="18" charset="0"/>
                <a:ea typeface="Times New Roman" panose="02020603050405020304" pitchFamily="18" charset="0"/>
              </a:rPr>
              <a:t>Réponse attendue</a:t>
            </a:r>
            <a:r>
              <a:rPr lang="fr-FR" sz="1800" dirty="0">
                <a:solidFill>
                  <a:srgbClr val="0070C0"/>
                </a:solidFill>
                <a:effectLst/>
                <a:latin typeface="Times New Roman" panose="02020603050405020304" pitchFamily="18" charset="0"/>
                <a:ea typeface="Times New Roman" panose="02020603050405020304" pitchFamily="18" charset="0"/>
              </a:rPr>
              <a:t> :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rgbClr val="0070C0"/>
                </a:solidFill>
                <a:effectLst/>
                <a:latin typeface="Times New Roman" panose="02020603050405020304" pitchFamily="18" charset="0"/>
                <a:ea typeface="Times New Roman" panose="02020603050405020304" pitchFamily="18" charset="0"/>
              </a:rPr>
              <a:t>Mot donneur, mot receveur.</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19</a:t>
            </a:fld>
            <a:endParaRPr lang="fr-FR"/>
          </a:p>
        </p:txBody>
      </p:sp>
    </p:spTree>
    <p:extLst>
      <p:ext uri="{BB962C8B-B14F-4D97-AF65-F5344CB8AC3E}">
        <p14:creationId xmlns:p14="http://schemas.microsoft.com/office/powerpoint/2010/main" val="1561825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latin typeface="+mn-lt"/>
              </a:rPr>
              <a:t>PHASE 1 : </a:t>
            </a:r>
            <a:r>
              <a:rPr lang="fr-FR" sz="1200" b="1" i="1" dirty="0">
                <a:latin typeface="+mn-lt"/>
              </a:rPr>
              <a:t>Enrôlement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latin typeface="+mn-lt"/>
            </a:endParaRPr>
          </a:p>
          <a:p>
            <a:pPr marL="0" lvl="0" indent="0">
              <a:buClr>
                <a:srgbClr val="00B050"/>
              </a:buClr>
              <a:buFont typeface="Symbol" panose="050501020107060205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rPr>
              <a:t>« Qu’est-ce que vous savez sur les mots qu’on appelle des noms </a:t>
            </a:r>
            <a:r>
              <a:rPr lang="fr-FR" sz="1800" dirty="0">
                <a:effectLst/>
                <a:latin typeface="Times New Roman" panose="02020603050405020304" pitchFamily="18" charset="0"/>
                <a:ea typeface="Times New Roman" panose="02020603050405020304" pitchFamily="18" charset="0"/>
              </a:rPr>
              <a:t> </a:t>
            </a:r>
            <a:r>
              <a:rPr lang="fr-FR" sz="1800" dirty="0">
                <a:solidFill>
                  <a:srgbClr val="0070C0"/>
                </a:solidFill>
                <a:effectLst/>
                <a:latin typeface="Times New Roman" panose="02020603050405020304" pitchFamily="18" charset="0"/>
                <a:ea typeface="Times New Roman" panose="02020603050405020304" pitchFamily="18" charset="0"/>
              </a:rPr>
              <a:t>? »</a:t>
            </a:r>
            <a:endParaRPr lang="fr-FR" sz="1800" b="0" u="none" dirty="0">
              <a:solidFill>
                <a:schemeClr val="tx1"/>
              </a:solidFill>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endParaRPr lang="fr-FR" sz="1800" b="1" u="sng" dirty="0">
              <a:solidFill>
                <a:srgbClr val="00B050"/>
              </a:solidFill>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Times New Roman" panose="02020603050405020304" pitchFamily="18" charset="0"/>
              </a:rPr>
              <a:t> </a:t>
            </a:r>
            <a:r>
              <a:rPr lang="fr-FR" sz="1800" b="0" dirty="0">
                <a:solidFill>
                  <a:srgbClr val="00B050"/>
                </a:solidFill>
                <a:effectLst/>
                <a:latin typeface="Times New Roman" panose="02020603050405020304" pitchFamily="18" charset="0"/>
                <a:ea typeface="Times New Roman" panose="02020603050405020304" pitchFamily="18" charset="0"/>
              </a:rPr>
              <a:t>:</a:t>
            </a:r>
          </a:p>
          <a:p>
            <a:pPr marL="0" lvl="0" indent="0">
              <a:buClr>
                <a:srgbClr val="00B050"/>
              </a:buClr>
              <a:buFont typeface="Symbol" panose="05050102010706020507" pitchFamily="18" charset="2"/>
              <a:buNone/>
            </a:pPr>
            <a:r>
              <a:rPr lang="fr-FR" sz="1800" dirty="0">
                <a:effectLst/>
                <a:latin typeface="Times New Roman" panose="02020603050405020304" pitchFamily="18" charset="0"/>
                <a:ea typeface="Times New Roman" panose="02020603050405020304" pitchFamily="18" charset="0"/>
              </a:rPr>
              <a:t>- Ils désignent des gens, des animaux ou des choses.</a:t>
            </a:r>
          </a:p>
          <a:p>
            <a:pPr marL="0" lvl="0" indent="0">
              <a:buClr>
                <a:srgbClr val="00B050"/>
              </a:buClr>
              <a:buFont typeface="Symbol" panose="05050102010706020507" pitchFamily="18" charset="2"/>
              <a:buNone/>
            </a:pPr>
            <a:r>
              <a:rPr lang="fr-FR" sz="1800" dirty="0">
                <a:effectLst/>
                <a:latin typeface="Times New Roman" panose="02020603050405020304" pitchFamily="18" charset="0"/>
                <a:ea typeface="Times New Roman" panose="02020603050405020304" pitchFamily="18" charset="0"/>
              </a:rPr>
              <a:t>- Ils sont au pluriel ou au singulier.</a:t>
            </a:r>
          </a:p>
          <a:p>
            <a:pPr marL="0" lvl="0" indent="0">
              <a:buClr>
                <a:srgbClr val="00B050"/>
              </a:buClr>
              <a:buFont typeface="Symbol" panose="05050102010706020507" pitchFamily="18" charset="2"/>
              <a:buNone/>
            </a:pPr>
            <a:r>
              <a:rPr lang="fr-FR" sz="1800" dirty="0">
                <a:effectLst/>
                <a:latin typeface="Times New Roman" panose="02020603050405020304" pitchFamily="18" charset="0"/>
                <a:ea typeface="Times New Roman" panose="02020603050405020304" pitchFamily="18" charset="0"/>
              </a:rPr>
              <a:t>- Il y en a au masculin ou au féminin.</a:t>
            </a:r>
          </a:p>
          <a:p>
            <a:endParaRPr lang="fr-FR" dirty="0"/>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2</a:t>
            </a:fld>
            <a:endParaRPr lang="fr-FR"/>
          </a:p>
        </p:txBody>
      </p:sp>
    </p:spTree>
    <p:extLst>
      <p:ext uri="{BB962C8B-B14F-4D97-AF65-F5344CB8AC3E}">
        <p14:creationId xmlns:p14="http://schemas.microsoft.com/office/powerpoint/2010/main" val="2958899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dirty="0">
                <a:solidFill>
                  <a:srgbClr val="000000"/>
                </a:solidFill>
                <a:effectLst/>
                <a:latin typeface="+mn-lt"/>
                <a:ea typeface="Calibri" panose="020F0502020204030204" pitchFamily="34" charset="0"/>
                <a:cs typeface="Times New Roman" panose="02020603050405020304" pitchFamily="18" charset="0"/>
              </a:rPr>
              <a:t>« Voilà les mots qui me paraissent importants et les exemples que j’ai choisis. On va les lire ensemble. »</a:t>
            </a:r>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20</a:t>
            </a:fld>
            <a:endParaRPr lang="fr-FR"/>
          </a:p>
        </p:txBody>
      </p:sp>
    </p:spTree>
    <p:extLst>
      <p:ext uri="{BB962C8B-B14F-4D97-AF65-F5344CB8AC3E}">
        <p14:creationId xmlns:p14="http://schemas.microsoft.com/office/powerpoint/2010/main" val="2062647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200" b="1" dirty="0">
                <a:effectLst/>
                <a:latin typeface="Times New Roman" panose="02020603050405020304" pitchFamily="18" charset="0"/>
                <a:ea typeface="Times New Roman" panose="02020603050405020304" pitchFamily="18" charset="0"/>
              </a:rPr>
              <a:t>Distribuer</a:t>
            </a:r>
            <a:r>
              <a:rPr lang="fr-FR" sz="1200" dirty="0">
                <a:effectLst/>
                <a:latin typeface="Times New Roman" panose="02020603050405020304" pitchFamily="18" charset="0"/>
                <a:ea typeface="Times New Roman" panose="02020603050405020304" pitchFamily="18" charset="0"/>
              </a:rPr>
              <a:t> la trace écrite à compléter </a:t>
            </a:r>
            <a:r>
              <a:rPr lang="fr-FR" sz="1800" i="1" dirty="0">
                <a:effectLst/>
                <a:latin typeface="Times New Roman" panose="02020603050405020304" pitchFamily="18" charset="0"/>
                <a:ea typeface="Calibri" panose="020F0502020204030204" pitchFamily="34" charset="0"/>
              </a:rPr>
              <a:t>(cf. Fichier photocopiable)</a:t>
            </a:r>
            <a:r>
              <a:rPr lang="fr-FR" sz="1200" dirty="0">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dirty="0">
                <a:solidFill>
                  <a:srgbClr val="0070C0"/>
                </a:solidFill>
                <a:effectLst/>
                <a:latin typeface="Times New Roman" panose="02020603050405020304" pitchFamily="18" charset="0"/>
                <a:ea typeface="Times New Roman" panose="02020603050405020304" pitchFamily="18" charset="0"/>
              </a:rPr>
              <a:t>« Voilà votre trace écrite. </a:t>
            </a:r>
            <a:r>
              <a:rPr lang="fr-FR" sz="1800" kern="0" dirty="0">
                <a:solidFill>
                  <a:srgbClr val="0070C0"/>
                </a:solidFill>
                <a:effectLst/>
                <a:latin typeface="Times New Roman" panose="02020603050405020304" pitchFamily="18" charset="0"/>
                <a:ea typeface="Times New Roman" panose="02020603050405020304" pitchFamily="18" charset="0"/>
              </a:rPr>
              <a:t>Vous allez compléter les mots qui manquent.</a:t>
            </a:r>
            <a:r>
              <a:rPr lang="fr-FR" sz="1800" b="1" kern="0" dirty="0">
                <a:effectLst/>
                <a:latin typeface="Times New Roman" panose="02020603050405020304" pitchFamily="18"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1" kern="0" dirty="0">
                <a:solidFill>
                  <a:srgbClr val="0070C0"/>
                </a:solidFill>
                <a:effectLst/>
                <a:latin typeface="Times New Roman" panose="02020603050405020304" pitchFamily="18" charset="0"/>
                <a:ea typeface="Times New Roman" panose="02020603050405020304" pitchFamily="18" charset="0"/>
              </a:rPr>
              <a:t>Avec votre crayon noir</a:t>
            </a:r>
            <a:r>
              <a:rPr lang="fr-FR" sz="1800" kern="0" dirty="0">
                <a:solidFill>
                  <a:srgbClr val="0070C0"/>
                </a:solidFill>
                <a:effectLst/>
                <a:latin typeface="Times New Roman" panose="02020603050405020304" pitchFamily="18" charset="0"/>
                <a:ea typeface="Times New Roman" panose="02020603050405020304" pitchFamily="18" charset="0"/>
              </a:rPr>
              <a:t>, ajoutez le mot "donneur" et le mot "receveur". »</a:t>
            </a:r>
            <a:endParaRPr lang="fr-FR" dirty="0"/>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21</a:t>
            </a:fld>
            <a:endParaRPr lang="fr-FR"/>
          </a:p>
        </p:txBody>
      </p:sp>
    </p:spTree>
    <p:extLst>
      <p:ext uri="{BB962C8B-B14F-4D97-AF65-F5344CB8AC3E}">
        <p14:creationId xmlns:p14="http://schemas.microsoft.com/office/powerpoint/2010/main" val="995959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dirty="0">
                <a:solidFill>
                  <a:srgbClr val="000000"/>
                </a:solidFill>
                <a:effectLst/>
                <a:latin typeface="Times New Roman" panose="02020603050405020304" pitchFamily="18" charset="0"/>
                <a:ea typeface="Times New Roman" panose="02020603050405020304" pitchFamily="18" charset="0"/>
              </a:rPr>
              <a:t>Reprendre </a:t>
            </a:r>
            <a:r>
              <a:rPr lang="fr-FR" sz="1200" dirty="0">
                <a:solidFill>
                  <a:srgbClr val="000000"/>
                </a:solidFill>
                <a:effectLst/>
                <a:latin typeface="Times New Roman" panose="02020603050405020304" pitchFamily="18" charset="0"/>
                <a:ea typeface="Times New Roman" panose="02020603050405020304" pitchFamily="18" charset="0"/>
              </a:rPr>
              <a:t>l’affiche avec le tableau récapitulatif</a:t>
            </a:r>
            <a:r>
              <a:rPr lang="fr-FR" sz="1200" b="1" dirty="0">
                <a:solidFill>
                  <a:srgbClr val="000000"/>
                </a:solidFill>
                <a:effectLst/>
                <a:latin typeface="Times New Roman" panose="02020603050405020304" pitchFamily="18" charset="0"/>
                <a:ea typeface="Times New Roman" panose="02020603050405020304" pitchFamily="18" charset="0"/>
              </a:rPr>
              <a:t> </a:t>
            </a:r>
            <a:r>
              <a:rPr lang="fr-FR" sz="1200" dirty="0">
                <a:solidFill>
                  <a:srgbClr val="000000"/>
                </a:solidFill>
                <a:effectLst/>
                <a:latin typeface="Times New Roman" panose="02020603050405020304" pitchFamily="18" charset="0"/>
                <a:ea typeface="Times New Roman" panose="02020603050405020304" pitchFamily="18" charset="0"/>
              </a:rPr>
              <a:t>Nom/Verbe et la</a:t>
            </a:r>
            <a:r>
              <a:rPr lang="fr-FR" sz="1200" b="1" dirty="0">
                <a:solidFill>
                  <a:srgbClr val="000000"/>
                </a:solidFill>
                <a:effectLst/>
                <a:latin typeface="Times New Roman" panose="02020603050405020304" pitchFamily="18" charset="0"/>
                <a:ea typeface="Times New Roman" panose="02020603050405020304" pitchFamily="18" charset="0"/>
              </a:rPr>
              <a:t> faire évoluer</a:t>
            </a:r>
            <a:r>
              <a:rPr lang="fr-FR" sz="1200" b="0" dirty="0">
                <a:solidFill>
                  <a:srgbClr val="000000"/>
                </a:solidFill>
                <a:effectLst/>
                <a:latin typeface="Times New Roman" panose="02020603050405020304" pitchFamily="18" charset="0"/>
                <a:ea typeface="Times New Roman" panose="02020603050405020304" pitchFamily="18" charset="0"/>
              </a:rPr>
              <a:t>.</a:t>
            </a:r>
            <a:endParaRPr lang="fr-FR" sz="1200" b="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a:t>
            </a: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Commenter </a:t>
            </a:r>
            <a:r>
              <a:rPr lang="fr-FR" sz="12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les nouvelles connaissances ajoutées (sur fond bleu ici).</a:t>
            </a:r>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22</a:t>
            </a:fld>
            <a:endParaRPr lang="fr-FR"/>
          </a:p>
        </p:txBody>
      </p:sp>
    </p:spTree>
    <p:extLst>
      <p:ext uri="{BB962C8B-B14F-4D97-AF65-F5344CB8AC3E}">
        <p14:creationId xmlns:p14="http://schemas.microsoft.com/office/powerpoint/2010/main" val="1102326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Prolongement possible</a:t>
            </a:r>
          </a:p>
          <a:p>
            <a:endParaRPr lang="fr-FR" dirty="0"/>
          </a:p>
          <a:p>
            <a:pPr marL="0" lvl="0" indent="0">
              <a:buClr>
                <a:srgbClr val="00B050"/>
              </a:buClr>
              <a:buFont typeface="Symbol" panose="050501020107060205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rPr>
              <a:t>« Savez-vous qu’en anglais, les noms des animaux ne sont ni masculins ni féminins ? »</a:t>
            </a:r>
            <a:endParaRPr lang="fr-FR" sz="1800" dirty="0">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rPr>
              <a:t>« On dit </a:t>
            </a:r>
            <a:r>
              <a:rPr lang="fr-FR" sz="1800" i="1" dirty="0">
                <a:solidFill>
                  <a:srgbClr val="0070C0"/>
                </a:solidFill>
                <a:effectLst/>
                <a:latin typeface="Times New Roman" panose="02020603050405020304" pitchFamily="18" charset="0"/>
                <a:ea typeface="Times New Roman" panose="02020603050405020304" pitchFamily="18" charset="0"/>
              </a:rPr>
              <a:t>a dog</a:t>
            </a:r>
            <a:r>
              <a:rPr lang="fr-FR" sz="1800" dirty="0">
                <a:solidFill>
                  <a:srgbClr val="0070C0"/>
                </a:solidFill>
                <a:effectLst/>
                <a:latin typeface="Times New Roman" panose="02020603050405020304" pitchFamily="18" charset="0"/>
                <a:ea typeface="Times New Roman" panose="02020603050405020304" pitchFamily="18" charset="0"/>
              </a:rPr>
              <a:t> pour parler d’un chien comme pour parler d’une chienne. Il faut préciser et dire </a:t>
            </a:r>
            <a:r>
              <a:rPr lang="fr-FR" sz="1800" i="1" dirty="0">
                <a:solidFill>
                  <a:srgbClr val="0070C0"/>
                </a:solidFill>
                <a:effectLst/>
                <a:latin typeface="Times New Roman" panose="02020603050405020304" pitchFamily="18" charset="0"/>
                <a:ea typeface="Times New Roman" panose="02020603050405020304" pitchFamily="18" charset="0"/>
              </a:rPr>
              <a:t>a </a:t>
            </a:r>
            <a:r>
              <a:rPr lang="fr-FR" sz="1800" i="1" dirty="0" err="1">
                <a:solidFill>
                  <a:srgbClr val="0070C0"/>
                </a:solidFill>
                <a:effectLst/>
                <a:latin typeface="Times New Roman" panose="02020603050405020304" pitchFamily="18" charset="0"/>
                <a:ea typeface="Times New Roman" panose="02020603050405020304" pitchFamily="18" charset="0"/>
              </a:rPr>
              <a:t>female</a:t>
            </a:r>
            <a:r>
              <a:rPr lang="fr-FR" sz="1800" i="1" dirty="0">
                <a:solidFill>
                  <a:srgbClr val="0070C0"/>
                </a:solidFill>
                <a:effectLst/>
                <a:latin typeface="Times New Roman" panose="02020603050405020304" pitchFamily="18" charset="0"/>
                <a:ea typeface="Times New Roman" panose="02020603050405020304" pitchFamily="18" charset="0"/>
              </a:rPr>
              <a:t> dog</a:t>
            </a:r>
            <a:r>
              <a:rPr lang="fr-FR" sz="1800" dirty="0">
                <a:solidFill>
                  <a:srgbClr val="0070C0"/>
                </a:solidFill>
                <a:effectLst/>
                <a:latin typeface="Times New Roman" panose="02020603050405020304" pitchFamily="18" charset="0"/>
                <a:ea typeface="Times New Roman" panose="02020603050405020304" pitchFamily="18" charset="0"/>
              </a:rPr>
              <a:t> (</a:t>
            </a:r>
            <a:r>
              <a:rPr lang="fr-FR" sz="1800" i="1" dirty="0">
                <a:solidFill>
                  <a:srgbClr val="0070C0"/>
                </a:solidFill>
                <a:effectLst/>
                <a:latin typeface="Times New Roman" panose="02020603050405020304" pitchFamily="18" charset="0"/>
                <a:ea typeface="Times New Roman" panose="02020603050405020304" pitchFamily="18" charset="0"/>
              </a:rPr>
              <a:t>un chien femelle</a:t>
            </a:r>
            <a:r>
              <a:rPr lang="fr-FR" sz="1800" dirty="0">
                <a:solidFill>
                  <a:srgbClr val="0070C0"/>
                </a:solidFill>
                <a:effectLst/>
                <a:latin typeface="Times New Roman" panose="02020603050405020304" pitchFamily="18" charset="0"/>
                <a:ea typeface="Times New Roman" panose="02020603050405020304" pitchFamily="18" charset="0"/>
              </a:rPr>
              <a:t>) pour parler d’une chienne, comme nous disons </a:t>
            </a:r>
            <a:r>
              <a:rPr lang="fr-FR" sz="1800" i="1" dirty="0">
                <a:solidFill>
                  <a:srgbClr val="0070C0"/>
                </a:solidFill>
                <a:effectLst/>
                <a:latin typeface="Times New Roman" panose="02020603050405020304" pitchFamily="18" charset="0"/>
                <a:ea typeface="Times New Roman" panose="02020603050405020304" pitchFamily="18" charset="0"/>
              </a:rPr>
              <a:t>un moustique femelle</a:t>
            </a:r>
            <a:r>
              <a:rPr lang="fr-FR" sz="1800" dirty="0">
                <a:solidFill>
                  <a:srgbClr val="0070C0"/>
                </a:solidFill>
                <a:effectLst/>
                <a:latin typeface="Times New Roman" panose="02020603050405020304" pitchFamily="18" charset="0"/>
                <a:ea typeface="Times New Roman" panose="02020603050405020304" pitchFamily="18" charset="0"/>
              </a:rPr>
              <a:t> pour parler de l’insecte qui pond des œufs et qui nous prend du sang pour les nourrir. »</a:t>
            </a:r>
            <a:endParaRPr lang="fr-FR" sz="1800" dirty="0">
              <a:effectLst/>
              <a:latin typeface="Times New Roman" panose="02020603050405020304" pitchFamily="18" charset="0"/>
              <a:ea typeface="Times New Roman" panose="02020603050405020304" pitchFamily="18" charset="0"/>
            </a:endParaRPr>
          </a:p>
          <a:p>
            <a:pPr marL="180340"/>
            <a:r>
              <a:rPr lang="fr-FR" sz="1800" dirty="0">
                <a:solidFill>
                  <a:srgbClr val="000000"/>
                </a:solidFill>
                <a:effectLst/>
                <a:latin typeface="Times New Roman" panose="020206030504050203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Times New Roman" panose="02020603050405020304" pitchFamily="18" charset="0"/>
              </a:rPr>
              <a:t>« Et dans une autre langue que vous connaissez, est-ce que les noms ont aussi un genre ? Est-ce qu’il y a des noms masculins et des noms féminins ?</a:t>
            </a:r>
          </a:p>
          <a:p>
            <a:pPr marL="0" lvl="0" indent="0">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Times New Roman" panose="02020603050405020304" pitchFamily="18" charset="0"/>
              </a:rPr>
              <a:t>Expliquez à la classe. »</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23</a:t>
            </a:fld>
            <a:endParaRPr lang="fr-FR"/>
          </a:p>
        </p:txBody>
      </p:sp>
    </p:spTree>
    <p:extLst>
      <p:ext uri="{BB962C8B-B14F-4D97-AF65-F5344CB8AC3E}">
        <p14:creationId xmlns:p14="http://schemas.microsoft.com/office/powerpoint/2010/main" val="3604265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latin typeface="+mn-lt"/>
              </a:rPr>
              <a:t>Activités d’entrainement</a:t>
            </a:r>
            <a:endParaRPr lang="fr-FR" sz="1200" b="1"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mn-lt"/>
              <a:ea typeface="Calibri" panose="020F0502020204030204" pitchFamily="34" charset="0"/>
              <a:cs typeface="Times New Roman" panose="02020603050405020304" pitchFamily="18"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mn-lt"/>
                <a:ea typeface="Calibri" panose="020F0502020204030204" pitchFamily="34" charset="0"/>
                <a:cs typeface="Times New Roman" panose="02020603050405020304" pitchFamily="18" charset="0"/>
                <a:sym typeface="Wingdings 3" pitchFamily="2" charset="2"/>
              </a:rPr>
              <a:t>L</a:t>
            </a:r>
            <a:r>
              <a:rPr lang="fr-FR" sz="1200" b="1" dirty="0">
                <a:solidFill>
                  <a:srgbClr val="FF0000"/>
                </a:solidFill>
                <a:effectLst/>
                <a:latin typeface="+mn-lt"/>
                <a:ea typeface="Calibri" panose="020F0502020204030204" pitchFamily="34" charset="0"/>
                <a:cs typeface="Calibri" panose="020F0502020204030204" pitchFamily="34" charset="0"/>
                <a:sym typeface="Wingdings 3" pitchFamily="2" charset="2"/>
              </a:rPr>
              <a:t>ivret 2, page 9</a:t>
            </a:r>
            <a:endParaRPr lang="fr-FR" sz="1200" b="1" dirty="0">
              <a:latin typeface="+mn-lt"/>
            </a:endParaRPr>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24</a:t>
            </a:fld>
            <a:endParaRPr lang="fr-FR"/>
          </a:p>
        </p:txBody>
      </p:sp>
    </p:spTree>
    <p:extLst>
      <p:ext uri="{BB962C8B-B14F-4D97-AF65-F5344CB8AC3E}">
        <p14:creationId xmlns:p14="http://schemas.microsoft.com/office/powerpoint/2010/main" val="887773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effectLst/>
                <a:latin typeface="Times New Roman" panose="02020603050405020304" pitchFamily="18" charset="0"/>
                <a:ea typeface="Times New Roman" panose="02020603050405020304" pitchFamily="18" charset="0"/>
              </a:rPr>
              <a:t>Faire remarquer à nouveau aux élèves que de nombreux noms masculins se terminent par un </a:t>
            </a:r>
            <a:r>
              <a:rPr lang="fr-FR" sz="1800" b="1" i="1" dirty="0">
                <a:effectLst/>
                <a:latin typeface="Times New Roman" panose="02020603050405020304" pitchFamily="18" charset="0"/>
                <a:ea typeface="Times New Roman" panose="02020603050405020304" pitchFamily="18" charset="0"/>
              </a:rPr>
              <a:t>-e</a:t>
            </a:r>
            <a:r>
              <a:rPr lang="fr-FR" sz="1800" i="1" dirty="0">
                <a:effectLst/>
                <a:latin typeface="Times New Roman" panose="02020603050405020304" pitchFamily="18"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25</a:t>
            </a:fld>
            <a:endParaRPr lang="fr-FR"/>
          </a:p>
        </p:txBody>
      </p:sp>
    </p:spTree>
    <p:extLst>
      <p:ext uri="{BB962C8B-B14F-4D97-AF65-F5344CB8AC3E}">
        <p14:creationId xmlns:p14="http://schemas.microsoft.com/office/powerpoint/2010/main" val="2965311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Exercice 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effectLst/>
                <a:latin typeface="Times New Roman" panose="02020603050405020304" pitchFamily="18" charset="0"/>
                <a:ea typeface="Times New Roman" panose="02020603050405020304" pitchFamily="18" charset="0"/>
              </a:rPr>
              <a:t>Faire remarquer à nouveau aux élèves que de nombreux noms masculins se terminent par un </a:t>
            </a:r>
            <a:r>
              <a:rPr lang="fr-FR" sz="1200" b="1" i="1" dirty="0">
                <a:effectLst/>
                <a:latin typeface="Times New Roman" panose="02020603050405020304" pitchFamily="18" charset="0"/>
                <a:ea typeface="Times New Roman" panose="02020603050405020304" pitchFamily="18" charset="0"/>
              </a:rPr>
              <a:t>-e</a:t>
            </a:r>
            <a:r>
              <a:rPr lang="fr-FR" sz="1200" i="1" dirty="0">
                <a:effectLst/>
                <a:latin typeface="Times New Roman" panose="02020603050405020304" pitchFamily="18" charset="0"/>
                <a:ea typeface="Times New Roman" panose="02020603050405020304" pitchFamily="18" charset="0"/>
              </a:rPr>
              <a:t>.</a:t>
            </a:r>
            <a:endParaRPr lang="fr-FR"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26</a:t>
            </a:fld>
            <a:endParaRPr lang="fr-FR"/>
          </a:p>
        </p:txBody>
      </p:sp>
    </p:spTree>
    <p:extLst>
      <p:ext uri="{BB962C8B-B14F-4D97-AF65-F5344CB8AC3E}">
        <p14:creationId xmlns:p14="http://schemas.microsoft.com/office/powerpoint/2010/main" val="4145141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2</a:t>
            </a:r>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une fleur</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fr-FR" sz="1800" i="1" dirty="0">
                <a:effectLst/>
                <a:latin typeface="Times New Roman" panose="02020603050405020304" pitchFamily="18" charset="0"/>
                <a:ea typeface="Times New Roman" panose="02020603050405020304" pitchFamily="18" charset="0"/>
              </a:rPr>
              <a:t> </a:t>
            </a:r>
            <a:r>
              <a:rPr lang="fr-FR" sz="1800" b="0" i="1" u="none" strike="noStrike" baseline="0" dirty="0">
                <a:solidFill>
                  <a:srgbClr val="211D1E"/>
                </a:solidFill>
                <a:latin typeface="FSAlbert"/>
              </a:rPr>
              <a:t>Faire ressortir :</a:t>
            </a:r>
            <a:endParaRPr lang="fr-FR" sz="1800" b="0" i="0" u="none" strike="noStrike" baseline="0" dirty="0">
              <a:solidFill>
                <a:srgbClr val="211D1E"/>
              </a:solidFill>
              <a:latin typeface="FSAlbert"/>
            </a:endParaRPr>
          </a:p>
          <a:p>
            <a:pPr marL="285750" indent="-285750">
              <a:buFontTx/>
              <a:buChar char="-"/>
            </a:pPr>
            <a:r>
              <a:rPr lang="fr-FR" sz="1800" b="0" i="1" u="none" strike="noStrike" baseline="0" dirty="0">
                <a:solidFill>
                  <a:srgbClr val="211D1E"/>
                </a:solidFill>
                <a:latin typeface="FSAlbert"/>
              </a:rPr>
              <a:t>en quoi Aristobule a raison : </a:t>
            </a:r>
            <a:r>
              <a:rPr lang="fr-FR" sz="1800" b="1" i="0" u="none" strike="noStrike" baseline="0" dirty="0">
                <a:solidFill>
                  <a:srgbClr val="211D1E"/>
                </a:solidFill>
                <a:latin typeface="FSAlbert"/>
              </a:rPr>
              <a:t>fleur </a:t>
            </a:r>
            <a:r>
              <a:rPr lang="fr-FR" sz="1800" b="0" i="1" u="none" strike="noStrike" baseline="0" dirty="0">
                <a:solidFill>
                  <a:srgbClr val="211D1E"/>
                </a:solidFill>
                <a:latin typeface="FSAlbert"/>
              </a:rPr>
              <a:t>est un </a:t>
            </a:r>
            <a:r>
              <a:rPr lang="fr-FR" sz="1800" b="0" i="1" u="sng" strike="noStrike" baseline="0" dirty="0">
                <a:solidFill>
                  <a:srgbClr val="211D1E"/>
                </a:solidFill>
                <a:latin typeface="FSAlbert"/>
              </a:rPr>
              <a:t>nom féminin </a:t>
            </a:r>
            <a:r>
              <a:rPr lang="fr-FR" sz="1800" b="0" i="1" u="none" strike="noStrike" baseline="0" dirty="0">
                <a:solidFill>
                  <a:srgbClr val="211D1E"/>
                </a:solidFill>
                <a:latin typeface="FSAlbert"/>
              </a:rPr>
              <a:t>(une fleur).</a:t>
            </a:r>
            <a:endParaRPr lang="fr-FR" sz="1800" b="0" i="0" u="none" strike="noStrike" baseline="0" dirty="0">
              <a:solidFill>
                <a:srgbClr val="211D1E"/>
              </a:solidFill>
              <a:latin typeface="FSAlbert"/>
            </a:endParaRPr>
          </a:p>
          <a:p>
            <a:pPr marL="285750" indent="-285750">
              <a:buFontTx/>
              <a:buChar char="-"/>
            </a:pPr>
            <a:r>
              <a:rPr lang="fr-FR" sz="1800" b="0" i="1" u="none" strike="noStrike" baseline="0" dirty="0">
                <a:solidFill>
                  <a:srgbClr val="211D1E"/>
                </a:solidFill>
                <a:latin typeface="FSAlbert"/>
              </a:rPr>
              <a:t>en quoi il a tort : il ne peut ajouter un </a:t>
            </a:r>
            <a:r>
              <a:rPr lang="fr-FR" sz="1800" b="1" i="0" u="none" strike="noStrike" baseline="0" dirty="0">
                <a:solidFill>
                  <a:srgbClr val="211D1E"/>
                </a:solidFill>
                <a:latin typeface="FSAlbert"/>
              </a:rPr>
              <a:t>-e </a:t>
            </a:r>
            <a:r>
              <a:rPr lang="fr-FR" sz="1800" b="0" i="1" u="none" strike="noStrike" baseline="0" dirty="0">
                <a:solidFill>
                  <a:srgbClr val="211D1E"/>
                </a:solidFill>
                <a:latin typeface="FSAlbert"/>
              </a:rPr>
              <a:t>pour marquer le </a:t>
            </a:r>
            <a:r>
              <a:rPr lang="fr-FR" sz="1800" b="0" i="1" u="sng" strike="noStrike" baseline="0" dirty="0">
                <a:solidFill>
                  <a:srgbClr val="211D1E"/>
                </a:solidFill>
                <a:latin typeface="FSAlbert"/>
              </a:rPr>
              <a:t>féminin</a:t>
            </a:r>
            <a:r>
              <a:rPr lang="fr-FR" sz="1800" b="0" i="1" u="none" strike="noStrike" baseline="0" dirty="0">
                <a:solidFill>
                  <a:srgbClr val="211D1E"/>
                </a:solidFill>
                <a:latin typeface="FSAlbert"/>
              </a:rPr>
              <a:t>, car le </a:t>
            </a:r>
            <a:r>
              <a:rPr lang="fr-FR" sz="1800" b="1" i="0" u="none" strike="noStrike" baseline="0" dirty="0">
                <a:solidFill>
                  <a:srgbClr val="211D1E"/>
                </a:solidFill>
                <a:latin typeface="FSAlbert"/>
              </a:rPr>
              <a:t>-e </a:t>
            </a:r>
            <a:r>
              <a:rPr lang="fr-FR" sz="1800" b="0" i="1" u="none" strike="noStrike" baseline="0" dirty="0">
                <a:solidFill>
                  <a:srgbClr val="211D1E"/>
                </a:solidFill>
                <a:latin typeface="FSAlbert"/>
              </a:rPr>
              <a:t>n’est pas une </a:t>
            </a:r>
            <a:r>
              <a:rPr lang="fr-FR" sz="1800" b="0" i="1" u="sng" strike="noStrike" baseline="0" dirty="0">
                <a:solidFill>
                  <a:srgbClr val="211D1E"/>
                </a:solidFill>
                <a:latin typeface="FSAlbert"/>
              </a:rPr>
              <a:t>marque de féminin </a:t>
            </a:r>
            <a:r>
              <a:rPr lang="fr-FR" sz="1800" b="0" i="1" u="none" strike="noStrike" baseline="0" dirty="0">
                <a:solidFill>
                  <a:srgbClr val="211D1E"/>
                </a:solidFill>
                <a:latin typeface="FSAlbert"/>
              </a:rPr>
              <a:t>pour les </a:t>
            </a:r>
            <a:r>
              <a:rPr lang="fr-FR" sz="1800" b="0" i="1" u="sng" strike="noStrike" baseline="0" dirty="0">
                <a:solidFill>
                  <a:srgbClr val="211D1E"/>
                </a:solidFill>
                <a:latin typeface="FSAlbert"/>
              </a:rPr>
              <a:t>noms</a:t>
            </a:r>
            <a:r>
              <a:rPr lang="fr-FR" sz="1800" b="0" i="1" u="none" strike="noStrike" baseline="0" dirty="0">
                <a:solidFill>
                  <a:srgbClr val="211D1E"/>
                </a:solidFill>
                <a:latin typeface="FSAlbert"/>
              </a:rPr>
              <a:t>. Par exemple, on écrit </a:t>
            </a:r>
            <a:r>
              <a:rPr lang="fr-FR" sz="1800" b="1" i="0" u="none" strike="noStrike" baseline="0" dirty="0">
                <a:solidFill>
                  <a:srgbClr val="211D1E"/>
                </a:solidFill>
                <a:latin typeface="FSAlbert"/>
              </a:rPr>
              <a:t>une chanson </a:t>
            </a:r>
            <a:r>
              <a:rPr lang="fr-FR" sz="1800" b="0" i="1" u="none" strike="noStrike" baseline="0" dirty="0">
                <a:solidFill>
                  <a:srgbClr val="211D1E"/>
                </a:solidFill>
                <a:latin typeface="FSAlbert"/>
              </a:rPr>
              <a:t>(cf. exercice précédent).</a:t>
            </a:r>
          </a:p>
          <a:p>
            <a:pPr marL="0" indent="0">
              <a:buFontTx/>
              <a:buNone/>
            </a:pPr>
            <a:endParaRPr lang="fr-FR" sz="1800" b="0" i="1" dirty="0">
              <a:solidFill>
                <a:schemeClr val="tx1"/>
              </a:solidFill>
              <a:effectLst/>
              <a:latin typeface="Times New Roman" panose="02020603050405020304" pitchFamily="18" charset="0"/>
              <a:ea typeface="Times New Roman" panose="02020603050405020304" pitchFamily="18" charset="0"/>
              <a:cs typeface="+mn-cs"/>
            </a:endParaRPr>
          </a:p>
          <a:p>
            <a:pPr>
              <a:tabLst>
                <a:tab pos="1244600" algn="l"/>
              </a:tabLst>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1244600" algn="l"/>
              </a:tabLst>
            </a:pPr>
            <a:r>
              <a:rPr lang="fr-FR"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 Nuage est un nom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masculin</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parce qu’on dit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un nuage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b="0" i="1" u="none" strike="noStrike" baseline="0" dirty="0">
                <a:solidFill>
                  <a:srgbClr val="211D1E"/>
                </a:solidFill>
                <a:latin typeface="FSAlbert"/>
              </a:rPr>
              <a:t>Faire ressortir :</a:t>
            </a:r>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 en quoi Aristobule a doublement tort : </a:t>
            </a:r>
            <a:r>
              <a:rPr lang="fr-FR" sz="1800" b="1" i="0" u="none" strike="noStrike" baseline="0" dirty="0">
                <a:solidFill>
                  <a:srgbClr val="211D1E"/>
                </a:solidFill>
                <a:latin typeface="FSAlbert"/>
              </a:rPr>
              <a:t>nuage </a:t>
            </a:r>
            <a:r>
              <a:rPr lang="fr-FR" sz="1800" b="0" i="1" u="none" strike="noStrike" baseline="0" dirty="0">
                <a:solidFill>
                  <a:srgbClr val="211D1E"/>
                </a:solidFill>
                <a:latin typeface="FSAlbert"/>
              </a:rPr>
              <a:t>n’est pas un nom féminin (on ne peut pas mettre un déterminant au féminin devant) et le </a:t>
            </a:r>
            <a:r>
              <a:rPr lang="fr-FR" sz="1800" b="1" i="0" u="none" strike="noStrike" baseline="0" dirty="0">
                <a:solidFill>
                  <a:srgbClr val="211D1E"/>
                </a:solidFill>
                <a:latin typeface="FSAlbert"/>
              </a:rPr>
              <a:t>-e </a:t>
            </a:r>
            <a:r>
              <a:rPr lang="fr-FR" sz="1800" b="0" i="1" u="none" strike="noStrike" baseline="0" dirty="0">
                <a:solidFill>
                  <a:srgbClr val="211D1E"/>
                </a:solidFill>
                <a:latin typeface="FSAlbert"/>
              </a:rPr>
              <a:t>n’est pas une marque de féminin pour les noms.</a:t>
            </a:r>
            <a:endParaRPr lang="fr-FR" sz="1800" b="1" dirty="0"/>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27</a:t>
            </a:fld>
            <a:endParaRPr lang="fr-FR"/>
          </a:p>
        </p:txBody>
      </p:sp>
    </p:spTree>
    <p:extLst>
      <p:ext uri="{BB962C8B-B14F-4D97-AF65-F5344CB8AC3E}">
        <p14:creationId xmlns:p14="http://schemas.microsoft.com/office/powerpoint/2010/main" val="2653938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r>
              <a:rPr lang="fr-FR" sz="1800" b="1" dirty="0"/>
              <a:t>Exercice 2</a:t>
            </a:r>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une fleur</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fr-FR" sz="1800" i="1" dirty="0">
                <a:effectLst/>
                <a:latin typeface="Times New Roman" panose="02020603050405020304" pitchFamily="18" charset="0"/>
                <a:ea typeface="Times New Roman" panose="02020603050405020304" pitchFamily="18" charset="0"/>
              </a:rPr>
              <a:t> </a:t>
            </a:r>
            <a:r>
              <a:rPr lang="fr-FR" sz="1800" b="0" i="1" u="none" strike="noStrike" baseline="0" dirty="0">
                <a:solidFill>
                  <a:srgbClr val="211D1E"/>
                </a:solidFill>
                <a:latin typeface="FSAlbert"/>
              </a:rPr>
              <a:t>Faire ressortir :</a:t>
            </a:r>
            <a:endParaRPr lang="fr-FR" sz="1800" b="0" i="0" u="none" strike="noStrike" baseline="0" dirty="0">
              <a:solidFill>
                <a:srgbClr val="211D1E"/>
              </a:solidFill>
              <a:latin typeface="FSAlbert"/>
            </a:endParaRPr>
          </a:p>
          <a:p>
            <a:pPr marL="285750" indent="-285750">
              <a:buFontTx/>
              <a:buChar char="-"/>
            </a:pPr>
            <a:r>
              <a:rPr lang="fr-FR" sz="1800" b="0" i="1" u="none" strike="noStrike" baseline="0" dirty="0">
                <a:solidFill>
                  <a:srgbClr val="211D1E"/>
                </a:solidFill>
                <a:latin typeface="FSAlbert"/>
              </a:rPr>
              <a:t>en quoi Aristobule a raison : </a:t>
            </a:r>
            <a:r>
              <a:rPr lang="fr-FR" sz="1800" b="1" i="0" u="none" strike="noStrike" baseline="0" dirty="0">
                <a:solidFill>
                  <a:srgbClr val="211D1E"/>
                </a:solidFill>
                <a:latin typeface="FSAlbert"/>
              </a:rPr>
              <a:t>fleur </a:t>
            </a:r>
            <a:r>
              <a:rPr lang="fr-FR" sz="1800" b="0" i="1" u="none" strike="noStrike" baseline="0" dirty="0">
                <a:solidFill>
                  <a:srgbClr val="211D1E"/>
                </a:solidFill>
                <a:latin typeface="FSAlbert"/>
              </a:rPr>
              <a:t>est un </a:t>
            </a:r>
            <a:r>
              <a:rPr lang="fr-FR" sz="1800" b="0" i="1" u="sng" strike="noStrike" baseline="0" dirty="0">
                <a:solidFill>
                  <a:srgbClr val="211D1E"/>
                </a:solidFill>
                <a:latin typeface="FSAlbert"/>
              </a:rPr>
              <a:t>nom féminin </a:t>
            </a:r>
            <a:r>
              <a:rPr lang="fr-FR" sz="1800" b="0" i="1" u="none" strike="noStrike" baseline="0" dirty="0">
                <a:solidFill>
                  <a:srgbClr val="211D1E"/>
                </a:solidFill>
                <a:latin typeface="FSAlbert"/>
              </a:rPr>
              <a:t>(une fleur).</a:t>
            </a:r>
            <a:endParaRPr lang="fr-FR" sz="1800" b="0" i="0" u="none" strike="noStrike" baseline="0" dirty="0">
              <a:solidFill>
                <a:srgbClr val="211D1E"/>
              </a:solidFill>
              <a:latin typeface="FSAlbert"/>
            </a:endParaRPr>
          </a:p>
          <a:p>
            <a:pPr marL="285750" indent="-285750">
              <a:buFontTx/>
              <a:buChar char="-"/>
            </a:pPr>
            <a:r>
              <a:rPr lang="fr-FR" sz="1800" b="0" i="1" u="none" strike="noStrike" baseline="0" dirty="0">
                <a:solidFill>
                  <a:srgbClr val="211D1E"/>
                </a:solidFill>
                <a:latin typeface="FSAlbert"/>
              </a:rPr>
              <a:t>en quoi il a tort : il ne peut ajouter un </a:t>
            </a:r>
            <a:r>
              <a:rPr lang="fr-FR" sz="1800" b="1" i="0" u="none" strike="noStrike" baseline="0" dirty="0">
                <a:solidFill>
                  <a:srgbClr val="211D1E"/>
                </a:solidFill>
                <a:latin typeface="FSAlbert"/>
              </a:rPr>
              <a:t>-e </a:t>
            </a:r>
            <a:r>
              <a:rPr lang="fr-FR" sz="1800" b="0" i="1" u="none" strike="noStrike" baseline="0" dirty="0">
                <a:solidFill>
                  <a:srgbClr val="211D1E"/>
                </a:solidFill>
                <a:latin typeface="FSAlbert"/>
              </a:rPr>
              <a:t>pour marquer le </a:t>
            </a:r>
            <a:r>
              <a:rPr lang="fr-FR" sz="1800" b="0" i="1" u="sng" strike="noStrike" baseline="0" dirty="0">
                <a:solidFill>
                  <a:srgbClr val="211D1E"/>
                </a:solidFill>
                <a:latin typeface="FSAlbert"/>
              </a:rPr>
              <a:t>féminin</a:t>
            </a:r>
            <a:r>
              <a:rPr lang="fr-FR" sz="1800" b="0" i="1" u="none" strike="noStrike" baseline="0" dirty="0">
                <a:solidFill>
                  <a:srgbClr val="211D1E"/>
                </a:solidFill>
                <a:latin typeface="FSAlbert"/>
              </a:rPr>
              <a:t>, car le </a:t>
            </a:r>
            <a:r>
              <a:rPr lang="fr-FR" sz="1800" b="1" i="0" u="none" strike="noStrike" baseline="0" dirty="0">
                <a:solidFill>
                  <a:srgbClr val="211D1E"/>
                </a:solidFill>
                <a:latin typeface="FSAlbert"/>
              </a:rPr>
              <a:t>-e </a:t>
            </a:r>
            <a:r>
              <a:rPr lang="fr-FR" sz="1800" b="0" i="1" u="none" strike="noStrike" baseline="0" dirty="0">
                <a:solidFill>
                  <a:srgbClr val="211D1E"/>
                </a:solidFill>
                <a:latin typeface="FSAlbert"/>
              </a:rPr>
              <a:t>n’est pas une </a:t>
            </a:r>
            <a:r>
              <a:rPr lang="fr-FR" sz="1800" b="0" i="1" u="sng" strike="noStrike" baseline="0" dirty="0">
                <a:solidFill>
                  <a:srgbClr val="211D1E"/>
                </a:solidFill>
                <a:latin typeface="FSAlbert"/>
              </a:rPr>
              <a:t>marque de féminin </a:t>
            </a:r>
            <a:r>
              <a:rPr lang="fr-FR" sz="1800" b="0" i="1" u="none" strike="noStrike" baseline="0" dirty="0">
                <a:solidFill>
                  <a:srgbClr val="211D1E"/>
                </a:solidFill>
                <a:latin typeface="FSAlbert"/>
              </a:rPr>
              <a:t>pour les </a:t>
            </a:r>
            <a:r>
              <a:rPr lang="fr-FR" sz="1800" b="0" i="1" u="sng" strike="noStrike" baseline="0" dirty="0">
                <a:solidFill>
                  <a:srgbClr val="211D1E"/>
                </a:solidFill>
                <a:latin typeface="FSAlbert"/>
              </a:rPr>
              <a:t>noms</a:t>
            </a:r>
            <a:r>
              <a:rPr lang="fr-FR" sz="1800" b="0" i="1" u="none" strike="noStrike" baseline="0" dirty="0">
                <a:solidFill>
                  <a:srgbClr val="211D1E"/>
                </a:solidFill>
                <a:latin typeface="FSAlbert"/>
              </a:rPr>
              <a:t>. Par exemple, on écrit </a:t>
            </a:r>
            <a:r>
              <a:rPr lang="fr-FR" sz="1800" b="1" i="0" u="none" strike="noStrike" baseline="0" dirty="0">
                <a:solidFill>
                  <a:srgbClr val="211D1E"/>
                </a:solidFill>
                <a:latin typeface="FSAlbert"/>
              </a:rPr>
              <a:t>une chanson </a:t>
            </a:r>
            <a:r>
              <a:rPr lang="fr-FR" sz="1800" b="0" i="1" u="none" strike="noStrike" baseline="0" dirty="0">
                <a:solidFill>
                  <a:srgbClr val="211D1E"/>
                </a:solidFill>
                <a:latin typeface="FSAlbert"/>
              </a:rPr>
              <a:t>(cf. exercice précédent).</a:t>
            </a:r>
          </a:p>
          <a:p>
            <a:pPr marL="0" indent="0">
              <a:buFontTx/>
              <a:buNone/>
            </a:pPr>
            <a:endParaRPr lang="fr-FR" sz="1800" b="0" i="1" dirty="0">
              <a:solidFill>
                <a:schemeClr val="tx1"/>
              </a:solidFill>
              <a:effectLst/>
              <a:latin typeface="Times New Roman" panose="02020603050405020304" pitchFamily="18" charset="0"/>
              <a:ea typeface="Times New Roman" panose="02020603050405020304" pitchFamily="18" charset="0"/>
              <a:cs typeface="+mn-cs"/>
            </a:endParaRPr>
          </a:p>
          <a:p>
            <a:pPr>
              <a:tabLst>
                <a:tab pos="1244600" algn="l"/>
              </a:tabLst>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1244600" algn="l"/>
              </a:tabLst>
            </a:pPr>
            <a:r>
              <a:rPr lang="fr-FR"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 Nuage est un nom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masculin</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parce qu’on dit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un nuage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b="0" i="1" u="none" strike="noStrike" baseline="0" dirty="0">
                <a:solidFill>
                  <a:srgbClr val="211D1E"/>
                </a:solidFill>
                <a:latin typeface="FSAlbert"/>
              </a:rPr>
              <a:t>Faire ressortir :</a:t>
            </a:r>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 en quoi Aristobule a doublement tort : </a:t>
            </a:r>
            <a:r>
              <a:rPr lang="fr-FR" sz="1800" b="1" i="0" u="none" strike="noStrike" baseline="0" dirty="0">
                <a:solidFill>
                  <a:srgbClr val="211D1E"/>
                </a:solidFill>
                <a:latin typeface="FSAlbert"/>
              </a:rPr>
              <a:t>nuage </a:t>
            </a:r>
            <a:r>
              <a:rPr lang="fr-FR" sz="1800" b="0" i="1" u="none" strike="noStrike" baseline="0" dirty="0">
                <a:solidFill>
                  <a:srgbClr val="211D1E"/>
                </a:solidFill>
                <a:latin typeface="FSAlbert"/>
              </a:rPr>
              <a:t>n’est pas un nom féminin (on ne peut pas mettre un déterminant au féminin devant) et le </a:t>
            </a:r>
            <a:r>
              <a:rPr lang="fr-FR" sz="1800" b="1" i="0" u="none" strike="noStrike" baseline="0" dirty="0">
                <a:solidFill>
                  <a:srgbClr val="211D1E"/>
                </a:solidFill>
                <a:latin typeface="FSAlbert"/>
              </a:rPr>
              <a:t>-e </a:t>
            </a:r>
            <a:r>
              <a:rPr lang="fr-FR" sz="1800" b="0" i="1" u="none" strike="noStrike" baseline="0" dirty="0">
                <a:solidFill>
                  <a:srgbClr val="211D1E"/>
                </a:solidFill>
                <a:latin typeface="FSAlbert"/>
              </a:rPr>
              <a:t>n’est pas une marque de féminin pour les noms.</a:t>
            </a:r>
            <a:endParaRPr lang="fr-FR" sz="1800" b="1" dirty="0"/>
          </a:p>
          <a:p>
            <a:endParaRPr lang="fr-FR" sz="1800" b="1" dirty="0"/>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28</a:t>
            </a:fld>
            <a:endParaRPr lang="fr-FR"/>
          </a:p>
        </p:txBody>
      </p:sp>
    </p:spTree>
    <p:extLst>
      <p:ext uri="{BB962C8B-B14F-4D97-AF65-F5344CB8AC3E}">
        <p14:creationId xmlns:p14="http://schemas.microsoft.com/office/powerpoint/2010/main" val="4061334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effectLst/>
                <a:latin typeface="Calibri" panose="020F0502020204030204" pitchFamily="34" charset="0"/>
                <a:ea typeface="Calibri" panose="020F0502020204030204" pitchFamily="34" charset="0"/>
                <a:cs typeface="Times New Roman" panose="02020603050405020304" pitchFamily="18" charset="0"/>
              </a:rPr>
              <a:t>Livret n° 8, page 6</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effectLst/>
                <a:latin typeface="Calibri" panose="020F0502020204030204" pitchFamily="34" charset="0"/>
                <a:ea typeface="Calibri" panose="020F0502020204030204" pitchFamily="34" charset="0"/>
                <a:cs typeface="Times New Roman" panose="02020603050405020304" pitchFamily="18" charset="0"/>
              </a:rPr>
              <a:t>Exercices 1 et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200" b="1" i="1" u="none" dirty="0">
                <a:solidFill>
                  <a:srgbClr val="000000"/>
                </a:solidFill>
                <a:effectLst/>
                <a:latin typeface="Calibri" panose="020F0502020204030204" pitchFamily="34" charset="0"/>
                <a:ea typeface="Calibri" panose="020F0502020204030204" pitchFamily="34" charset="0"/>
              </a:rPr>
              <a:t>Connaissances </a:t>
            </a:r>
            <a:r>
              <a:rPr lang="fr-FR" sz="1200" b="1" i="1" u="none" dirty="0" err="1">
                <a:solidFill>
                  <a:srgbClr val="000000"/>
                </a:solidFill>
                <a:effectLst/>
                <a:latin typeface="Calibri" panose="020F0502020204030204" pitchFamily="34" charset="0"/>
                <a:ea typeface="Calibri" panose="020F0502020204030204" pitchFamily="34" charset="0"/>
              </a:rPr>
              <a:t>rebrassées</a:t>
            </a:r>
            <a:r>
              <a:rPr lang="fr-FR" sz="1200" b="1" i="1" u="none" dirty="0">
                <a:solidFill>
                  <a:srgbClr val="000000"/>
                </a:solidFill>
                <a:effectLst/>
                <a:latin typeface="Calibri" panose="020F0502020204030204" pitchFamily="34" charset="0"/>
                <a:ea typeface="Calibri" panose="020F0502020204030204" pitchFamily="34" charset="0"/>
              </a:rPr>
              <a:t> :</a:t>
            </a:r>
          </a:p>
          <a:p>
            <a:r>
              <a:rPr lang="fr-FR" sz="1200" b="0" i="0" u="none" dirty="0">
                <a:solidFill>
                  <a:srgbClr val="000000"/>
                </a:solidFill>
                <a:effectLst/>
                <a:latin typeface="Calibri" panose="020F0502020204030204" pitchFamily="34" charset="0"/>
                <a:ea typeface="Calibri" panose="020F0502020204030204" pitchFamily="34" charset="0"/>
              </a:rPr>
              <a:t>L’accord du verbe avec le sujet</a:t>
            </a:r>
            <a:r>
              <a:rPr lang="fr-FR" sz="1200" b="0" dirty="0">
                <a:solidFill>
                  <a:srgbClr val="000000"/>
                </a:solidFill>
                <a:effectLst/>
                <a:latin typeface="Calibri" panose="020F0502020204030204" pitchFamily="34" charset="0"/>
                <a:ea typeface="Calibri" panose="020F0502020204030204" pitchFamily="34" charset="0"/>
              </a:rPr>
              <a:t> </a:t>
            </a:r>
            <a:r>
              <a:rPr lang="fr-FR" sz="1200" b="0" dirty="0">
                <a:effectLst/>
                <a:latin typeface="Calibri" panose="020F0502020204030204" pitchFamily="34" charset="0"/>
                <a:ea typeface="Calibri" panose="020F0502020204030204" pitchFamily="34" charset="0"/>
              </a:rPr>
              <a:t>• </a:t>
            </a:r>
            <a:r>
              <a:rPr lang="fr-FR" sz="1200" b="0" dirty="0">
                <a:solidFill>
                  <a:srgbClr val="000000"/>
                </a:solidFill>
                <a:effectLst/>
                <a:latin typeface="Calibri" panose="020F0502020204030204" pitchFamily="34" charset="0"/>
                <a:ea typeface="Calibri" panose="020F0502020204030204" pitchFamily="34" charset="0"/>
              </a:rPr>
              <a:t>L’accord au pluriel dans le groupe du nom</a:t>
            </a:r>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29</a:t>
            </a:fld>
            <a:endParaRPr lang="fr-FR"/>
          </a:p>
        </p:txBody>
      </p:sp>
    </p:spTree>
    <p:extLst>
      <p:ext uri="{BB962C8B-B14F-4D97-AF65-F5344CB8AC3E}">
        <p14:creationId xmlns:p14="http://schemas.microsoft.com/office/powerpoint/2010/main" val="1681987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buClr>
                <a:srgbClr val="00B050"/>
              </a:buClr>
              <a:buFont typeface="Symbol" panose="050501020107060205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rPr>
              <a:t>« Comment est-ce qu’on sait si un nom est masculin ou féminin ? »</a:t>
            </a:r>
            <a:endParaRPr lang="fr-FR" sz="1800" b="0" u="none" dirty="0">
              <a:solidFill>
                <a:schemeClr val="tx1"/>
              </a:solidFill>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endParaRPr lang="fr-FR" sz="1800" b="1" u="sng" dirty="0">
              <a:solidFill>
                <a:srgbClr val="00B050"/>
              </a:solidFill>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Times New Roman" panose="02020603050405020304" pitchFamily="18" charset="0"/>
              </a:rPr>
              <a:t>Réponses probables</a:t>
            </a:r>
            <a:r>
              <a:rPr lang="fr-FR" sz="1800" b="1" dirty="0">
                <a:solidFill>
                  <a:srgbClr val="00B050"/>
                </a:solidFill>
                <a:effectLst/>
                <a:latin typeface="Times New Roman" panose="02020603050405020304" pitchFamily="18" charset="0"/>
                <a:ea typeface="Times New Roman" panose="02020603050405020304" pitchFamily="18" charset="0"/>
              </a:rPr>
              <a:t> </a:t>
            </a:r>
            <a:r>
              <a:rPr lang="fr-FR" sz="1800" b="0" dirty="0">
                <a:solidFill>
                  <a:srgbClr val="00B050"/>
                </a:solidFill>
                <a:effectLst/>
                <a:latin typeface="Times New Roman" panose="02020603050405020304" pitchFamily="18" charset="0"/>
                <a:ea typeface="Times New Roman" panose="02020603050405020304" pitchFamily="18" charset="0"/>
              </a:rPr>
              <a:t>:</a:t>
            </a:r>
          </a:p>
          <a:p>
            <a:pPr marL="0" lvl="0" indent="0">
              <a:buClr>
                <a:srgbClr val="00B050"/>
              </a:buClr>
              <a:buFont typeface="Symbol" panose="05050102010706020507" pitchFamily="18" charset="2"/>
              <a:buNone/>
            </a:pPr>
            <a:r>
              <a:rPr lang="fr-FR" sz="1800" dirty="0">
                <a:effectLst/>
                <a:latin typeface="Times New Roman" panose="02020603050405020304" pitchFamily="18" charset="0"/>
                <a:ea typeface="Times New Roman" panose="02020603050405020304" pitchFamily="18" charset="0"/>
              </a:rPr>
              <a:t>- Si ça nomme un animal garçon (un mâle), c’est masculin ; si ça nomme un animal fille (une femelle), c’est féminin.</a:t>
            </a:r>
          </a:p>
          <a:p>
            <a:pPr marL="0" lvl="0" indent="0">
              <a:buClr>
                <a:srgbClr val="00B050"/>
              </a:buClr>
              <a:buFont typeface="Symbol" panose="05050102010706020507" pitchFamily="18" charset="2"/>
              <a:buNone/>
            </a:pPr>
            <a:r>
              <a:rPr lang="fr-FR" sz="1800" dirty="0">
                <a:effectLst/>
                <a:latin typeface="Times New Roman" panose="02020603050405020304" pitchFamily="18" charset="0"/>
                <a:ea typeface="Times New Roman" panose="02020603050405020304" pitchFamily="18" charset="0"/>
              </a:rPr>
              <a:t>- Si ça se termine par un </a:t>
            </a:r>
            <a:r>
              <a:rPr lang="fr-FR" sz="1800" b="1" dirty="0">
                <a:effectLst/>
                <a:latin typeface="Times New Roman" panose="02020603050405020304" pitchFamily="18" charset="0"/>
                <a:ea typeface="Times New Roman" panose="02020603050405020304" pitchFamily="18" charset="0"/>
              </a:rPr>
              <a:t>-</a:t>
            </a:r>
            <a:r>
              <a:rPr lang="fr-FR" sz="1800" b="1" i="1" dirty="0">
                <a:effectLst/>
                <a:latin typeface="Times New Roman" panose="02020603050405020304" pitchFamily="18" charset="0"/>
                <a:ea typeface="Times New Roman" panose="02020603050405020304" pitchFamily="18" charset="0"/>
              </a:rPr>
              <a:t>e</a:t>
            </a:r>
            <a:r>
              <a:rPr lang="fr-FR" sz="1800" i="1" dirty="0">
                <a:effectLst/>
                <a:latin typeface="Times New Roman" panose="02020603050405020304" pitchFamily="18" charset="0"/>
                <a:ea typeface="Times New Roman" panose="02020603050405020304" pitchFamily="18" charset="0"/>
              </a:rPr>
              <a:t>,</a:t>
            </a:r>
            <a:r>
              <a:rPr lang="fr-FR" sz="1800" dirty="0">
                <a:effectLst/>
                <a:latin typeface="Times New Roman" panose="02020603050405020304" pitchFamily="18" charset="0"/>
                <a:ea typeface="Times New Roman" panose="02020603050405020304" pitchFamily="18" charset="0"/>
              </a:rPr>
              <a:t> c’est féminin.</a:t>
            </a:r>
          </a:p>
          <a:p>
            <a:pPr marL="0" lvl="0" indent="0">
              <a:buClr>
                <a:srgbClr val="00B050"/>
              </a:buClr>
              <a:buFont typeface="Symbol" panose="05050102010706020507" pitchFamily="18" charset="2"/>
              <a:buNone/>
            </a:pPr>
            <a:r>
              <a:rPr lang="fr-FR" sz="1800" dirty="0">
                <a:effectLst/>
                <a:latin typeface="Times New Roman" panose="02020603050405020304" pitchFamily="18" charset="0"/>
                <a:ea typeface="Times New Roman" panose="02020603050405020304" pitchFamily="18" charset="0"/>
              </a:rPr>
              <a:t>- Si on peut mettre devant </a:t>
            </a:r>
            <a:r>
              <a:rPr lang="fr-FR" sz="1800" i="1" dirty="0">
                <a:effectLst/>
                <a:latin typeface="Times New Roman" panose="02020603050405020304" pitchFamily="18" charset="0"/>
                <a:ea typeface="Times New Roman" panose="02020603050405020304" pitchFamily="18" charset="0"/>
              </a:rPr>
              <a:t>un</a:t>
            </a:r>
            <a:r>
              <a:rPr lang="fr-FR" sz="1800" dirty="0">
                <a:effectLst/>
                <a:latin typeface="Times New Roman" panose="02020603050405020304" pitchFamily="18" charset="0"/>
                <a:ea typeface="Times New Roman" panose="02020603050405020304" pitchFamily="18" charset="0"/>
              </a:rPr>
              <a:t> ou </a:t>
            </a:r>
            <a:r>
              <a:rPr lang="fr-FR" sz="1800" i="1" dirty="0">
                <a:effectLst/>
                <a:latin typeface="Times New Roman" panose="02020603050405020304" pitchFamily="18" charset="0"/>
                <a:ea typeface="Times New Roman" panose="02020603050405020304" pitchFamily="18" charset="0"/>
              </a:rPr>
              <a:t>le</a:t>
            </a:r>
            <a:r>
              <a:rPr lang="fr-FR" sz="1800" dirty="0">
                <a:effectLst/>
                <a:latin typeface="Times New Roman" panose="02020603050405020304" pitchFamily="18" charset="0"/>
                <a:ea typeface="Times New Roman" panose="02020603050405020304" pitchFamily="18" charset="0"/>
              </a:rPr>
              <a:t>, c’est masculin ; si on peut mettre devant </a:t>
            </a:r>
            <a:r>
              <a:rPr lang="fr-FR" sz="1800" i="1" dirty="0">
                <a:effectLst/>
                <a:latin typeface="Times New Roman" panose="02020603050405020304" pitchFamily="18" charset="0"/>
                <a:ea typeface="Times New Roman" panose="02020603050405020304" pitchFamily="18" charset="0"/>
              </a:rPr>
              <a:t>une</a:t>
            </a:r>
            <a:r>
              <a:rPr lang="fr-FR" sz="1800" dirty="0">
                <a:effectLst/>
                <a:latin typeface="Times New Roman" panose="02020603050405020304" pitchFamily="18" charset="0"/>
                <a:ea typeface="Times New Roman" panose="02020603050405020304" pitchFamily="18" charset="0"/>
              </a:rPr>
              <a:t> ou </a:t>
            </a:r>
            <a:r>
              <a:rPr lang="fr-FR" sz="1800" i="1" dirty="0">
                <a:effectLst/>
                <a:latin typeface="Times New Roman" panose="02020603050405020304" pitchFamily="18" charset="0"/>
                <a:ea typeface="Times New Roman" panose="02020603050405020304" pitchFamily="18" charset="0"/>
              </a:rPr>
              <a:t>la</a:t>
            </a:r>
            <a:r>
              <a:rPr lang="fr-FR" sz="1800" dirty="0">
                <a:effectLst/>
                <a:latin typeface="Times New Roman" panose="02020603050405020304" pitchFamily="18" charset="0"/>
                <a:ea typeface="Times New Roman" panose="02020603050405020304" pitchFamily="18" charset="0"/>
              </a:rPr>
              <a:t>, c’est féminin.</a:t>
            </a:r>
          </a:p>
          <a:p>
            <a:r>
              <a:rPr lang="fr-FR" sz="1800" dirty="0">
                <a:effectLst/>
                <a:latin typeface="Times New Roman" panose="02020603050405020304" pitchFamily="18" charset="0"/>
                <a:ea typeface="Times New Roman" panose="02020603050405020304" pitchFamily="18" charset="0"/>
              </a:rPr>
              <a:t> </a:t>
            </a:r>
          </a:p>
          <a:p>
            <a:pPr marL="0" lvl="0" indent="0">
              <a:buClr>
                <a:srgbClr val="00B050"/>
              </a:buClr>
              <a:buFont typeface="Symbol" panose="050501020107060205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rPr>
              <a:t>« Aujourd’hui, on va voir si vos idées sont justes, si les animaux mâles sont toujours au masculin et les animaux femelles au féminin, si les noms qui se terminent par un -e sont féminins… »</a:t>
            </a:r>
            <a:endParaRPr lang="fr-FR" sz="1200" b="1" dirty="0">
              <a:latin typeface="+mn-lt"/>
            </a:endParaRPr>
          </a:p>
          <a:p>
            <a:endParaRPr lang="fr-FR" dirty="0"/>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3</a:t>
            </a:fld>
            <a:endParaRPr lang="fr-FR"/>
          </a:p>
        </p:txBody>
      </p:sp>
    </p:spTree>
    <p:extLst>
      <p:ext uri="{BB962C8B-B14F-4D97-AF65-F5344CB8AC3E}">
        <p14:creationId xmlns:p14="http://schemas.microsoft.com/office/powerpoint/2010/main" val="33960328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a:t>
            </a:r>
          </a:p>
          <a:p>
            <a:pPr>
              <a:tabLst>
                <a:tab pos="1244600" algn="l"/>
              </a:tabLst>
            </a:pPr>
            <a:r>
              <a:rPr lang="fr-FR" sz="1200" dirty="0">
                <a:effectLst/>
                <a:latin typeface="Times New Roman" panose="02020603050405020304" pitchFamily="18" charset="0"/>
                <a:ea typeface="Times New Roman" panose="02020603050405020304" pitchFamily="18" charset="0"/>
              </a:rPr>
              <a:t>Plusieurs lions dorment à l’ombre.</a:t>
            </a:r>
          </a:p>
          <a:p>
            <a:pPr>
              <a:tabLst>
                <a:tab pos="1244600" algn="l"/>
              </a:tabLst>
            </a:pPr>
            <a:r>
              <a:rPr lang="fr-FR" sz="1200" dirty="0">
                <a:effectLst/>
                <a:latin typeface="Times New Roman" panose="02020603050405020304" pitchFamily="18" charset="0"/>
                <a:ea typeface="Times New Roman" panose="02020603050405020304" pitchFamily="18" charset="0"/>
              </a:rPr>
              <a:t>Plusieurs lionnes dorment à l’ombre.</a:t>
            </a:r>
          </a:p>
          <a:p>
            <a:endParaRPr lang="fr-FR" b="1" dirty="0"/>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30</a:t>
            </a:fld>
            <a:endParaRPr lang="fr-FR"/>
          </a:p>
        </p:txBody>
      </p:sp>
    </p:spTree>
    <p:extLst>
      <p:ext uri="{BB962C8B-B14F-4D97-AF65-F5344CB8AC3E}">
        <p14:creationId xmlns:p14="http://schemas.microsoft.com/office/powerpoint/2010/main" val="2304478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t>(Affichage avec le mémo)</a:t>
            </a:r>
          </a:p>
          <a:p>
            <a:r>
              <a:rPr lang="fr-FR" b="1" dirty="0"/>
              <a:t>Exercice 1</a:t>
            </a:r>
          </a:p>
          <a:p>
            <a:pPr>
              <a:tabLst>
                <a:tab pos="1244600" algn="l"/>
              </a:tabLst>
            </a:pPr>
            <a:r>
              <a:rPr lang="fr-FR" sz="1200" dirty="0">
                <a:effectLst/>
                <a:latin typeface="Times New Roman" panose="02020603050405020304" pitchFamily="18" charset="0"/>
                <a:ea typeface="Times New Roman" panose="02020603050405020304" pitchFamily="18" charset="0"/>
              </a:rPr>
              <a:t>Plusieurs lions dorment à l’ombre.</a:t>
            </a:r>
          </a:p>
          <a:p>
            <a:pPr>
              <a:tabLst>
                <a:tab pos="1244600" algn="l"/>
              </a:tabLst>
            </a:pPr>
            <a:r>
              <a:rPr lang="fr-FR" sz="1200" dirty="0">
                <a:effectLst/>
                <a:latin typeface="Times New Roman" panose="02020603050405020304" pitchFamily="18" charset="0"/>
                <a:ea typeface="Times New Roman" panose="02020603050405020304" pitchFamily="18" charset="0"/>
              </a:rPr>
              <a:t>Plusieurs lionnes dorment à l’ombre.</a:t>
            </a:r>
          </a:p>
          <a:p>
            <a:endParaRPr lang="fr-FR" b="1" dirty="0"/>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31</a:t>
            </a:fld>
            <a:endParaRPr lang="fr-FR"/>
          </a:p>
        </p:txBody>
      </p:sp>
    </p:spTree>
    <p:extLst>
      <p:ext uri="{BB962C8B-B14F-4D97-AF65-F5344CB8AC3E}">
        <p14:creationId xmlns:p14="http://schemas.microsoft.com/office/powerpoint/2010/main" val="1232992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2</a:t>
            </a:r>
          </a:p>
          <a:p>
            <a:pPr>
              <a:tabLst>
                <a:tab pos="1160145" algn="l"/>
              </a:tabLst>
            </a:pPr>
            <a:r>
              <a:rPr lang="fr-FR" sz="1200" b="0" dirty="0">
                <a:effectLst/>
                <a:latin typeface="Times New Roman" panose="02020603050405020304" pitchFamily="18" charset="0"/>
                <a:ea typeface="Times New Roman" panose="02020603050405020304" pitchFamily="18" charset="0"/>
              </a:rPr>
              <a:t>Dictée :</a:t>
            </a:r>
          </a:p>
          <a:p>
            <a:pPr>
              <a:tabLst>
                <a:tab pos="1160145" algn="l"/>
              </a:tabLst>
            </a:pPr>
            <a:r>
              <a:rPr lang="fr-FR" sz="1200" dirty="0">
                <a:effectLst/>
                <a:latin typeface="Times New Roman" panose="02020603050405020304" pitchFamily="18" charset="0"/>
                <a:ea typeface="Times New Roman" panose="02020603050405020304" pitchFamily="18" charset="0"/>
              </a:rPr>
              <a:t>Plusieurs billes roulent sur le sol.</a:t>
            </a:r>
          </a:p>
          <a:p>
            <a:pPr>
              <a:tabLst>
                <a:tab pos="1160145" algn="l"/>
              </a:tabLst>
            </a:pPr>
            <a:endPar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tabLst>
                <a:tab pos="1160145" algn="l"/>
              </a:tabLst>
            </a:pP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Choisir une modalité de la dictée parmi celles proposées dans l’introduction du </a:t>
            </a:r>
            <a:r>
              <a:rPr lang="fr-FR" sz="12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Guide</a:t>
            </a: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32</a:t>
            </a:fld>
            <a:endParaRPr lang="fr-FR"/>
          </a:p>
        </p:txBody>
      </p:sp>
    </p:spTree>
    <p:extLst>
      <p:ext uri="{BB962C8B-B14F-4D97-AF65-F5344CB8AC3E}">
        <p14:creationId xmlns:p14="http://schemas.microsoft.com/office/powerpoint/2010/main" val="6816262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t>(Affichage avec le mémo)</a:t>
            </a:r>
          </a:p>
          <a:p>
            <a:r>
              <a:rPr lang="fr-FR" b="1" dirty="0"/>
              <a:t>Exercice 2</a:t>
            </a:r>
          </a:p>
          <a:p>
            <a:pPr>
              <a:tabLst>
                <a:tab pos="1160145" algn="l"/>
              </a:tabLst>
            </a:pPr>
            <a:r>
              <a:rPr lang="fr-FR" sz="1200" b="0" dirty="0">
                <a:effectLst/>
                <a:latin typeface="Times New Roman" panose="02020603050405020304" pitchFamily="18" charset="0"/>
                <a:ea typeface="Times New Roman" panose="02020603050405020304" pitchFamily="18" charset="0"/>
              </a:rPr>
              <a:t>Dictée :</a:t>
            </a:r>
          </a:p>
          <a:p>
            <a:pPr>
              <a:tabLst>
                <a:tab pos="1160145" algn="l"/>
              </a:tabLst>
            </a:pPr>
            <a:r>
              <a:rPr lang="fr-FR" sz="1200" dirty="0">
                <a:effectLst/>
                <a:latin typeface="Times New Roman" panose="02020603050405020304" pitchFamily="18" charset="0"/>
                <a:ea typeface="Times New Roman" panose="02020603050405020304" pitchFamily="18" charset="0"/>
              </a:rPr>
              <a:t>Plusieurs billes roulent sur le sol.</a:t>
            </a:r>
          </a:p>
          <a:p>
            <a:pPr>
              <a:tabLst>
                <a:tab pos="1160145" algn="l"/>
              </a:tabLst>
            </a:pPr>
            <a:endPar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tabLst>
                <a:tab pos="1160145" algn="l"/>
              </a:tabLst>
            </a:pP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Choisir une modalité de la dictée parmi celles proposées dans l’introduction du </a:t>
            </a:r>
            <a:r>
              <a:rPr lang="fr-FR" sz="12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Guide</a:t>
            </a: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33</a:t>
            </a:fld>
            <a:endParaRPr lang="fr-FR"/>
          </a:p>
        </p:txBody>
      </p:sp>
    </p:spTree>
    <p:extLst>
      <p:ext uri="{BB962C8B-B14F-4D97-AF65-F5344CB8AC3E}">
        <p14:creationId xmlns:p14="http://schemas.microsoft.com/office/powerpoint/2010/main" val="2468678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2 : </a:t>
            </a:r>
            <a:r>
              <a:rPr lang="fr-FR" sz="1800" b="1" i="1" kern="0" dirty="0">
                <a:effectLst/>
                <a:highlight>
                  <a:srgbClr val="D3D3D3"/>
                </a:highlight>
                <a:latin typeface="Times New Roman" panose="02020603050405020304" pitchFamily="18" charset="0"/>
                <a:ea typeface="Times New Roman" panose="02020603050405020304" pitchFamily="18" charset="0"/>
              </a:rPr>
              <a:t>Classement</a:t>
            </a:r>
            <a:r>
              <a:rPr lang="fr-FR" sz="1800" b="1" kern="0" dirty="0">
                <a:effectLst/>
                <a:highlight>
                  <a:srgbClr val="D3D3D3"/>
                </a:highlight>
                <a:latin typeface="Times New Roman" panose="02020603050405020304" pitchFamily="18" charset="0"/>
                <a:ea typeface="Times New Roman" panose="02020603050405020304" pitchFamily="18" charset="0"/>
              </a:rPr>
              <a:t>.</a:t>
            </a:r>
            <a:r>
              <a:rPr lang="fr-FR" sz="1800" b="1" kern="0" dirty="0">
                <a:effectLst/>
                <a:latin typeface="Times New Roman" panose="02020603050405020304" pitchFamily="18" charset="0"/>
                <a:ea typeface="Times New Roman" panose="02020603050405020304" pitchFamily="18" charset="0"/>
              </a:rPr>
              <a:t> Distinguer les noms masculins et féminins</a:t>
            </a:r>
          </a:p>
          <a:p>
            <a:endParaRPr lang="fr-FR" sz="1800" b="1" kern="0" dirty="0">
              <a:effectLst/>
              <a:latin typeface="Times New Roman" panose="02020603050405020304" pitchFamily="18" charset="0"/>
            </a:endParaRPr>
          </a:p>
          <a:p>
            <a:pPr marL="285750" lvl="0" indent="-285750">
              <a:buClr>
                <a:srgbClr val="00B050"/>
              </a:buClr>
              <a:buFont typeface="Wingdings 3" panose="05040102010807070707" pitchFamily="18" charset="2"/>
              <a:buChar char="u"/>
            </a:pPr>
            <a:r>
              <a:rPr lang="fr-FR" sz="1800" b="1" dirty="0">
                <a:effectLst/>
                <a:latin typeface="Times New Roman" panose="02020603050405020304" pitchFamily="18" charset="0"/>
                <a:ea typeface="Times New Roman" panose="02020603050405020304" pitchFamily="18" charset="0"/>
              </a:rPr>
              <a:t>Afficher </a:t>
            </a:r>
            <a:r>
              <a:rPr lang="fr-FR" sz="1800" b="0" dirty="0">
                <a:effectLst/>
                <a:latin typeface="Times New Roman" panose="02020603050405020304" pitchFamily="18" charset="0"/>
                <a:ea typeface="Times New Roman" panose="02020603050405020304" pitchFamily="18" charset="0"/>
              </a:rPr>
              <a:t>le pictogramme du classement et rappeler quelle activité </a:t>
            </a:r>
            <a:r>
              <a:rPr lang="fr-FR" sz="1800" b="0">
                <a:effectLst/>
                <a:latin typeface="Times New Roman" panose="02020603050405020304" pitchFamily="18" charset="0"/>
                <a:ea typeface="Times New Roman" panose="02020603050405020304" pitchFamily="18" charset="0"/>
              </a:rPr>
              <a:t>il annonce.</a:t>
            </a:r>
            <a:endParaRPr lang="fr-FR" sz="1800" b="0" dirty="0">
              <a:effectLst/>
              <a:latin typeface="Times New Roman" panose="02020603050405020304" pitchFamily="18" charset="0"/>
              <a:ea typeface="Times New Roman" panose="02020603050405020304" pitchFamily="18" charset="0"/>
            </a:endParaRPr>
          </a:p>
          <a:p>
            <a:pPr marL="0" lvl="0" indent="0">
              <a:buClr>
                <a:srgbClr val="00B050"/>
              </a:buClr>
              <a:buFont typeface="Wingdings 3" panose="05040102010807070707" pitchFamily="18" charset="2"/>
              <a:buNone/>
            </a:pPr>
            <a:endParaRPr lang="fr-FR" sz="1800" b="0" dirty="0">
              <a:effectLst/>
              <a:latin typeface="Times New Roman" panose="02020603050405020304" pitchFamily="18" charset="0"/>
              <a:ea typeface="Times New Roman" panose="02020603050405020304" pitchFamily="18" charset="0"/>
            </a:endParaRPr>
          </a:p>
          <a:p>
            <a:pPr marL="285750" lvl="0" indent="-285750">
              <a:buClr>
                <a:srgbClr val="00B050"/>
              </a:buClr>
              <a:buFont typeface="Wingdings 3" panose="05040102010807070707" pitchFamily="18" charset="2"/>
              <a:buChar char="u"/>
            </a:pPr>
            <a:r>
              <a:rPr lang="fr-FR" sz="1800" b="1" dirty="0">
                <a:effectLst/>
                <a:latin typeface="Times New Roman" panose="02020603050405020304" pitchFamily="18" charset="0"/>
                <a:ea typeface="Times New Roman" panose="02020603050405020304" pitchFamily="18" charset="0"/>
              </a:rPr>
              <a:t>Distribuer</a:t>
            </a:r>
            <a:r>
              <a:rPr lang="fr-FR" sz="1800" dirty="0">
                <a:effectLst/>
                <a:latin typeface="Times New Roman" panose="02020603050405020304" pitchFamily="18" charset="0"/>
                <a:ea typeface="Times New Roman" panose="02020603050405020304" pitchFamily="18" charset="0"/>
              </a:rPr>
              <a:t> à chaque binôme les étiquettes-mots </a:t>
            </a:r>
            <a:r>
              <a:rPr lang="fr-FR" sz="1800" i="1" dirty="0">
                <a:effectLst/>
                <a:latin typeface="Times New Roman" panose="02020603050405020304" pitchFamily="18" charset="0"/>
                <a:ea typeface="Calibri" panose="020F0502020204030204" pitchFamily="34" charset="0"/>
              </a:rPr>
              <a:t>(cf. Fichier photocopiable)</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4</a:t>
            </a:fld>
            <a:endParaRPr lang="fr-FR"/>
          </a:p>
        </p:txBody>
      </p:sp>
    </p:spTree>
    <p:extLst>
      <p:ext uri="{BB962C8B-B14F-4D97-AF65-F5344CB8AC3E}">
        <p14:creationId xmlns:p14="http://schemas.microsoft.com/office/powerpoint/2010/main" val="3685280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Times New Roman" panose="02020603050405020304" pitchFamily="18" charset="0"/>
              </a:rPr>
              <a:t>« Avec votre voisin, classez les étiquettes en deux groupes : noms masculins ou noms féminins. »</a:t>
            </a:r>
            <a:endParaRPr lang="fr-FR" sz="12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5</a:t>
            </a:fld>
            <a:endParaRPr lang="fr-FR"/>
          </a:p>
        </p:txBody>
      </p:sp>
    </p:spTree>
    <p:extLst>
      <p:ext uri="{BB962C8B-B14F-4D97-AF65-F5344CB8AC3E}">
        <p14:creationId xmlns:p14="http://schemas.microsoft.com/office/powerpoint/2010/main" val="1521950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buClr>
                <a:srgbClr val="00B050"/>
              </a:buClr>
              <a:buFont typeface="Symbol" panose="050501020107060205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rPr>
              <a:t>« Je vais vous redire les noms. Pour chacun, vous me direz si c’est un nom masculin ou un nom féminin, et surtout vous me direz comment vous le savez. »</a:t>
            </a:r>
          </a:p>
          <a:p>
            <a:pPr marL="0" marR="0" lvl="0" indent="0" algn="l" defTabSz="914400" rtl="0" eaLnBrk="1" fontAlgn="auto" latinLnBrk="0" hangingPunct="1">
              <a:lnSpc>
                <a:spcPct val="100000"/>
              </a:lnSpc>
              <a:spcBef>
                <a:spcPts val="0"/>
              </a:spcBef>
              <a:spcAft>
                <a:spcPts val="0"/>
              </a:spcAft>
              <a:buClr>
                <a:srgbClr val="00B050"/>
              </a:buClr>
              <a:buSzTx/>
              <a:buFont typeface="Symbol" panose="05050102010706020507" pitchFamily="18" charset="2"/>
              <a:buNone/>
              <a:tabLst/>
              <a:defRPr/>
            </a:pPr>
            <a:r>
              <a:rPr lang="fr-FR" sz="1800" dirty="0">
                <a:effectLst/>
                <a:latin typeface="Times New Roman" panose="02020603050405020304" pitchFamily="18" charset="0"/>
                <a:ea typeface="Times New Roman" panose="02020603050405020304" pitchFamily="18" charset="0"/>
              </a:rPr>
              <a:t>[</a:t>
            </a:r>
            <a:r>
              <a:rPr lang="fr-FR" sz="1800" b="1" dirty="0">
                <a:effectLst/>
                <a:latin typeface="Times New Roman" panose="02020603050405020304" pitchFamily="18" charset="0"/>
                <a:ea typeface="Times New Roman" panose="02020603050405020304" pitchFamily="18" charset="0"/>
              </a:rPr>
              <a:t>Commencer </a:t>
            </a:r>
            <a:r>
              <a:rPr lang="fr-FR" sz="1800" dirty="0">
                <a:effectLst/>
                <a:latin typeface="Times New Roman" panose="02020603050405020304" pitchFamily="18" charset="0"/>
                <a:ea typeface="Times New Roman" panose="02020603050405020304" pitchFamily="18" charset="0"/>
              </a:rPr>
              <a:t>l’énumération par les noms qui portent des marques comme les adjectifs : chat – chatte – gamin – gamine.]</a:t>
            </a:r>
          </a:p>
          <a:p>
            <a:pPr marL="0" lvl="0" indent="0">
              <a:buClr>
                <a:srgbClr val="00B050"/>
              </a:buClr>
              <a:buFont typeface="Symbol" panose="05050102010706020507" pitchFamily="18" charset="2"/>
              <a:buNone/>
            </a:pPr>
            <a:endParaRPr lang="fr-FR" sz="1800" b="1" u="sng" dirty="0">
              <a:solidFill>
                <a:srgbClr val="00B050"/>
              </a:solidFill>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Times New Roman" panose="02020603050405020304" pitchFamily="18" charset="0"/>
              </a:rPr>
              <a:t>Réponse probable</a:t>
            </a:r>
            <a:r>
              <a:rPr lang="fr-FR" sz="1800" b="1" dirty="0">
                <a:solidFill>
                  <a:srgbClr val="00B050"/>
                </a:solidFill>
                <a:effectLst/>
                <a:latin typeface="Times New Roman" panose="02020603050405020304" pitchFamily="18" charset="0"/>
                <a:ea typeface="Times New Roman" panose="02020603050405020304" pitchFamily="18" charset="0"/>
              </a:rPr>
              <a:t> </a:t>
            </a:r>
            <a:r>
              <a:rPr lang="fr-FR" sz="1800" b="0" dirty="0">
                <a:solidFill>
                  <a:srgbClr val="00B050"/>
                </a:solidFill>
                <a:effectLst/>
                <a:latin typeface="Times New Roman" panose="02020603050405020304" pitchFamily="18" charset="0"/>
                <a:ea typeface="Times New Roman" panose="02020603050405020304" pitchFamily="18" charset="0"/>
              </a:rPr>
              <a:t>:</a:t>
            </a:r>
          </a:p>
          <a:p>
            <a:pPr marL="0" lvl="0" indent="0">
              <a:buClr>
                <a:srgbClr val="00B050"/>
              </a:buClr>
              <a:buFont typeface="Symbol" panose="05050102010706020507" pitchFamily="18" charset="2"/>
              <a:buNone/>
            </a:pPr>
            <a:r>
              <a:rPr lang="fr-FR" sz="1800" dirty="0">
                <a:effectLst/>
                <a:latin typeface="Times New Roman" panose="02020603050405020304" pitchFamily="18" charset="0"/>
                <a:ea typeface="Times New Roman" panose="02020603050405020304" pitchFamily="18" charset="0"/>
              </a:rPr>
              <a:t>Un chat est un mâle, un gamin est un garçon : ce sont des noms masculins.</a:t>
            </a:r>
          </a:p>
          <a:p>
            <a:pPr marL="0" lvl="0" indent="0">
              <a:buClr>
                <a:srgbClr val="00B050"/>
              </a:buClr>
              <a:buFont typeface="Symbol" panose="05050102010706020507" pitchFamily="18" charset="2"/>
              <a:buNone/>
            </a:pPr>
            <a:r>
              <a:rPr lang="fr-FR" sz="1800" dirty="0">
                <a:effectLst/>
                <a:latin typeface="Times New Roman" panose="02020603050405020304" pitchFamily="18" charset="0"/>
                <a:ea typeface="Times New Roman" panose="02020603050405020304" pitchFamily="18" charset="0"/>
              </a:rPr>
              <a:t>Une chatte est une femelle, une gamine est une fille : ce sont des noms féminins.</a:t>
            </a:r>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6</a:t>
            </a:fld>
            <a:endParaRPr lang="fr-FR"/>
          </a:p>
        </p:txBody>
      </p:sp>
    </p:spTree>
    <p:extLst>
      <p:ext uri="{BB962C8B-B14F-4D97-AF65-F5344CB8AC3E}">
        <p14:creationId xmlns:p14="http://schemas.microsoft.com/office/powerpoint/2010/main" val="815588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buClr>
                <a:srgbClr val="00B050"/>
              </a:buClr>
              <a:buFont typeface="Symbol" panose="05050102010706020507" pitchFamily="18" charset="2"/>
              <a:buNone/>
              <a:tabLst>
                <a:tab pos="180340" algn="l"/>
              </a:tabLst>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Times New Roman" panose="02020603050405020304" pitchFamily="18" charset="0"/>
              </a:rPr>
              <a:t>Continuer</a:t>
            </a:r>
            <a:r>
              <a:rPr lang="fr-FR" sz="1800" dirty="0">
                <a:effectLst/>
                <a:latin typeface="Times New Roman" panose="02020603050405020304" pitchFamily="18" charset="0"/>
                <a:ea typeface="Times New Roman" panose="02020603050405020304" pitchFamily="18" charset="0"/>
              </a:rPr>
              <a:t> avec les noms d’animaux qui sont différents selon le sexe, mais qui ne portent pas de marques de genre : coq – poule – vache – taureau.</a:t>
            </a:r>
          </a:p>
          <a:p>
            <a:pPr marL="0" lvl="0" indent="0">
              <a:buClr>
                <a:srgbClr val="00B050"/>
              </a:buClr>
              <a:buFont typeface="Symbol" panose="05050102010706020507" pitchFamily="18" charset="2"/>
              <a:buNone/>
              <a:tabLst>
                <a:tab pos="180340" algn="l"/>
              </a:tabLst>
            </a:pPr>
            <a:endParaRPr lang="fr-FR" sz="1800" b="1" u="sng" dirty="0">
              <a:solidFill>
                <a:srgbClr val="00B050"/>
              </a:solidFill>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tabLst>
                <a:tab pos="180340" algn="l"/>
              </a:tabLst>
            </a:pPr>
            <a:r>
              <a:rPr lang="fr-FR" sz="1800" b="1" u="sng" dirty="0">
                <a:solidFill>
                  <a:srgbClr val="00B050"/>
                </a:solidFill>
                <a:effectLst/>
                <a:latin typeface="Times New Roman" panose="02020603050405020304" pitchFamily="18" charset="0"/>
                <a:ea typeface="Times New Roman" panose="02020603050405020304" pitchFamily="18" charset="0"/>
              </a:rPr>
              <a:t>Réponse probable</a:t>
            </a:r>
            <a:r>
              <a:rPr lang="fr-FR" sz="1800" b="1" dirty="0">
                <a:solidFill>
                  <a:srgbClr val="00B050"/>
                </a:solidFill>
                <a:effectLst/>
                <a:latin typeface="Times New Roman" panose="02020603050405020304" pitchFamily="18" charset="0"/>
                <a:ea typeface="Times New Roman" panose="02020603050405020304" pitchFamily="18" charset="0"/>
              </a:rPr>
              <a:t> </a:t>
            </a:r>
            <a:r>
              <a:rPr lang="fr-FR" sz="1800" b="0" dirty="0">
                <a:solidFill>
                  <a:srgbClr val="00B050"/>
                </a:solidFill>
                <a:effectLst/>
                <a:latin typeface="Times New Roman" panose="02020603050405020304" pitchFamily="18" charset="0"/>
                <a:ea typeface="Times New Roman" panose="02020603050405020304" pitchFamily="18" charset="0"/>
              </a:rPr>
              <a:t>:</a:t>
            </a:r>
          </a:p>
          <a:p>
            <a:pPr marL="0" lvl="0" indent="0">
              <a:buClr>
                <a:srgbClr val="00B050"/>
              </a:buClr>
              <a:buFont typeface="Symbol" panose="05050102010706020507" pitchFamily="18" charset="2"/>
              <a:buNone/>
              <a:tabLst>
                <a:tab pos="180340" algn="l"/>
              </a:tabLst>
            </a:pPr>
            <a:r>
              <a:rPr lang="fr-FR" sz="1800" dirty="0">
                <a:effectLst/>
                <a:latin typeface="Times New Roman" panose="02020603050405020304" pitchFamily="18" charset="0"/>
                <a:ea typeface="Times New Roman" panose="02020603050405020304" pitchFamily="18" charset="0"/>
              </a:rPr>
              <a:t>Un coq est un mâle, un taureau aussi : ce sont les noms masculins.</a:t>
            </a:r>
          </a:p>
          <a:p>
            <a:pPr marL="0" lvl="0" indent="0">
              <a:buClr>
                <a:srgbClr val="00B050"/>
              </a:buClr>
              <a:buFont typeface="Symbol" panose="05050102010706020507" pitchFamily="18" charset="2"/>
              <a:buNone/>
              <a:tabLst>
                <a:tab pos="180340" algn="l"/>
              </a:tabLst>
            </a:pPr>
            <a:r>
              <a:rPr lang="fr-FR" sz="1800" dirty="0">
                <a:effectLst/>
                <a:latin typeface="Times New Roman" panose="02020603050405020304" pitchFamily="18" charset="0"/>
                <a:ea typeface="Times New Roman" panose="02020603050405020304" pitchFamily="18" charset="0"/>
              </a:rPr>
              <a:t>Une poule est une femelle, une vache aussi : ce sont des noms féminins.</a:t>
            </a:r>
          </a:p>
          <a:p>
            <a:pPr marL="0" lvl="0" indent="0">
              <a:buClr>
                <a:srgbClr val="00B050"/>
              </a:buClr>
              <a:buFont typeface="Symbol" panose="05050102010706020507" pitchFamily="18" charset="2"/>
              <a:buNone/>
              <a:tabLst>
                <a:tab pos="180340" algn="l"/>
              </a:tabLst>
            </a:pPr>
            <a:r>
              <a:rPr lang="fr-FR" sz="1800" i="1" dirty="0">
                <a:effectLst/>
                <a:latin typeface="Times New Roman" panose="02020603050405020304" pitchFamily="18" charset="0"/>
                <a:ea typeface="Times New Roman" panose="02020603050405020304" pitchFamily="18" charset="0"/>
              </a:rPr>
              <a:t>Poule</a:t>
            </a:r>
            <a:r>
              <a:rPr lang="fr-FR" sz="1800" dirty="0">
                <a:effectLst/>
                <a:latin typeface="Times New Roman" panose="02020603050405020304" pitchFamily="18" charset="0"/>
                <a:ea typeface="Times New Roman" panose="02020603050405020304" pitchFamily="18" charset="0"/>
              </a:rPr>
              <a:t> et </a:t>
            </a:r>
            <a:r>
              <a:rPr lang="fr-FR" sz="1800" i="1" dirty="0">
                <a:effectLst/>
                <a:latin typeface="Times New Roman" panose="02020603050405020304" pitchFamily="18" charset="0"/>
                <a:ea typeface="Times New Roman" panose="02020603050405020304" pitchFamily="18" charset="0"/>
              </a:rPr>
              <a:t>vache</a:t>
            </a:r>
            <a:r>
              <a:rPr lang="fr-FR" sz="1800" dirty="0">
                <a:effectLst/>
                <a:latin typeface="Times New Roman" panose="02020603050405020304" pitchFamily="18" charset="0"/>
                <a:ea typeface="Times New Roman" panose="02020603050405020304" pitchFamily="18" charset="0"/>
              </a:rPr>
              <a:t> se terminent par un </a:t>
            </a:r>
            <a:r>
              <a:rPr lang="fr-FR" sz="1800" b="1" i="1" dirty="0">
                <a:effectLst/>
                <a:latin typeface="Times New Roman" panose="02020603050405020304" pitchFamily="18" charset="0"/>
                <a:ea typeface="Times New Roman" panose="02020603050405020304" pitchFamily="18" charset="0"/>
              </a:rPr>
              <a:t>-e</a:t>
            </a:r>
            <a:r>
              <a:rPr lang="fr-FR" sz="1800" dirty="0">
                <a:effectLst/>
                <a:latin typeface="Times New Roman" panose="02020603050405020304" pitchFamily="18" charset="0"/>
                <a:ea typeface="Times New Roman" panose="02020603050405020304" pitchFamily="18" charset="0"/>
              </a:rPr>
              <a:t> : ce sont des mots féminins.</a:t>
            </a:r>
          </a:p>
          <a:p>
            <a:pPr marL="0" lvl="0" indent="0">
              <a:buClr>
                <a:srgbClr val="00B050"/>
              </a:buClr>
              <a:buFont typeface="Symbol" panose="05050102010706020507" pitchFamily="18" charset="2"/>
              <a:buNone/>
              <a:tabLst>
                <a:tab pos="180340" algn="l"/>
              </a:tabLst>
            </a:pPr>
            <a:r>
              <a:rPr lang="fr-FR" sz="1800" i="1" dirty="0">
                <a:effectLst/>
                <a:latin typeface="Times New Roman" panose="02020603050405020304" pitchFamily="18" charset="0"/>
                <a:ea typeface="Times New Roman" panose="02020603050405020304" pitchFamily="18" charset="0"/>
              </a:rPr>
              <a:t>Coq</a:t>
            </a:r>
            <a:r>
              <a:rPr lang="fr-FR" sz="1800" dirty="0">
                <a:effectLst/>
                <a:latin typeface="Times New Roman" panose="02020603050405020304" pitchFamily="18" charset="0"/>
                <a:ea typeface="Times New Roman" panose="02020603050405020304" pitchFamily="18" charset="0"/>
              </a:rPr>
              <a:t> et </a:t>
            </a:r>
            <a:r>
              <a:rPr lang="fr-FR" sz="1800" i="1" dirty="0">
                <a:effectLst/>
                <a:latin typeface="Times New Roman" panose="02020603050405020304" pitchFamily="18" charset="0"/>
                <a:ea typeface="Times New Roman" panose="02020603050405020304" pitchFamily="18" charset="0"/>
              </a:rPr>
              <a:t>taureau</a:t>
            </a:r>
            <a:r>
              <a:rPr lang="fr-FR" sz="1800" dirty="0">
                <a:effectLst/>
                <a:latin typeface="Times New Roman" panose="02020603050405020304" pitchFamily="18" charset="0"/>
                <a:ea typeface="Times New Roman" panose="02020603050405020304" pitchFamily="18" charset="0"/>
              </a:rPr>
              <a:t> ne se terminent pas par un </a:t>
            </a:r>
            <a:r>
              <a:rPr lang="fr-FR" sz="1800" b="1" i="1" dirty="0">
                <a:effectLst/>
                <a:latin typeface="Times New Roman" panose="02020603050405020304" pitchFamily="18" charset="0"/>
                <a:ea typeface="Times New Roman" panose="02020603050405020304" pitchFamily="18" charset="0"/>
              </a:rPr>
              <a:t>-e</a:t>
            </a:r>
            <a:r>
              <a:rPr lang="fr-FR" sz="1800" dirty="0">
                <a:effectLst/>
                <a:latin typeface="Times New Roman" panose="02020603050405020304" pitchFamily="18" charset="0"/>
                <a:ea typeface="Times New Roman" panose="02020603050405020304" pitchFamily="18" charset="0"/>
              </a:rPr>
              <a:t> : ce sont des mots masculins.</a:t>
            </a:r>
          </a:p>
          <a:p>
            <a:pPr marL="180340"/>
            <a:r>
              <a:rPr lang="fr-FR" sz="1800" dirty="0">
                <a:effectLst/>
                <a:latin typeface="Times New Roman" panose="02020603050405020304" pitchFamily="18" charset="0"/>
                <a:ea typeface="Times New Roman" panose="02020603050405020304" pitchFamily="18" charset="0"/>
              </a:rPr>
              <a:t> </a:t>
            </a:r>
          </a:p>
          <a:p>
            <a:endParaRPr lang="fr-FR" dirty="0"/>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7</a:t>
            </a:fld>
            <a:endParaRPr lang="fr-FR"/>
          </a:p>
        </p:txBody>
      </p:sp>
    </p:spTree>
    <p:extLst>
      <p:ext uri="{BB962C8B-B14F-4D97-AF65-F5344CB8AC3E}">
        <p14:creationId xmlns:p14="http://schemas.microsoft.com/office/powerpoint/2010/main" val="471038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buClr>
                <a:srgbClr val="00B050"/>
              </a:buClr>
              <a:buFont typeface="Symbol" panose="05050102010706020507" pitchFamily="18" charset="2"/>
              <a:buNone/>
              <a:tabLst>
                <a:tab pos="180340" algn="l"/>
              </a:tabLst>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effectLst/>
                <a:latin typeface="Times New Roman" panose="02020603050405020304" pitchFamily="18" charset="0"/>
                <a:ea typeface="Times New Roman" panose="02020603050405020304" pitchFamily="18" charset="0"/>
              </a:rPr>
              <a:t>Sans commenter les réponses, </a:t>
            </a:r>
            <a:r>
              <a:rPr lang="fr-FR" sz="1800" b="1" dirty="0">
                <a:effectLst/>
                <a:latin typeface="Times New Roman" panose="02020603050405020304" pitchFamily="18" charset="0"/>
                <a:ea typeface="Times New Roman" panose="02020603050405020304" pitchFamily="18" charset="0"/>
              </a:rPr>
              <a:t>continuer</a:t>
            </a:r>
            <a:r>
              <a:rPr lang="fr-FR" sz="1800" dirty="0">
                <a:effectLst/>
                <a:latin typeface="Times New Roman" panose="02020603050405020304" pitchFamily="18" charset="0"/>
                <a:ea typeface="Times New Roman" panose="02020603050405020304" pitchFamily="18" charset="0"/>
              </a:rPr>
              <a:t> par les noms des animaux pour lesquels la présence ou l’absence d’un </a:t>
            </a:r>
            <a:r>
              <a:rPr lang="fr-FR" sz="1800" b="1" i="1" dirty="0">
                <a:effectLst/>
                <a:latin typeface="Times New Roman" panose="02020603050405020304" pitchFamily="18" charset="0"/>
                <a:ea typeface="Times New Roman" panose="02020603050405020304" pitchFamily="18" charset="0"/>
              </a:rPr>
              <a:t>-e</a:t>
            </a:r>
            <a:r>
              <a:rPr lang="fr-FR" sz="1800" dirty="0">
                <a:effectLst/>
                <a:latin typeface="Times New Roman" panose="02020603050405020304" pitchFamily="18" charset="0"/>
                <a:ea typeface="Times New Roman" panose="02020603050405020304" pitchFamily="18" charset="0"/>
              </a:rPr>
              <a:t> peut, à tort, être prise pour l’indice d’une différence sexuelle : coccinelle – serpent – écureuil. </a:t>
            </a:r>
            <a:r>
              <a:rPr lang="fr-FR" sz="1800">
                <a:effectLst/>
                <a:latin typeface="Times New Roman" panose="02020603050405020304" pitchFamily="18"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tabLst>
                <a:tab pos="180340" algn="l"/>
              </a:tabLst>
            </a:pPr>
            <a:endParaRPr lang="fr-FR" sz="1800" b="1" u="sng" dirty="0">
              <a:solidFill>
                <a:srgbClr val="00B050"/>
              </a:solidFill>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tabLst>
                <a:tab pos="180340" algn="l"/>
              </a:tabLst>
            </a:pPr>
            <a:r>
              <a:rPr lang="fr-FR" sz="1800" b="1" u="sng" dirty="0">
                <a:solidFill>
                  <a:srgbClr val="00B050"/>
                </a:solidFill>
                <a:effectLst/>
                <a:latin typeface="Times New Roman" panose="02020603050405020304" pitchFamily="18" charset="0"/>
                <a:ea typeface="Times New Roman" panose="02020603050405020304" pitchFamily="18" charset="0"/>
              </a:rPr>
              <a:t>Réponse probable</a:t>
            </a:r>
            <a:r>
              <a:rPr lang="fr-FR" sz="1800" b="1" dirty="0">
                <a:solidFill>
                  <a:srgbClr val="00B050"/>
                </a:solidFill>
                <a:effectLst/>
                <a:latin typeface="Times New Roman" panose="02020603050405020304" pitchFamily="18" charset="0"/>
                <a:ea typeface="Times New Roman" panose="02020603050405020304" pitchFamily="18" charset="0"/>
              </a:rPr>
              <a:t> </a:t>
            </a:r>
            <a:r>
              <a:rPr lang="fr-FR" sz="1800" b="0" dirty="0">
                <a:solidFill>
                  <a:srgbClr val="00B050"/>
                </a:solidFill>
                <a:effectLst/>
                <a:latin typeface="Times New Roman" panose="02020603050405020304" pitchFamily="18" charset="0"/>
                <a:ea typeface="Times New Roman" panose="02020603050405020304" pitchFamily="18" charset="0"/>
              </a:rPr>
              <a:t>:</a:t>
            </a:r>
            <a:endParaRPr lang="fr-FR" sz="1800" b="0" i="0" dirty="0">
              <a:solidFill>
                <a:srgbClr val="00B050"/>
              </a:solidFill>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tabLst>
                <a:tab pos="180340" algn="l"/>
              </a:tabLst>
            </a:pPr>
            <a:r>
              <a:rPr lang="fr-FR" sz="1800" i="1" dirty="0">
                <a:effectLst/>
                <a:latin typeface="Times New Roman" panose="02020603050405020304" pitchFamily="18" charset="0"/>
                <a:ea typeface="Times New Roman" panose="02020603050405020304" pitchFamily="18" charset="0"/>
              </a:rPr>
              <a:t>Coccinelle</a:t>
            </a:r>
            <a:r>
              <a:rPr lang="fr-FR" sz="1800" dirty="0">
                <a:effectLst/>
                <a:latin typeface="Times New Roman" panose="02020603050405020304" pitchFamily="18" charset="0"/>
                <a:ea typeface="Times New Roman" panose="02020603050405020304" pitchFamily="18" charset="0"/>
              </a:rPr>
              <a:t> est féminin parce qu’il y a un </a:t>
            </a:r>
            <a:r>
              <a:rPr lang="fr-FR" sz="1800" b="1" dirty="0">
                <a:effectLst/>
                <a:latin typeface="Times New Roman" panose="02020603050405020304" pitchFamily="18" charset="0"/>
                <a:ea typeface="Times New Roman" panose="02020603050405020304" pitchFamily="18" charset="0"/>
              </a:rPr>
              <a:t>-</a:t>
            </a:r>
            <a:r>
              <a:rPr lang="fr-FR" sz="1800" b="1" i="1" dirty="0">
                <a:effectLst/>
                <a:latin typeface="Times New Roman" panose="02020603050405020304" pitchFamily="18" charset="0"/>
                <a:ea typeface="Times New Roman" panose="02020603050405020304" pitchFamily="18" charset="0"/>
              </a:rPr>
              <a:t>e</a:t>
            </a:r>
            <a:r>
              <a:rPr lang="fr-FR" sz="1800" dirty="0">
                <a:effectLst/>
                <a:latin typeface="Times New Roman" panose="02020603050405020304" pitchFamily="18" charset="0"/>
                <a:ea typeface="Times New Roman" panose="02020603050405020304" pitchFamily="18" charset="0"/>
              </a:rPr>
              <a:t> à la fin.</a:t>
            </a:r>
          </a:p>
          <a:p>
            <a:pPr marL="0" lvl="0" indent="0">
              <a:buClr>
                <a:srgbClr val="00B050"/>
              </a:buClr>
              <a:buFont typeface="Symbol" panose="05050102010706020507" pitchFamily="18" charset="2"/>
              <a:buNone/>
              <a:tabLst>
                <a:tab pos="180340" algn="l"/>
              </a:tabLst>
            </a:pPr>
            <a:r>
              <a:rPr lang="fr-FR" sz="1800" i="1" dirty="0">
                <a:effectLst/>
                <a:latin typeface="Times New Roman" panose="02020603050405020304" pitchFamily="18" charset="0"/>
                <a:ea typeface="Times New Roman" panose="02020603050405020304" pitchFamily="18" charset="0"/>
              </a:rPr>
              <a:t>Serpent</a:t>
            </a:r>
            <a:r>
              <a:rPr lang="fr-FR" sz="1800" dirty="0">
                <a:effectLst/>
                <a:latin typeface="Times New Roman" panose="02020603050405020304" pitchFamily="18" charset="0"/>
                <a:ea typeface="Times New Roman" panose="02020603050405020304" pitchFamily="18" charset="0"/>
              </a:rPr>
              <a:t> et </a:t>
            </a:r>
            <a:r>
              <a:rPr lang="fr-FR" sz="1800" i="1" dirty="0">
                <a:effectLst/>
                <a:latin typeface="Times New Roman" panose="02020603050405020304" pitchFamily="18" charset="0"/>
                <a:ea typeface="Times New Roman" panose="02020603050405020304" pitchFamily="18" charset="0"/>
              </a:rPr>
              <a:t>écureuil</a:t>
            </a:r>
            <a:r>
              <a:rPr lang="fr-FR" sz="1800" dirty="0">
                <a:effectLst/>
                <a:latin typeface="Times New Roman" panose="02020603050405020304" pitchFamily="18" charset="0"/>
                <a:ea typeface="Times New Roman" panose="02020603050405020304" pitchFamily="18" charset="0"/>
              </a:rPr>
              <a:t> sont des mâles : il n’y a pas de </a:t>
            </a:r>
            <a:r>
              <a:rPr lang="fr-FR" sz="1800" b="1" dirty="0">
                <a:effectLst/>
                <a:latin typeface="Times New Roman" panose="02020603050405020304" pitchFamily="18" charset="0"/>
                <a:ea typeface="Times New Roman" panose="02020603050405020304" pitchFamily="18" charset="0"/>
              </a:rPr>
              <a:t>-</a:t>
            </a:r>
            <a:r>
              <a:rPr lang="fr-FR" sz="1800" b="1" i="1" dirty="0">
                <a:effectLst/>
                <a:latin typeface="Times New Roman" panose="02020603050405020304" pitchFamily="18" charset="0"/>
                <a:ea typeface="Times New Roman" panose="02020603050405020304" pitchFamily="18" charset="0"/>
              </a:rPr>
              <a:t>e</a:t>
            </a:r>
            <a:r>
              <a:rPr lang="fr-FR" sz="1800" dirty="0">
                <a:effectLst/>
                <a:latin typeface="Times New Roman" panose="02020603050405020304" pitchFamily="18" charset="0"/>
                <a:ea typeface="Times New Roman" panose="02020603050405020304" pitchFamily="18" charset="0"/>
              </a:rPr>
              <a:t> à la fin.</a:t>
            </a:r>
          </a:p>
          <a:p>
            <a:pPr marL="0" lvl="0" indent="0">
              <a:buClr>
                <a:srgbClr val="00B050"/>
              </a:buClr>
              <a:buFont typeface="Symbol" panose="05050102010706020507" pitchFamily="18" charset="2"/>
              <a:buNone/>
              <a:tabLst>
                <a:tab pos="180340" algn="l"/>
              </a:tabLst>
            </a:pP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8</a:t>
            </a:fld>
            <a:endParaRPr lang="fr-FR"/>
          </a:p>
        </p:txBody>
      </p:sp>
    </p:spTree>
    <p:extLst>
      <p:ext uri="{BB962C8B-B14F-4D97-AF65-F5344CB8AC3E}">
        <p14:creationId xmlns:p14="http://schemas.microsoft.com/office/powerpoint/2010/main" val="1174999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buClr>
                <a:srgbClr val="00B050"/>
              </a:buClr>
              <a:buFont typeface="Symbol" panose="05050102010706020507" pitchFamily="18" charset="2"/>
              <a:buNone/>
              <a:tabLst>
                <a:tab pos="180340" algn="l"/>
              </a:tabLst>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a:t>
            </a:r>
            <a:r>
              <a:rPr lang="fr-FR" sz="18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rPr>
              <a:t>« Est-ce qu’il n’y a pas de mamans serpents ? Il n’y a que des papas ? Qu’en pensez-vous ? »</a:t>
            </a:r>
            <a:endParaRPr lang="fr-FR" sz="1800" b="0" u="none" dirty="0">
              <a:solidFill>
                <a:schemeClr val="tx1"/>
              </a:solidFill>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tabLst>
                <a:tab pos="180340" algn="l"/>
              </a:tabLst>
            </a:pPr>
            <a:r>
              <a:rPr lang="fr-FR" sz="1800" b="1" u="sng" dirty="0">
                <a:solidFill>
                  <a:srgbClr val="00B050"/>
                </a:solidFill>
                <a:effectLst/>
                <a:latin typeface="Times New Roman" panose="02020603050405020304" pitchFamily="18" charset="0"/>
                <a:ea typeface="Times New Roman" panose="02020603050405020304" pitchFamily="18" charset="0"/>
              </a:rPr>
              <a:t>Réponse probable</a:t>
            </a:r>
            <a:r>
              <a:rPr lang="fr-FR" sz="1800" b="1" dirty="0">
                <a:solidFill>
                  <a:srgbClr val="00B050"/>
                </a:solidFill>
                <a:effectLst/>
                <a:latin typeface="Times New Roman" panose="02020603050405020304" pitchFamily="18" charset="0"/>
                <a:ea typeface="Times New Roman" panose="02020603050405020304" pitchFamily="18" charset="0"/>
              </a:rPr>
              <a:t> </a:t>
            </a:r>
            <a:r>
              <a:rPr lang="fr-FR" sz="1800" b="0" dirty="0">
                <a:solidFill>
                  <a:srgbClr val="00B050"/>
                </a:solidFill>
                <a:effectLst/>
                <a:latin typeface="Times New Roman" panose="02020603050405020304" pitchFamily="18" charset="0"/>
                <a:ea typeface="Times New Roman" panose="02020603050405020304" pitchFamily="18" charset="0"/>
              </a:rPr>
              <a:t>:</a:t>
            </a:r>
          </a:p>
          <a:p>
            <a:pPr marL="0" lvl="0" indent="0">
              <a:buClr>
                <a:srgbClr val="00B050"/>
              </a:buClr>
              <a:buFont typeface="Symbol" panose="05050102010706020507" pitchFamily="18" charset="2"/>
              <a:buNone/>
              <a:tabLst>
                <a:tab pos="180340" algn="l"/>
              </a:tabLst>
            </a:pPr>
            <a:r>
              <a:rPr lang="fr-FR" sz="1800" dirty="0">
                <a:effectLst/>
                <a:latin typeface="Times New Roman" panose="02020603050405020304" pitchFamily="18" charset="0"/>
                <a:ea typeface="Times New Roman" panose="02020603050405020304" pitchFamily="18" charset="0"/>
              </a:rPr>
              <a:t>Il faut qu’il y ait des mamans serpents. Sans mamans, il n’y aurait pas de petits.</a:t>
            </a:r>
          </a:p>
          <a:p>
            <a:pPr marL="0" lvl="0" indent="0">
              <a:buClr>
                <a:srgbClr val="00B050"/>
              </a:buClr>
              <a:buFont typeface="Symbol" panose="05050102010706020507" pitchFamily="18" charset="2"/>
              <a:buNone/>
              <a:tabLst>
                <a:tab pos="180340" algn="l"/>
              </a:tabLst>
            </a:pPr>
            <a:endParaRPr lang="fr-FR" sz="1800" b="1" dirty="0">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tabLst>
                <a:tab pos="180340" algn="l"/>
              </a:tabLst>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a:t>
            </a:r>
            <a:r>
              <a:rPr lang="fr-FR" sz="18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rPr>
              <a:t>« Oui. Il y a des serpents mâles et des serpents femelles. Mais le nom </a:t>
            </a:r>
            <a:r>
              <a:rPr lang="fr-FR" sz="1800" i="1" dirty="0">
                <a:solidFill>
                  <a:srgbClr val="0070C0"/>
                </a:solidFill>
                <a:effectLst/>
                <a:latin typeface="Times New Roman" panose="02020603050405020304" pitchFamily="18" charset="0"/>
                <a:ea typeface="Times New Roman" panose="02020603050405020304" pitchFamily="18" charset="0"/>
              </a:rPr>
              <a:t>serpent</a:t>
            </a:r>
            <a:r>
              <a:rPr lang="fr-FR" sz="1800" dirty="0">
                <a:solidFill>
                  <a:srgbClr val="0070C0"/>
                </a:solidFill>
                <a:effectLst/>
                <a:latin typeface="Times New Roman" panose="02020603050405020304" pitchFamily="18" charset="0"/>
                <a:ea typeface="Times New Roman" panose="02020603050405020304" pitchFamily="18" charset="0"/>
              </a:rPr>
              <a:t> est toujours masculin. On dit : "un serpent femelle" et on dit "ce serpent est vert", même si c’est une femelle. »</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5E0452C-F768-483F-B6B3-EAB1D566CB56}" type="slidenum">
              <a:rPr lang="fr-FR" smtClean="0"/>
              <a:t>9</a:t>
            </a:fld>
            <a:endParaRPr lang="fr-FR"/>
          </a:p>
        </p:txBody>
      </p:sp>
    </p:spTree>
    <p:extLst>
      <p:ext uri="{BB962C8B-B14F-4D97-AF65-F5344CB8AC3E}">
        <p14:creationId xmlns:p14="http://schemas.microsoft.com/office/powerpoint/2010/main" val="2096741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7B43CDB-F054-20EF-E190-137B37C6E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404043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7C5FE-9A54-4E85-8C00-03BB4C302F35}" type="datetimeFigureOut">
              <a:rPr lang="fr-FR" smtClean="0"/>
              <a:t>15/09/2023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5798CBA-4ECA-4F5B-A4A1-B04EDA64C3AC}" type="slidenum">
              <a:rPr lang="fr-FR" smtClean="0"/>
              <a:t>‹N°›</a:t>
            </a:fld>
            <a:endParaRPr lang="fr-FR"/>
          </a:p>
        </p:txBody>
      </p:sp>
    </p:spTree>
    <p:extLst>
      <p:ext uri="{BB962C8B-B14F-4D97-AF65-F5344CB8AC3E}">
        <p14:creationId xmlns:p14="http://schemas.microsoft.com/office/powerpoint/2010/main" val="1259218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4B7C5FE-9A54-4E85-8C00-03BB4C302F35}"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5798CBA-4ECA-4F5B-A4A1-B04EDA64C3AC}" type="slidenum">
              <a:rPr lang="fr-FR" smtClean="0"/>
              <a:t>‹N°›</a:t>
            </a:fld>
            <a:endParaRPr lang="fr-FR"/>
          </a:p>
        </p:txBody>
      </p:sp>
    </p:spTree>
    <p:extLst>
      <p:ext uri="{BB962C8B-B14F-4D97-AF65-F5344CB8AC3E}">
        <p14:creationId xmlns:p14="http://schemas.microsoft.com/office/powerpoint/2010/main" val="3679135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4B7C5FE-9A54-4E85-8C00-03BB4C302F35}"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5798CBA-4ECA-4F5B-A4A1-B04EDA64C3AC}" type="slidenum">
              <a:rPr lang="fr-FR" smtClean="0"/>
              <a:t>‹N°›</a:t>
            </a:fld>
            <a:endParaRPr lang="fr-FR"/>
          </a:p>
        </p:txBody>
      </p:sp>
    </p:spTree>
    <p:extLst>
      <p:ext uri="{BB962C8B-B14F-4D97-AF65-F5344CB8AC3E}">
        <p14:creationId xmlns:p14="http://schemas.microsoft.com/office/powerpoint/2010/main" val="3843770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4B7C5FE-9A54-4E85-8C00-03BB4C302F35}"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798CBA-4ECA-4F5B-A4A1-B04EDA64C3AC}" type="slidenum">
              <a:rPr lang="fr-FR" smtClean="0"/>
              <a:t>‹N°›</a:t>
            </a:fld>
            <a:endParaRPr lang="fr-FR"/>
          </a:p>
        </p:txBody>
      </p:sp>
    </p:spTree>
    <p:extLst>
      <p:ext uri="{BB962C8B-B14F-4D97-AF65-F5344CB8AC3E}">
        <p14:creationId xmlns:p14="http://schemas.microsoft.com/office/powerpoint/2010/main" val="836509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4B7C5FE-9A54-4E85-8C00-03BB4C302F35}"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798CBA-4ECA-4F5B-A4A1-B04EDA64C3AC}" type="slidenum">
              <a:rPr lang="fr-FR" smtClean="0"/>
              <a:t>‹N°›</a:t>
            </a:fld>
            <a:endParaRPr lang="fr-FR"/>
          </a:p>
        </p:txBody>
      </p:sp>
    </p:spTree>
    <p:extLst>
      <p:ext uri="{BB962C8B-B14F-4D97-AF65-F5344CB8AC3E}">
        <p14:creationId xmlns:p14="http://schemas.microsoft.com/office/powerpoint/2010/main" val="3384512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465DA297-64D4-EF59-0987-72B577BC1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905329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77F6C2-6BD0-37FC-A8B4-BAD5CE6B80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 name="Image 1">
            <a:extLst>
              <a:ext uri="{FF2B5EF4-FFF2-40B4-BE49-F238E27FC236}">
                <a16:creationId xmlns:a16="http://schemas.microsoft.com/office/drawing/2014/main" id="{8F2EC138-7BA7-9A02-9615-F9897657A987}"/>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192230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4B7C5FE-9A54-4E85-8C00-03BB4C302F35}"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798CBA-4ECA-4F5B-A4A1-B04EDA64C3AC}" type="slidenum">
              <a:rPr lang="fr-FR" smtClean="0"/>
              <a:t>‹N°›</a:t>
            </a:fld>
            <a:endParaRPr lang="fr-FR"/>
          </a:p>
        </p:txBody>
      </p:sp>
    </p:spTree>
    <p:extLst>
      <p:ext uri="{BB962C8B-B14F-4D97-AF65-F5344CB8AC3E}">
        <p14:creationId xmlns:p14="http://schemas.microsoft.com/office/powerpoint/2010/main" val="244971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4B7C5FE-9A54-4E85-8C00-03BB4C302F35}"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798CBA-4ECA-4F5B-A4A1-B04EDA64C3AC}" type="slidenum">
              <a:rPr lang="fr-FR" smtClean="0"/>
              <a:t>‹N°›</a:t>
            </a:fld>
            <a:endParaRPr lang="fr-FR"/>
          </a:p>
        </p:txBody>
      </p:sp>
    </p:spTree>
    <p:extLst>
      <p:ext uri="{BB962C8B-B14F-4D97-AF65-F5344CB8AC3E}">
        <p14:creationId xmlns:p14="http://schemas.microsoft.com/office/powerpoint/2010/main" val="247718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4B7C5FE-9A54-4E85-8C00-03BB4C302F35}"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798CBA-4ECA-4F5B-A4A1-B04EDA64C3AC}" type="slidenum">
              <a:rPr lang="fr-FR" smtClean="0"/>
              <a:t>‹N°›</a:t>
            </a:fld>
            <a:endParaRPr lang="fr-FR"/>
          </a:p>
        </p:txBody>
      </p:sp>
    </p:spTree>
    <p:extLst>
      <p:ext uri="{BB962C8B-B14F-4D97-AF65-F5344CB8AC3E}">
        <p14:creationId xmlns:p14="http://schemas.microsoft.com/office/powerpoint/2010/main" val="1239337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4B7C5FE-9A54-4E85-8C00-03BB4C302F35}"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5798CBA-4ECA-4F5B-A4A1-B04EDA64C3AC}" type="slidenum">
              <a:rPr lang="fr-FR" smtClean="0"/>
              <a:t>‹N°›</a:t>
            </a:fld>
            <a:endParaRPr lang="fr-FR"/>
          </a:p>
        </p:txBody>
      </p:sp>
    </p:spTree>
    <p:extLst>
      <p:ext uri="{BB962C8B-B14F-4D97-AF65-F5344CB8AC3E}">
        <p14:creationId xmlns:p14="http://schemas.microsoft.com/office/powerpoint/2010/main" val="1628912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4B7C5FE-9A54-4E85-8C00-03BB4C302F35}" type="datetimeFigureOut">
              <a:rPr lang="fr-FR" smtClean="0"/>
              <a:t>15/09/2023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5798CBA-4ECA-4F5B-A4A1-B04EDA64C3AC}" type="slidenum">
              <a:rPr lang="fr-FR" smtClean="0"/>
              <a:t>‹N°›</a:t>
            </a:fld>
            <a:endParaRPr lang="fr-FR"/>
          </a:p>
        </p:txBody>
      </p:sp>
    </p:spTree>
    <p:extLst>
      <p:ext uri="{BB962C8B-B14F-4D97-AF65-F5344CB8AC3E}">
        <p14:creationId xmlns:p14="http://schemas.microsoft.com/office/powerpoint/2010/main" val="2919539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4B7C5FE-9A54-4E85-8C00-03BB4C302F35}" type="datetimeFigureOut">
              <a:rPr lang="fr-FR" smtClean="0"/>
              <a:t>15/09/2023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5798CBA-4ECA-4F5B-A4A1-B04EDA64C3AC}" type="slidenum">
              <a:rPr lang="fr-FR" smtClean="0"/>
              <a:t>‹N°›</a:t>
            </a:fld>
            <a:endParaRPr lang="fr-FR"/>
          </a:p>
        </p:txBody>
      </p:sp>
    </p:spTree>
    <p:extLst>
      <p:ext uri="{BB962C8B-B14F-4D97-AF65-F5344CB8AC3E}">
        <p14:creationId xmlns:p14="http://schemas.microsoft.com/office/powerpoint/2010/main" val="2682249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7C5FE-9A54-4E85-8C00-03BB4C302F35}" type="datetimeFigureOut">
              <a:rPr lang="fr-FR" smtClean="0"/>
              <a:t>15/09/2023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98CBA-4ECA-4F5B-A4A1-B04EDA64C3AC}" type="slidenum">
              <a:rPr lang="fr-FR" smtClean="0"/>
              <a:t>‹N°›</a:t>
            </a:fld>
            <a:endParaRPr lang="fr-FR"/>
          </a:p>
        </p:txBody>
      </p:sp>
    </p:spTree>
    <p:extLst>
      <p:ext uri="{BB962C8B-B14F-4D97-AF65-F5344CB8AC3E}">
        <p14:creationId xmlns:p14="http://schemas.microsoft.com/office/powerpoint/2010/main" val="11619135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Visage humain, personne&#10;&#10;Description générée automatiquement">
            <a:extLst>
              <a:ext uri="{FF2B5EF4-FFF2-40B4-BE49-F238E27FC236}">
                <a16:creationId xmlns:a16="http://schemas.microsoft.com/office/drawing/2014/main" id="{04D93C54-8F03-642A-2122-60EE8C1EF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51256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affichage, Police&#10;&#10;Description générée automatiquement">
            <a:extLst>
              <a:ext uri="{FF2B5EF4-FFF2-40B4-BE49-F238E27FC236}">
                <a16:creationId xmlns:a16="http://schemas.microsoft.com/office/drawing/2014/main" id="{D2BE21EE-4869-C3CC-F10E-17431212E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0582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affichage, Police&#10;&#10;Description générée automatiquement">
            <a:extLst>
              <a:ext uri="{FF2B5EF4-FFF2-40B4-BE49-F238E27FC236}">
                <a16:creationId xmlns:a16="http://schemas.microsoft.com/office/drawing/2014/main" id="{88FC50E0-5114-DC7E-28C1-49E958898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074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affichage, Police&#10;&#10;Description générée automatiquement">
            <a:extLst>
              <a:ext uri="{FF2B5EF4-FFF2-40B4-BE49-F238E27FC236}">
                <a16:creationId xmlns:a16="http://schemas.microsoft.com/office/drawing/2014/main" id="{92F0988F-36AE-CA92-7C84-6B8E716FC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2702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affichage, Police&#10;&#10;Description générée automatiquement">
            <a:extLst>
              <a:ext uri="{FF2B5EF4-FFF2-40B4-BE49-F238E27FC236}">
                <a16:creationId xmlns:a16="http://schemas.microsoft.com/office/drawing/2014/main" id="{4AF24063-DCE3-6E19-FA78-55A493267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8991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affichage, Police&#10;&#10;Description générée automatiquement">
            <a:extLst>
              <a:ext uri="{FF2B5EF4-FFF2-40B4-BE49-F238E27FC236}">
                <a16:creationId xmlns:a16="http://schemas.microsoft.com/office/drawing/2014/main" id="{4CE0040C-2FFC-4CD1-52B1-250C1F9DA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14295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affichage, Police&#10;&#10;Description générée automatiquement">
            <a:extLst>
              <a:ext uri="{FF2B5EF4-FFF2-40B4-BE49-F238E27FC236}">
                <a16:creationId xmlns:a16="http://schemas.microsoft.com/office/drawing/2014/main" id="{77FAFD12-CFBD-88AC-091F-5C44B6B5A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48368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affichage, Police&#10;&#10;Description générée automatiquement">
            <a:extLst>
              <a:ext uri="{FF2B5EF4-FFF2-40B4-BE49-F238E27FC236}">
                <a16:creationId xmlns:a16="http://schemas.microsoft.com/office/drawing/2014/main" id="{A7F674CC-C285-A395-C135-7C984CA8F6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19717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affichage, Police&#10;&#10;Description générée automatiquement">
            <a:extLst>
              <a:ext uri="{FF2B5EF4-FFF2-40B4-BE49-F238E27FC236}">
                <a16:creationId xmlns:a16="http://schemas.microsoft.com/office/drawing/2014/main" id="{DCB09B47-9D03-942B-6D62-3D1E71CC74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2774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lipart, capture d’écran, diagramme&#10;&#10;Description générée automatiquement">
            <a:extLst>
              <a:ext uri="{FF2B5EF4-FFF2-40B4-BE49-F238E27FC236}">
                <a16:creationId xmlns:a16="http://schemas.microsoft.com/office/drawing/2014/main" id="{8E8EB4AE-493C-F20D-229A-96D0B70042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0742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lipart, capture d’écran, diagramme&#10;&#10;Description générée automatiquement">
            <a:extLst>
              <a:ext uri="{FF2B5EF4-FFF2-40B4-BE49-F238E27FC236}">
                <a16:creationId xmlns:a16="http://schemas.microsoft.com/office/drawing/2014/main" id="{B7F8E075-7D17-C47F-FA66-6D8EFBD93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040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dessin, illustration, croquis&#10;&#10;Description générée automatiquement">
            <a:extLst>
              <a:ext uri="{FF2B5EF4-FFF2-40B4-BE49-F238E27FC236}">
                <a16:creationId xmlns:a16="http://schemas.microsoft.com/office/drawing/2014/main" id="{9BC21029-0285-38A8-EF49-75C5904F91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7974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Page web&#10;&#10;Description générée automatiquement">
            <a:extLst>
              <a:ext uri="{FF2B5EF4-FFF2-40B4-BE49-F238E27FC236}">
                <a16:creationId xmlns:a16="http://schemas.microsoft.com/office/drawing/2014/main" id="{A1E062DB-2B5D-5B64-8D53-9BD12EB7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6281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Page web&#10;&#10;Description générée automatiquement">
            <a:extLst>
              <a:ext uri="{FF2B5EF4-FFF2-40B4-BE49-F238E27FC236}">
                <a16:creationId xmlns:a16="http://schemas.microsoft.com/office/drawing/2014/main" id="{2E17FCAB-7EB3-7212-CBFD-F81193AAF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92825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Page web&#10;&#10;Description générée automatiquement">
            <a:extLst>
              <a:ext uri="{FF2B5EF4-FFF2-40B4-BE49-F238E27FC236}">
                <a16:creationId xmlns:a16="http://schemas.microsoft.com/office/drawing/2014/main" id="{51564AC9-E5FC-8ABD-BF70-1E7C18AEB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7534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logo, Police&#10;&#10;Description générée automatiquement">
            <a:extLst>
              <a:ext uri="{FF2B5EF4-FFF2-40B4-BE49-F238E27FC236}">
                <a16:creationId xmlns:a16="http://schemas.microsoft.com/office/drawing/2014/main" id="{68BDB409-5728-EE05-D30F-FE94EAED2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80478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essin humoristique&#10;&#10;Description générée automatiquement">
            <a:extLst>
              <a:ext uri="{FF2B5EF4-FFF2-40B4-BE49-F238E27FC236}">
                <a16:creationId xmlns:a16="http://schemas.microsoft.com/office/drawing/2014/main" id="{B21F0D03-4364-8BA5-4477-7DBDFE9F1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53919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Police&#10;&#10;Description générée automatiquement">
            <a:extLst>
              <a:ext uri="{FF2B5EF4-FFF2-40B4-BE49-F238E27FC236}">
                <a16:creationId xmlns:a16="http://schemas.microsoft.com/office/drawing/2014/main" id="{774CF53B-A561-AA7C-683A-C383EF5BB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66883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Appareils électroniques, capture d’écran, Police&#10;&#10;Description générée automatiquement">
            <a:extLst>
              <a:ext uri="{FF2B5EF4-FFF2-40B4-BE49-F238E27FC236}">
                <a16:creationId xmlns:a16="http://schemas.microsoft.com/office/drawing/2014/main" id="{A21B5EBB-FC5C-E1E1-2C05-AF9F244EC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2144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essin humoristique, Page web&#10;&#10;Description générée automatiquement">
            <a:extLst>
              <a:ext uri="{FF2B5EF4-FFF2-40B4-BE49-F238E27FC236}">
                <a16:creationId xmlns:a16="http://schemas.microsoft.com/office/drawing/2014/main" id="{DCF06A2D-CEB5-44E8-F5B2-02FD9EAF0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0377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essin humoristique, Page web&#10;&#10;Description générée automatiquement">
            <a:extLst>
              <a:ext uri="{FF2B5EF4-FFF2-40B4-BE49-F238E27FC236}">
                <a16:creationId xmlns:a16="http://schemas.microsoft.com/office/drawing/2014/main" id="{C157A164-CA80-EF44-467C-BDA534E62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6747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graphisme, Visage humain&#10;&#10;Description générée automatiquement">
            <a:extLst>
              <a:ext uri="{FF2B5EF4-FFF2-40B4-BE49-F238E27FC236}">
                <a16:creationId xmlns:a16="http://schemas.microsoft.com/office/drawing/2014/main" id="{061C05EA-A679-65D9-B746-7AAE44270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5878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dessin, illustration, croquis&#10;&#10;Description générée automatiquement">
            <a:extLst>
              <a:ext uri="{FF2B5EF4-FFF2-40B4-BE49-F238E27FC236}">
                <a16:creationId xmlns:a16="http://schemas.microsoft.com/office/drawing/2014/main" id="{DAC45F2E-19DA-AE1E-43C8-95B9DDBE0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70539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logiciel, Police&#10;&#10;Description générée automatiquement">
            <a:extLst>
              <a:ext uri="{FF2B5EF4-FFF2-40B4-BE49-F238E27FC236}">
                <a16:creationId xmlns:a16="http://schemas.microsoft.com/office/drawing/2014/main" id="{D3A6A450-1108-6031-3B93-E65CD34F3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6671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logiciel&#10;&#10;Description générée automatiquement">
            <a:extLst>
              <a:ext uri="{FF2B5EF4-FFF2-40B4-BE49-F238E27FC236}">
                <a16:creationId xmlns:a16="http://schemas.microsoft.com/office/drawing/2014/main" id="{DA945AA0-92FE-5DF6-C530-8431DC455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46741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Rectangle&#10;&#10;Description générée automatiquement">
            <a:extLst>
              <a:ext uri="{FF2B5EF4-FFF2-40B4-BE49-F238E27FC236}">
                <a16:creationId xmlns:a16="http://schemas.microsoft.com/office/drawing/2014/main" id="{7A21730A-5BDB-99E0-C6F6-0E2DC3387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9763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logiciel&#10;&#10;Description générée automatiquement">
            <a:extLst>
              <a:ext uri="{FF2B5EF4-FFF2-40B4-BE49-F238E27FC236}">
                <a16:creationId xmlns:a16="http://schemas.microsoft.com/office/drawing/2014/main" id="{177B80BD-F005-583D-36C1-CD876C1D9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50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iagramme, Rectangle&#10;&#10;Description générée automatiquement">
            <a:extLst>
              <a:ext uri="{FF2B5EF4-FFF2-40B4-BE49-F238E27FC236}">
                <a16:creationId xmlns:a16="http://schemas.microsoft.com/office/drawing/2014/main" id="{0DF3F44F-66BE-0584-D37E-1D8B24F7A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61213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descr="Une image contenant texte, capture d’écran, affichage, Police&#10;&#10;Description générée automatiquement">
            <a:extLst>
              <a:ext uri="{FF2B5EF4-FFF2-40B4-BE49-F238E27FC236}">
                <a16:creationId xmlns:a16="http://schemas.microsoft.com/office/drawing/2014/main" id="{E6617A8E-1AC6-02DB-41E9-B9D45F5DF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76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Rectangle, Police&#10;&#10;Description générée automatiquement">
            <a:extLst>
              <a:ext uri="{FF2B5EF4-FFF2-40B4-BE49-F238E27FC236}">
                <a16:creationId xmlns:a16="http://schemas.microsoft.com/office/drawing/2014/main" id="{E4C27002-8BD5-F72B-6C6E-CAE397210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232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affichage, Police&#10;&#10;Description générée automatiquement">
            <a:extLst>
              <a:ext uri="{FF2B5EF4-FFF2-40B4-BE49-F238E27FC236}">
                <a16:creationId xmlns:a16="http://schemas.microsoft.com/office/drawing/2014/main" id="{EFBBC97D-B80B-00A6-B53E-33DB544DD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20154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affichage, Police&#10;&#10;Description générée automatiquement">
            <a:extLst>
              <a:ext uri="{FF2B5EF4-FFF2-40B4-BE49-F238E27FC236}">
                <a16:creationId xmlns:a16="http://schemas.microsoft.com/office/drawing/2014/main" id="{AE37FC0C-9FDD-95F6-87D1-510303C0F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19706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affichage, Police&#10;&#10;Description générée automatiquement">
            <a:extLst>
              <a:ext uri="{FF2B5EF4-FFF2-40B4-BE49-F238E27FC236}">
                <a16:creationId xmlns:a16="http://schemas.microsoft.com/office/drawing/2014/main" id="{7EAAF39D-48BE-D276-3F05-2D256E65E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498223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Props1.xml><?xml version="1.0" encoding="utf-8"?>
<ds:datastoreItem xmlns:ds="http://schemas.openxmlformats.org/officeDocument/2006/customXml" ds:itemID="{C39D17DD-3F97-459A-8DAB-FCFA9294B9C0}">
  <ds:schemaRefs>
    <ds:schemaRef ds:uri="http://schemas.microsoft.com/sharepoint/v3/contenttype/forms"/>
  </ds:schemaRefs>
</ds:datastoreItem>
</file>

<file path=customXml/itemProps2.xml><?xml version="1.0" encoding="utf-8"?>
<ds:datastoreItem xmlns:ds="http://schemas.openxmlformats.org/officeDocument/2006/customXml" ds:itemID="{DEEA308B-91DB-4D26-AB24-09002520F8E7}"/>
</file>

<file path=customXml/itemProps3.xml><?xml version="1.0" encoding="utf-8"?>
<ds:datastoreItem xmlns:ds="http://schemas.openxmlformats.org/officeDocument/2006/customXml" ds:itemID="{E3B2411B-E511-47D6-8DCB-C8195A89F0B6}">
  <ds:schemaRefs>
    <ds:schemaRef ds:uri="http://purl.org/dc/elements/1.1/"/>
    <ds:schemaRef ds:uri="78930844-7ca7-4771-ad53-9658c2095a47"/>
    <ds:schemaRef ds:uri="http://schemas.openxmlformats.org/package/2006/metadata/core-properties"/>
    <ds:schemaRef ds:uri="http://purl.org/dc/terms/"/>
    <ds:schemaRef ds:uri="http://purl.org/dc/dcmitype/"/>
    <ds:schemaRef ds:uri="http://schemas.microsoft.com/office/2006/metadata/properties"/>
    <ds:schemaRef ds:uri="http://schemas.microsoft.com/office/2006/documentManagement/types"/>
    <ds:schemaRef ds:uri="http://schemas.microsoft.com/office/infopath/2007/PartnerControls"/>
    <ds:schemaRef ds:uri="85c0154b-c1f1-454a-9cce-58d1a683144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411</TotalTime>
  <Words>2247</Words>
  <Application>Microsoft Office PowerPoint</Application>
  <PresentationFormat>Affichage à l'écran (4:3)</PresentationFormat>
  <Paragraphs>209</Paragraphs>
  <Slides>33</Slides>
  <Notes>33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33</vt:i4>
      </vt:variant>
    </vt:vector>
  </HeadingPairs>
  <TitlesOfParts>
    <vt:vector size="42" baseType="lpstr">
      <vt:lpstr>Arial</vt:lpstr>
      <vt:lpstr>Calibri</vt:lpstr>
      <vt:lpstr>Calibri Light</vt:lpstr>
      <vt:lpstr>FSAlbert</vt:lpstr>
      <vt:lpstr>Helvetica</vt:lpstr>
      <vt:lpstr>Symbol</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4</cp:revision>
  <dcterms:created xsi:type="dcterms:W3CDTF">2023-02-21T16:20:20Z</dcterms:created>
  <dcterms:modified xsi:type="dcterms:W3CDTF">2023-09-15T11:02:57Z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191400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