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7"/>
  </p:notesMasterIdLst>
  <p:sldIdLst>
    <p:sldId id="257" r:id="rId5"/>
    <p:sldId id="267" r:id="rId6"/>
    <p:sldId id="268" r:id="rId7"/>
    <p:sldId id="270" r:id="rId8"/>
    <p:sldId id="269" r:id="rId9"/>
    <p:sldId id="272" r:id="rId10"/>
    <p:sldId id="273" r:id="rId11"/>
    <p:sldId id="275" r:id="rId12"/>
    <p:sldId id="276" r:id="rId13"/>
    <p:sldId id="274" r:id="rId14"/>
    <p:sldId id="277" r:id="rId15"/>
    <p:sldId id="278" r:id="rId16"/>
    <p:sldId id="279" r:id="rId17"/>
    <p:sldId id="280" r:id="rId18"/>
    <p:sldId id="281" r:id="rId19"/>
    <p:sldId id="282" r:id="rId20"/>
    <p:sldId id="283" r:id="rId21"/>
    <p:sldId id="258" r:id="rId22"/>
    <p:sldId id="259" r:id="rId23"/>
    <p:sldId id="260" r:id="rId24"/>
    <p:sldId id="261" r:id="rId25"/>
    <p:sldId id="262" r:id="rId26"/>
    <p:sldId id="263" r:id="rId27"/>
    <p:sldId id="264" r:id="rId28"/>
    <p:sldId id="265" r:id="rId29"/>
    <p:sldId id="266" r:id="rId30"/>
    <p:sldId id="284" r:id="rId31"/>
    <p:sldId id="285" r:id="rId32"/>
    <p:sldId id="286" r:id="rId33"/>
    <p:sldId id="287" r:id="rId34"/>
    <p:sldId id="288" r:id="rId35"/>
    <p:sldId id="289"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9CE8E05-0F37-B687-88E8-F9729D74434D}" name="Pierre Seve" initials="PS" userId="8e6332e977076201" providerId="Windows Live"/>
  <p188:author id="{C26E8E89-F423-61AA-F167-7CA6F0D715EA}" name="ABERLENC LEA" initials="AL" userId="S::LABERLENC@editions-hatier.fr::fc1d5c7d-3e0b-4319-9188-5c596b8cfe3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6B088A-31F8-4A0D-9E32-6AD85B866162}" v="32" dt="2023-09-14T13:53:30.031"/>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59" autoAdjust="0"/>
    <p:restoredTop sz="53627" autoAdjust="0"/>
  </p:normalViewPr>
  <p:slideViewPr>
    <p:cSldViewPr snapToGrid="0">
      <p:cViewPr varScale="1">
        <p:scale>
          <a:sx n="59" d="100"/>
          <a:sy n="59" d="100"/>
        </p:scale>
        <p:origin x="115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NUBERT CLAIRE" userId="463e7911-c62c-4422-9308-3a4a3529b03e" providerId="ADAL" clId="{25FBD7E8-8FA5-46A6-88B4-C8B011085546}"/>
    <pc:docChg chg="custSel modSld">
      <pc:chgData name="CORNUBERT CLAIRE" userId="463e7911-c62c-4422-9308-3a4a3529b03e" providerId="ADAL" clId="{25FBD7E8-8FA5-46A6-88B4-C8B011085546}" dt="2023-09-15T11:11:36.332" v="69" actId="20577"/>
      <pc:docMkLst>
        <pc:docMk/>
      </pc:docMkLst>
      <pc:sldChg chg="modNotesTx">
        <pc:chgData name="CORNUBERT CLAIRE" userId="463e7911-c62c-4422-9308-3a4a3529b03e" providerId="ADAL" clId="{25FBD7E8-8FA5-46A6-88B4-C8B011085546}" dt="2023-09-15T11:06:49.112" v="2" actId="113"/>
        <pc:sldMkLst>
          <pc:docMk/>
          <pc:sldMk cId="1753973057" sldId="258"/>
        </pc:sldMkLst>
      </pc:sldChg>
      <pc:sldChg chg="modNotesTx">
        <pc:chgData name="CORNUBERT CLAIRE" userId="463e7911-c62c-4422-9308-3a4a3529b03e" providerId="ADAL" clId="{25FBD7E8-8FA5-46A6-88B4-C8B011085546}" dt="2023-09-15T11:06:43.448" v="1" actId="113"/>
        <pc:sldMkLst>
          <pc:docMk/>
          <pc:sldMk cId="3909974225" sldId="283"/>
        </pc:sldMkLst>
      </pc:sldChg>
      <pc:sldChg chg="modNotesTx">
        <pc:chgData name="CORNUBERT CLAIRE" userId="463e7911-c62c-4422-9308-3a4a3529b03e" providerId="ADAL" clId="{25FBD7E8-8FA5-46A6-88B4-C8B011085546}" dt="2023-09-15T11:10:40.477" v="63" actId="113"/>
        <pc:sldMkLst>
          <pc:docMk/>
          <pc:sldMk cId="208122" sldId="284"/>
        </pc:sldMkLst>
      </pc:sldChg>
      <pc:sldChg chg="modNotesTx">
        <pc:chgData name="CORNUBERT CLAIRE" userId="463e7911-c62c-4422-9308-3a4a3529b03e" providerId="ADAL" clId="{25FBD7E8-8FA5-46A6-88B4-C8B011085546}" dt="2023-09-15T11:11:08.372" v="65" actId="115"/>
        <pc:sldMkLst>
          <pc:docMk/>
          <pc:sldMk cId="2650850325" sldId="285"/>
        </pc:sldMkLst>
      </pc:sldChg>
      <pc:sldChg chg="modNotesTx">
        <pc:chgData name="CORNUBERT CLAIRE" userId="463e7911-c62c-4422-9308-3a4a3529b03e" providerId="ADAL" clId="{25FBD7E8-8FA5-46A6-88B4-C8B011085546}" dt="2023-09-15T11:11:20.054" v="67" actId="20577"/>
        <pc:sldMkLst>
          <pc:docMk/>
          <pc:sldMk cId="3737322933" sldId="287"/>
        </pc:sldMkLst>
      </pc:sldChg>
      <pc:sldChg chg="modNotesTx">
        <pc:chgData name="CORNUBERT CLAIRE" userId="463e7911-c62c-4422-9308-3a4a3529b03e" providerId="ADAL" clId="{25FBD7E8-8FA5-46A6-88B4-C8B011085546}" dt="2023-09-15T11:11:36.332" v="69" actId="20577"/>
        <pc:sldMkLst>
          <pc:docMk/>
          <pc:sldMk cId="3173446669" sldId="289"/>
        </pc:sldMkLst>
      </pc:sldChg>
    </pc:docChg>
  </pc:docChgLst>
  <pc:docChgLst>
    <pc:chgData name="BELLEMIN SANDRA" userId="5fe4e071-d3f4-40df-970f-ee8fcf898346" providerId="ADAL" clId="{F96B088A-31F8-4A0D-9E32-6AD85B866162}"/>
    <pc:docChg chg="custSel modSld">
      <pc:chgData name="BELLEMIN SANDRA" userId="5fe4e071-d3f4-40df-970f-ee8fcf898346" providerId="ADAL" clId="{F96B088A-31F8-4A0D-9E32-6AD85B866162}" dt="2023-09-14T13:53:30.031" v="64"/>
      <pc:docMkLst>
        <pc:docMk/>
      </pc:docMkLst>
      <pc:sldChg chg="addSp delSp modSp mod modClrScheme chgLayout">
        <pc:chgData name="BELLEMIN SANDRA" userId="5fe4e071-d3f4-40df-970f-ee8fcf898346" providerId="ADAL" clId="{F96B088A-31F8-4A0D-9E32-6AD85B866162}" dt="2023-09-14T13:47:22.197" v="2"/>
        <pc:sldMkLst>
          <pc:docMk/>
          <pc:sldMk cId="1029726796" sldId="257"/>
        </pc:sldMkLst>
        <pc:spChg chg="del">
          <ac:chgData name="BELLEMIN SANDRA" userId="5fe4e071-d3f4-40df-970f-ee8fcf898346" providerId="ADAL" clId="{F96B088A-31F8-4A0D-9E32-6AD85B866162}" dt="2023-09-14T13:47:20.532" v="1" actId="478"/>
          <ac:spMkLst>
            <pc:docMk/>
            <pc:sldMk cId="1029726796" sldId="257"/>
            <ac:spMk id="4" creationId="{FE0B03F2-7104-ABC3-E23F-A3D07404CAF8}"/>
          </ac:spMkLst>
        </pc:spChg>
        <pc:spChg chg="del">
          <ac:chgData name="BELLEMIN SANDRA" userId="5fe4e071-d3f4-40df-970f-ee8fcf898346" providerId="ADAL" clId="{F96B088A-31F8-4A0D-9E32-6AD85B866162}" dt="2023-09-14T13:47:20.532" v="1" actId="478"/>
          <ac:spMkLst>
            <pc:docMk/>
            <pc:sldMk cId="1029726796" sldId="257"/>
            <ac:spMk id="5" creationId="{F7A39F47-C5AE-FEE1-1BC1-EE5A7B573DE5}"/>
          </ac:spMkLst>
        </pc:spChg>
        <pc:picChg chg="add mod">
          <ac:chgData name="BELLEMIN SANDRA" userId="5fe4e071-d3f4-40df-970f-ee8fcf898346" providerId="ADAL" clId="{F96B088A-31F8-4A0D-9E32-6AD85B866162}" dt="2023-09-14T13:47:22.197" v="2"/>
          <ac:picMkLst>
            <pc:docMk/>
            <pc:sldMk cId="1029726796" sldId="257"/>
            <ac:picMk id="3" creationId="{C4D8CB54-A8C0-F093-18D2-6F2F0A44EBD9}"/>
          </ac:picMkLst>
        </pc:picChg>
      </pc:sldChg>
      <pc:sldChg chg="addSp delSp modSp mod modClrScheme chgLayout">
        <pc:chgData name="BELLEMIN SANDRA" userId="5fe4e071-d3f4-40df-970f-ee8fcf898346" providerId="ADAL" clId="{F96B088A-31F8-4A0D-9E32-6AD85B866162}" dt="2023-09-14T13:48:53.990" v="36"/>
        <pc:sldMkLst>
          <pc:docMk/>
          <pc:sldMk cId="1753973057" sldId="258"/>
        </pc:sldMkLst>
        <pc:spChg chg="del">
          <ac:chgData name="BELLEMIN SANDRA" userId="5fe4e071-d3f4-40df-970f-ee8fcf898346" providerId="ADAL" clId="{F96B088A-31F8-4A0D-9E32-6AD85B866162}" dt="2023-09-14T13:48:51.019" v="35" actId="478"/>
          <ac:spMkLst>
            <pc:docMk/>
            <pc:sldMk cId="1753973057" sldId="258"/>
            <ac:spMk id="4" creationId="{30816DC9-A3EA-3F50-6480-5BA2DBA5EAFA}"/>
          </ac:spMkLst>
        </pc:spChg>
        <pc:picChg chg="del">
          <ac:chgData name="BELLEMIN SANDRA" userId="5fe4e071-d3f4-40df-970f-ee8fcf898346" providerId="ADAL" clId="{F96B088A-31F8-4A0D-9E32-6AD85B866162}" dt="2023-09-14T13:48:51.019" v="35" actId="478"/>
          <ac:picMkLst>
            <pc:docMk/>
            <pc:sldMk cId="1753973057" sldId="258"/>
            <ac:picMk id="2" creationId="{650FEC90-C3B8-5BA2-11CA-FE763B88EF5D}"/>
          </ac:picMkLst>
        </pc:picChg>
        <pc:picChg chg="del">
          <ac:chgData name="BELLEMIN SANDRA" userId="5fe4e071-d3f4-40df-970f-ee8fcf898346" providerId="ADAL" clId="{F96B088A-31F8-4A0D-9E32-6AD85B866162}" dt="2023-09-14T13:48:51.019" v="35" actId="478"/>
          <ac:picMkLst>
            <pc:docMk/>
            <pc:sldMk cId="1753973057" sldId="258"/>
            <ac:picMk id="3" creationId="{614038BD-661A-2F6D-5100-280C9D4B6BDE}"/>
          </ac:picMkLst>
        </pc:picChg>
        <pc:picChg chg="add mod">
          <ac:chgData name="BELLEMIN SANDRA" userId="5fe4e071-d3f4-40df-970f-ee8fcf898346" providerId="ADAL" clId="{F96B088A-31F8-4A0D-9E32-6AD85B866162}" dt="2023-09-14T13:48:53.990" v="36"/>
          <ac:picMkLst>
            <pc:docMk/>
            <pc:sldMk cId="1753973057" sldId="258"/>
            <ac:picMk id="6" creationId="{B86F15A0-E0C1-A260-8BEC-99FA0CE169F8}"/>
          </ac:picMkLst>
        </pc:picChg>
      </pc:sldChg>
      <pc:sldChg chg="addSp delSp modSp mod modClrScheme chgLayout">
        <pc:chgData name="BELLEMIN SANDRA" userId="5fe4e071-d3f4-40df-970f-ee8fcf898346" providerId="ADAL" clId="{F96B088A-31F8-4A0D-9E32-6AD85B866162}" dt="2023-09-14T13:49:00.867" v="38"/>
        <pc:sldMkLst>
          <pc:docMk/>
          <pc:sldMk cId="3216790916" sldId="259"/>
        </pc:sldMkLst>
        <pc:picChg chg="add mod">
          <ac:chgData name="BELLEMIN SANDRA" userId="5fe4e071-d3f4-40df-970f-ee8fcf898346" providerId="ADAL" clId="{F96B088A-31F8-4A0D-9E32-6AD85B866162}" dt="2023-09-14T13:49:00.867" v="38"/>
          <ac:picMkLst>
            <pc:docMk/>
            <pc:sldMk cId="3216790916" sldId="259"/>
            <ac:picMk id="3" creationId="{A096E9FE-9BDE-66C1-D4C6-1126A5585707}"/>
          </ac:picMkLst>
        </pc:picChg>
        <pc:picChg chg="del">
          <ac:chgData name="BELLEMIN SANDRA" userId="5fe4e071-d3f4-40df-970f-ee8fcf898346" providerId="ADAL" clId="{F96B088A-31F8-4A0D-9E32-6AD85B866162}" dt="2023-09-14T13:48:57.084" v="37" actId="478"/>
          <ac:picMkLst>
            <pc:docMk/>
            <pc:sldMk cId="3216790916" sldId="259"/>
            <ac:picMk id="5" creationId="{6E043379-2804-7774-B527-9DDC3EF045D4}"/>
          </ac:picMkLst>
        </pc:picChg>
        <pc:picChg chg="del">
          <ac:chgData name="BELLEMIN SANDRA" userId="5fe4e071-d3f4-40df-970f-ee8fcf898346" providerId="ADAL" clId="{F96B088A-31F8-4A0D-9E32-6AD85B866162}" dt="2023-09-14T13:48:57.084" v="37" actId="478"/>
          <ac:picMkLst>
            <pc:docMk/>
            <pc:sldMk cId="3216790916" sldId="259"/>
            <ac:picMk id="6" creationId="{E3CB0338-D9A6-9EE4-FBF9-79429C00BCA3}"/>
          </ac:picMkLst>
        </pc:picChg>
      </pc:sldChg>
      <pc:sldChg chg="addSp delSp modSp mod modClrScheme chgLayout">
        <pc:chgData name="BELLEMIN SANDRA" userId="5fe4e071-d3f4-40df-970f-ee8fcf898346" providerId="ADAL" clId="{F96B088A-31F8-4A0D-9E32-6AD85B866162}" dt="2023-09-14T13:49:06.745" v="40"/>
        <pc:sldMkLst>
          <pc:docMk/>
          <pc:sldMk cId="4119063762" sldId="260"/>
        </pc:sldMkLst>
        <pc:picChg chg="del">
          <ac:chgData name="BELLEMIN SANDRA" userId="5fe4e071-d3f4-40df-970f-ee8fcf898346" providerId="ADAL" clId="{F96B088A-31F8-4A0D-9E32-6AD85B866162}" dt="2023-09-14T13:49:04.444" v="39" actId="478"/>
          <ac:picMkLst>
            <pc:docMk/>
            <pc:sldMk cId="4119063762" sldId="260"/>
            <ac:picMk id="2" creationId="{F2C625D1-478C-2931-395F-27DE10660B67}"/>
          </ac:picMkLst>
        </pc:picChg>
        <pc:picChg chg="del">
          <ac:chgData name="BELLEMIN SANDRA" userId="5fe4e071-d3f4-40df-970f-ee8fcf898346" providerId="ADAL" clId="{F96B088A-31F8-4A0D-9E32-6AD85B866162}" dt="2023-09-14T13:49:04.444" v="39" actId="478"/>
          <ac:picMkLst>
            <pc:docMk/>
            <pc:sldMk cId="4119063762" sldId="260"/>
            <ac:picMk id="4" creationId="{31E692A4-0041-E8F5-559D-EBD8087187B6}"/>
          </ac:picMkLst>
        </pc:picChg>
        <pc:picChg chg="add mod">
          <ac:chgData name="BELLEMIN SANDRA" userId="5fe4e071-d3f4-40df-970f-ee8fcf898346" providerId="ADAL" clId="{F96B088A-31F8-4A0D-9E32-6AD85B866162}" dt="2023-09-14T13:49:06.745" v="40"/>
          <ac:picMkLst>
            <pc:docMk/>
            <pc:sldMk cId="4119063762" sldId="260"/>
            <ac:picMk id="5" creationId="{BB7B5147-5C42-736D-677D-198311B689AB}"/>
          </ac:picMkLst>
        </pc:picChg>
      </pc:sldChg>
      <pc:sldChg chg="addSp delSp modSp mod modClrScheme chgLayout">
        <pc:chgData name="BELLEMIN SANDRA" userId="5fe4e071-d3f4-40df-970f-ee8fcf898346" providerId="ADAL" clId="{F96B088A-31F8-4A0D-9E32-6AD85B866162}" dt="2023-09-14T13:49:12.197" v="42"/>
        <pc:sldMkLst>
          <pc:docMk/>
          <pc:sldMk cId="3936110826" sldId="261"/>
        </pc:sldMkLst>
        <pc:picChg chg="del">
          <ac:chgData name="BELLEMIN SANDRA" userId="5fe4e071-d3f4-40df-970f-ee8fcf898346" providerId="ADAL" clId="{F96B088A-31F8-4A0D-9E32-6AD85B866162}" dt="2023-09-14T13:49:10.172" v="41" actId="478"/>
          <ac:picMkLst>
            <pc:docMk/>
            <pc:sldMk cId="3936110826" sldId="261"/>
            <ac:picMk id="2" creationId="{4EF3E81E-7493-E1C9-CB57-BD4048BA1CCE}"/>
          </ac:picMkLst>
        </pc:picChg>
        <pc:picChg chg="add mod">
          <ac:chgData name="BELLEMIN SANDRA" userId="5fe4e071-d3f4-40df-970f-ee8fcf898346" providerId="ADAL" clId="{F96B088A-31F8-4A0D-9E32-6AD85B866162}" dt="2023-09-14T13:49:12.197" v="42"/>
          <ac:picMkLst>
            <pc:docMk/>
            <pc:sldMk cId="3936110826" sldId="261"/>
            <ac:picMk id="4" creationId="{5C427136-7BCC-7BDD-2546-9BB45968CA93}"/>
          </ac:picMkLst>
        </pc:picChg>
        <pc:picChg chg="del">
          <ac:chgData name="BELLEMIN SANDRA" userId="5fe4e071-d3f4-40df-970f-ee8fcf898346" providerId="ADAL" clId="{F96B088A-31F8-4A0D-9E32-6AD85B866162}" dt="2023-09-14T13:49:10.172" v="41" actId="478"/>
          <ac:picMkLst>
            <pc:docMk/>
            <pc:sldMk cId="3936110826" sldId="261"/>
            <ac:picMk id="6" creationId="{6DF4F5C1-BC78-14DD-96FE-61258D792133}"/>
          </ac:picMkLst>
        </pc:picChg>
      </pc:sldChg>
      <pc:sldChg chg="addSp delSp modSp mod modClrScheme chgLayout">
        <pc:chgData name="BELLEMIN SANDRA" userId="5fe4e071-d3f4-40df-970f-ee8fcf898346" providerId="ADAL" clId="{F96B088A-31F8-4A0D-9E32-6AD85B866162}" dt="2023-09-14T13:49:17.042" v="44"/>
        <pc:sldMkLst>
          <pc:docMk/>
          <pc:sldMk cId="2099988940" sldId="262"/>
        </pc:sldMkLst>
        <pc:picChg chg="del">
          <ac:chgData name="BELLEMIN SANDRA" userId="5fe4e071-d3f4-40df-970f-ee8fcf898346" providerId="ADAL" clId="{F96B088A-31F8-4A0D-9E32-6AD85B866162}" dt="2023-09-14T13:49:15.261" v="43" actId="478"/>
          <ac:picMkLst>
            <pc:docMk/>
            <pc:sldMk cId="2099988940" sldId="262"/>
            <ac:picMk id="2" creationId="{FE354420-98A8-3F15-FA05-D878358F980F}"/>
          </ac:picMkLst>
        </pc:picChg>
        <pc:picChg chg="add mod">
          <ac:chgData name="BELLEMIN SANDRA" userId="5fe4e071-d3f4-40df-970f-ee8fcf898346" providerId="ADAL" clId="{F96B088A-31F8-4A0D-9E32-6AD85B866162}" dt="2023-09-14T13:49:17.042" v="44"/>
          <ac:picMkLst>
            <pc:docMk/>
            <pc:sldMk cId="2099988940" sldId="262"/>
            <ac:picMk id="4" creationId="{66D6C35C-F22D-FCB8-9129-16BED66DB5E8}"/>
          </ac:picMkLst>
        </pc:picChg>
        <pc:picChg chg="del">
          <ac:chgData name="BELLEMIN SANDRA" userId="5fe4e071-d3f4-40df-970f-ee8fcf898346" providerId="ADAL" clId="{F96B088A-31F8-4A0D-9E32-6AD85B866162}" dt="2023-09-14T13:49:15.261" v="43" actId="478"/>
          <ac:picMkLst>
            <pc:docMk/>
            <pc:sldMk cId="2099988940" sldId="262"/>
            <ac:picMk id="5" creationId="{DD2402AC-D956-5219-5DF8-D76C3AFD8DF6}"/>
          </ac:picMkLst>
        </pc:picChg>
      </pc:sldChg>
      <pc:sldChg chg="addSp delSp modSp mod modClrScheme chgLayout">
        <pc:chgData name="BELLEMIN SANDRA" userId="5fe4e071-d3f4-40df-970f-ee8fcf898346" providerId="ADAL" clId="{F96B088A-31F8-4A0D-9E32-6AD85B866162}" dt="2023-09-14T13:49:21.888" v="46"/>
        <pc:sldMkLst>
          <pc:docMk/>
          <pc:sldMk cId="3758083281" sldId="263"/>
        </pc:sldMkLst>
        <pc:picChg chg="del">
          <ac:chgData name="BELLEMIN SANDRA" userId="5fe4e071-d3f4-40df-970f-ee8fcf898346" providerId="ADAL" clId="{F96B088A-31F8-4A0D-9E32-6AD85B866162}" dt="2023-09-14T13:49:20.092" v="45" actId="478"/>
          <ac:picMkLst>
            <pc:docMk/>
            <pc:sldMk cId="3758083281" sldId="263"/>
            <ac:picMk id="2" creationId="{52FABFDB-5292-6C23-F7F8-67064F23C88B}"/>
          </ac:picMkLst>
        </pc:picChg>
        <pc:picChg chg="add mod">
          <ac:chgData name="BELLEMIN SANDRA" userId="5fe4e071-d3f4-40df-970f-ee8fcf898346" providerId="ADAL" clId="{F96B088A-31F8-4A0D-9E32-6AD85B866162}" dt="2023-09-14T13:49:21.888" v="46"/>
          <ac:picMkLst>
            <pc:docMk/>
            <pc:sldMk cId="3758083281" sldId="263"/>
            <ac:picMk id="4" creationId="{92223E9C-6007-FFE3-7090-B0315CF2BC8A}"/>
          </ac:picMkLst>
        </pc:picChg>
        <pc:picChg chg="del">
          <ac:chgData name="BELLEMIN SANDRA" userId="5fe4e071-d3f4-40df-970f-ee8fcf898346" providerId="ADAL" clId="{F96B088A-31F8-4A0D-9E32-6AD85B866162}" dt="2023-09-14T13:49:20.092" v="45" actId="478"/>
          <ac:picMkLst>
            <pc:docMk/>
            <pc:sldMk cId="3758083281" sldId="263"/>
            <ac:picMk id="5" creationId="{7D5CC5FB-092D-75C4-C217-52CEB34A2BA0}"/>
          </ac:picMkLst>
        </pc:picChg>
      </pc:sldChg>
      <pc:sldChg chg="addSp delSp modSp mod modClrScheme chgLayout">
        <pc:chgData name="BELLEMIN SANDRA" userId="5fe4e071-d3f4-40df-970f-ee8fcf898346" providerId="ADAL" clId="{F96B088A-31F8-4A0D-9E32-6AD85B866162}" dt="2023-09-14T13:49:27.547" v="48"/>
        <pc:sldMkLst>
          <pc:docMk/>
          <pc:sldMk cId="1656738324" sldId="264"/>
        </pc:sldMkLst>
        <pc:picChg chg="add mod">
          <ac:chgData name="BELLEMIN SANDRA" userId="5fe4e071-d3f4-40df-970f-ee8fcf898346" providerId="ADAL" clId="{F96B088A-31F8-4A0D-9E32-6AD85B866162}" dt="2023-09-14T13:49:27.547" v="48"/>
          <ac:picMkLst>
            <pc:docMk/>
            <pc:sldMk cId="1656738324" sldId="264"/>
            <ac:picMk id="3" creationId="{E4E78769-A4B7-554B-9C3C-EDD310C14944}"/>
          </ac:picMkLst>
        </pc:picChg>
        <pc:picChg chg="del">
          <ac:chgData name="BELLEMIN SANDRA" userId="5fe4e071-d3f4-40df-970f-ee8fcf898346" providerId="ADAL" clId="{F96B088A-31F8-4A0D-9E32-6AD85B866162}" dt="2023-09-14T13:49:25.509" v="47" actId="478"/>
          <ac:picMkLst>
            <pc:docMk/>
            <pc:sldMk cId="1656738324" sldId="264"/>
            <ac:picMk id="4" creationId="{F012EFF7-9331-2991-71A1-A322C33E6951}"/>
          </ac:picMkLst>
        </pc:picChg>
        <pc:picChg chg="del">
          <ac:chgData name="BELLEMIN SANDRA" userId="5fe4e071-d3f4-40df-970f-ee8fcf898346" providerId="ADAL" clId="{F96B088A-31F8-4A0D-9E32-6AD85B866162}" dt="2023-09-14T13:49:25.509" v="47" actId="478"/>
          <ac:picMkLst>
            <pc:docMk/>
            <pc:sldMk cId="1656738324" sldId="264"/>
            <ac:picMk id="6" creationId="{B8685096-C2E6-0C66-DCC7-9A8C54841DE8}"/>
          </ac:picMkLst>
        </pc:picChg>
      </pc:sldChg>
      <pc:sldChg chg="addSp delSp modSp mod modClrScheme chgLayout">
        <pc:chgData name="BELLEMIN SANDRA" userId="5fe4e071-d3f4-40df-970f-ee8fcf898346" providerId="ADAL" clId="{F96B088A-31F8-4A0D-9E32-6AD85B866162}" dt="2023-09-14T13:49:36.117" v="50"/>
        <pc:sldMkLst>
          <pc:docMk/>
          <pc:sldMk cId="3844530030" sldId="265"/>
        </pc:sldMkLst>
        <pc:picChg chg="add mod">
          <ac:chgData name="BELLEMIN SANDRA" userId="5fe4e071-d3f4-40df-970f-ee8fcf898346" providerId="ADAL" clId="{F96B088A-31F8-4A0D-9E32-6AD85B866162}" dt="2023-09-14T13:49:36.117" v="50"/>
          <ac:picMkLst>
            <pc:docMk/>
            <pc:sldMk cId="3844530030" sldId="265"/>
            <ac:picMk id="3" creationId="{09B26A0F-3817-6F0A-483B-5B5995243CD5}"/>
          </ac:picMkLst>
        </pc:picChg>
        <pc:picChg chg="del">
          <ac:chgData name="BELLEMIN SANDRA" userId="5fe4e071-d3f4-40df-970f-ee8fcf898346" providerId="ADAL" clId="{F96B088A-31F8-4A0D-9E32-6AD85B866162}" dt="2023-09-14T13:49:30.700" v="49" actId="478"/>
          <ac:picMkLst>
            <pc:docMk/>
            <pc:sldMk cId="3844530030" sldId="265"/>
            <ac:picMk id="4" creationId="{C3781981-0326-8D20-BA07-466D50D5C595}"/>
          </ac:picMkLst>
        </pc:picChg>
        <pc:picChg chg="del">
          <ac:chgData name="BELLEMIN SANDRA" userId="5fe4e071-d3f4-40df-970f-ee8fcf898346" providerId="ADAL" clId="{F96B088A-31F8-4A0D-9E32-6AD85B866162}" dt="2023-09-14T13:49:30.700" v="49" actId="478"/>
          <ac:picMkLst>
            <pc:docMk/>
            <pc:sldMk cId="3844530030" sldId="265"/>
            <ac:picMk id="8" creationId="{26B37DC3-2448-A88F-52CB-13BBEFE31B4C}"/>
          </ac:picMkLst>
        </pc:picChg>
      </pc:sldChg>
      <pc:sldChg chg="addSp delSp modSp mod modClrScheme chgLayout">
        <pc:chgData name="BELLEMIN SANDRA" userId="5fe4e071-d3f4-40df-970f-ee8fcf898346" providerId="ADAL" clId="{F96B088A-31F8-4A0D-9E32-6AD85B866162}" dt="2023-09-14T13:49:40.161" v="52"/>
        <pc:sldMkLst>
          <pc:docMk/>
          <pc:sldMk cId="2781251925" sldId="266"/>
        </pc:sldMkLst>
        <pc:picChg chg="del">
          <ac:chgData name="BELLEMIN SANDRA" userId="5fe4e071-d3f4-40df-970f-ee8fcf898346" providerId="ADAL" clId="{F96B088A-31F8-4A0D-9E32-6AD85B866162}" dt="2023-09-14T13:49:39.051" v="51" actId="478"/>
          <ac:picMkLst>
            <pc:docMk/>
            <pc:sldMk cId="2781251925" sldId="266"/>
            <ac:picMk id="2" creationId="{8DD4312D-D201-9F15-B9D8-D0ECEA7576AA}"/>
          </ac:picMkLst>
        </pc:picChg>
        <pc:picChg chg="del">
          <ac:chgData name="BELLEMIN SANDRA" userId="5fe4e071-d3f4-40df-970f-ee8fcf898346" providerId="ADAL" clId="{F96B088A-31F8-4A0D-9E32-6AD85B866162}" dt="2023-09-14T13:49:39.051" v="51" actId="478"/>
          <ac:picMkLst>
            <pc:docMk/>
            <pc:sldMk cId="2781251925" sldId="266"/>
            <ac:picMk id="4" creationId="{EEDBCCCA-D4C7-314C-F4D9-410987B2553A}"/>
          </ac:picMkLst>
        </pc:picChg>
        <pc:picChg chg="add mod">
          <ac:chgData name="BELLEMIN SANDRA" userId="5fe4e071-d3f4-40df-970f-ee8fcf898346" providerId="ADAL" clId="{F96B088A-31F8-4A0D-9E32-6AD85B866162}" dt="2023-09-14T13:49:40.161" v="52"/>
          <ac:picMkLst>
            <pc:docMk/>
            <pc:sldMk cId="2781251925" sldId="266"/>
            <ac:picMk id="5" creationId="{7F7CCF8C-DB0C-20A6-DAFF-6762FCE45C9C}"/>
          </ac:picMkLst>
        </pc:picChg>
      </pc:sldChg>
      <pc:sldChg chg="addSp delSp modSp mod modClrScheme chgLayout">
        <pc:chgData name="BELLEMIN SANDRA" userId="5fe4e071-d3f4-40df-970f-ee8fcf898346" providerId="ADAL" clId="{F96B088A-31F8-4A0D-9E32-6AD85B866162}" dt="2023-09-14T13:47:27.500" v="4"/>
        <pc:sldMkLst>
          <pc:docMk/>
          <pc:sldMk cId="2139133188" sldId="267"/>
        </pc:sldMkLst>
        <pc:picChg chg="del">
          <ac:chgData name="BELLEMIN SANDRA" userId="5fe4e071-d3f4-40df-970f-ee8fcf898346" providerId="ADAL" clId="{F96B088A-31F8-4A0D-9E32-6AD85B866162}" dt="2023-09-14T13:47:24.077" v="3" actId="478"/>
          <ac:picMkLst>
            <pc:docMk/>
            <pc:sldMk cId="2139133188" sldId="267"/>
            <ac:picMk id="2" creationId="{B8D206AE-49AD-76A0-A27E-CCB3516B8359}"/>
          </ac:picMkLst>
        </pc:picChg>
        <pc:picChg chg="add mod">
          <ac:chgData name="BELLEMIN SANDRA" userId="5fe4e071-d3f4-40df-970f-ee8fcf898346" providerId="ADAL" clId="{F96B088A-31F8-4A0D-9E32-6AD85B866162}" dt="2023-09-14T13:47:27.500" v="4"/>
          <ac:picMkLst>
            <pc:docMk/>
            <pc:sldMk cId="2139133188" sldId="267"/>
            <ac:picMk id="4" creationId="{C5E5959E-5329-7807-BB57-F911ACF33A63}"/>
          </ac:picMkLst>
        </pc:picChg>
      </pc:sldChg>
      <pc:sldChg chg="addSp delSp modSp mod modClrScheme chgLayout">
        <pc:chgData name="BELLEMIN SANDRA" userId="5fe4e071-d3f4-40df-970f-ee8fcf898346" providerId="ADAL" clId="{F96B088A-31F8-4A0D-9E32-6AD85B866162}" dt="2023-09-14T13:47:30.895" v="6"/>
        <pc:sldMkLst>
          <pc:docMk/>
          <pc:sldMk cId="874308535" sldId="268"/>
        </pc:sldMkLst>
        <pc:spChg chg="del">
          <ac:chgData name="BELLEMIN SANDRA" userId="5fe4e071-d3f4-40df-970f-ee8fcf898346" providerId="ADAL" clId="{F96B088A-31F8-4A0D-9E32-6AD85B866162}" dt="2023-09-14T13:47:29.845" v="5" actId="478"/>
          <ac:spMkLst>
            <pc:docMk/>
            <pc:sldMk cId="874308535" sldId="268"/>
            <ac:spMk id="2" creationId="{7BA860D6-A18E-2A9E-5D55-EA8C922FE249}"/>
          </ac:spMkLst>
        </pc:spChg>
        <pc:picChg chg="add mod">
          <ac:chgData name="BELLEMIN SANDRA" userId="5fe4e071-d3f4-40df-970f-ee8fcf898346" providerId="ADAL" clId="{F96B088A-31F8-4A0D-9E32-6AD85B866162}" dt="2023-09-14T13:47:30.895" v="6"/>
          <ac:picMkLst>
            <pc:docMk/>
            <pc:sldMk cId="874308535" sldId="268"/>
            <ac:picMk id="4" creationId="{43FF5162-96FE-6EC7-9388-69E6D0210FDB}"/>
          </ac:picMkLst>
        </pc:picChg>
      </pc:sldChg>
      <pc:sldChg chg="addSp delSp modSp mod modClrScheme chgLayout">
        <pc:chgData name="BELLEMIN SANDRA" userId="5fe4e071-d3f4-40df-970f-ee8fcf898346" providerId="ADAL" clId="{F96B088A-31F8-4A0D-9E32-6AD85B866162}" dt="2023-09-14T13:47:37.911" v="10"/>
        <pc:sldMkLst>
          <pc:docMk/>
          <pc:sldMk cId="346719526" sldId="269"/>
        </pc:sldMkLst>
        <pc:spChg chg="del">
          <ac:chgData name="BELLEMIN SANDRA" userId="5fe4e071-d3f4-40df-970f-ee8fcf898346" providerId="ADAL" clId="{F96B088A-31F8-4A0D-9E32-6AD85B866162}" dt="2023-09-14T13:47:36.413" v="9" actId="478"/>
          <ac:spMkLst>
            <pc:docMk/>
            <pc:sldMk cId="346719526" sldId="269"/>
            <ac:spMk id="3" creationId="{37E85D18-623C-154A-1395-97F55193E7CD}"/>
          </ac:spMkLst>
        </pc:spChg>
        <pc:picChg chg="add mod">
          <ac:chgData name="BELLEMIN SANDRA" userId="5fe4e071-d3f4-40df-970f-ee8fcf898346" providerId="ADAL" clId="{F96B088A-31F8-4A0D-9E32-6AD85B866162}" dt="2023-09-14T13:47:37.911" v="10"/>
          <ac:picMkLst>
            <pc:docMk/>
            <pc:sldMk cId="346719526" sldId="269"/>
            <ac:picMk id="4" creationId="{6118C455-A235-2B56-45B0-DAE5CFDA96A5}"/>
          </ac:picMkLst>
        </pc:picChg>
      </pc:sldChg>
      <pc:sldChg chg="addSp delSp modSp mod modClrScheme chgLayout">
        <pc:chgData name="BELLEMIN SANDRA" userId="5fe4e071-d3f4-40df-970f-ee8fcf898346" providerId="ADAL" clId="{F96B088A-31F8-4A0D-9E32-6AD85B866162}" dt="2023-09-14T13:47:34.252" v="8"/>
        <pc:sldMkLst>
          <pc:docMk/>
          <pc:sldMk cId="2609809598" sldId="270"/>
        </pc:sldMkLst>
        <pc:spChg chg="del">
          <ac:chgData name="BELLEMIN SANDRA" userId="5fe4e071-d3f4-40df-970f-ee8fcf898346" providerId="ADAL" clId="{F96B088A-31F8-4A0D-9E32-6AD85B866162}" dt="2023-09-14T13:47:33.181" v="7" actId="478"/>
          <ac:spMkLst>
            <pc:docMk/>
            <pc:sldMk cId="2609809598" sldId="270"/>
            <ac:spMk id="2" creationId="{FEEA4725-03B3-A34F-F36C-D73D59A27D62}"/>
          </ac:spMkLst>
        </pc:spChg>
        <pc:picChg chg="add mod">
          <ac:chgData name="BELLEMIN SANDRA" userId="5fe4e071-d3f4-40df-970f-ee8fcf898346" providerId="ADAL" clId="{F96B088A-31F8-4A0D-9E32-6AD85B866162}" dt="2023-09-14T13:47:34.252" v="8"/>
          <ac:picMkLst>
            <pc:docMk/>
            <pc:sldMk cId="2609809598" sldId="270"/>
            <ac:picMk id="4" creationId="{0A9148B5-5428-2242-A0F2-758734982B10}"/>
          </ac:picMkLst>
        </pc:picChg>
      </pc:sldChg>
      <pc:sldChg chg="addSp delSp modSp mod modClrScheme chgLayout">
        <pc:chgData name="BELLEMIN SANDRA" userId="5fe4e071-d3f4-40df-970f-ee8fcf898346" providerId="ADAL" clId="{F96B088A-31F8-4A0D-9E32-6AD85B866162}" dt="2023-09-14T13:47:41.604" v="12"/>
        <pc:sldMkLst>
          <pc:docMk/>
          <pc:sldMk cId="3650178613" sldId="272"/>
        </pc:sldMkLst>
        <pc:picChg chg="add mod">
          <ac:chgData name="BELLEMIN SANDRA" userId="5fe4e071-d3f4-40df-970f-ee8fcf898346" providerId="ADAL" clId="{F96B088A-31F8-4A0D-9E32-6AD85B866162}" dt="2023-09-14T13:47:41.604" v="12"/>
          <ac:picMkLst>
            <pc:docMk/>
            <pc:sldMk cId="3650178613" sldId="272"/>
            <ac:picMk id="3" creationId="{2EC487C4-2E09-C532-E866-A8FBAC74D208}"/>
          </ac:picMkLst>
        </pc:picChg>
        <pc:picChg chg="del">
          <ac:chgData name="BELLEMIN SANDRA" userId="5fe4e071-d3f4-40df-970f-ee8fcf898346" providerId="ADAL" clId="{F96B088A-31F8-4A0D-9E32-6AD85B866162}" dt="2023-09-14T13:47:40.300" v="11" actId="478"/>
          <ac:picMkLst>
            <pc:docMk/>
            <pc:sldMk cId="3650178613" sldId="272"/>
            <ac:picMk id="4" creationId="{FF57C2F7-A2A0-DFF5-9202-E8FCCBE80AC6}"/>
          </ac:picMkLst>
        </pc:picChg>
      </pc:sldChg>
      <pc:sldChg chg="addSp delSp modSp mod modClrScheme chgLayout">
        <pc:chgData name="BELLEMIN SANDRA" userId="5fe4e071-d3f4-40df-970f-ee8fcf898346" providerId="ADAL" clId="{F96B088A-31F8-4A0D-9E32-6AD85B866162}" dt="2023-09-14T13:47:46.321" v="14"/>
        <pc:sldMkLst>
          <pc:docMk/>
          <pc:sldMk cId="1633543425" sldId="273"/>
        </pc:sldMkLst>
        <pc:graphicFrameChg chg="del">
          <ac:chgData name="BELLEMIN SANDRA" userId="5fe4e071-d3f4-40df-970f-ee8fcf898346" providerId="ADAL" clId="{F96B088A-31F8-4A0D-9E32-6AD85B866162}" dt="2023-09-14T13:47:44.997" v="13" actId="478"/>
          <ac:graphicFrameMkLst>
            <pc:docMk/>
            <pc:sldMk cId="1633543425" sldId="273"/>
            <ac:graphicFrameMk id="4" creationId="{AEF2FEAA-E785-CE19-E0C3-2601A88D6A27}"/>
          </ac:graphicFrameMkLst>
        </pc:graphicFrameChg>
        <pc:picChg chg="add mod">
          <ac:chgData name="BELLEMIN SANDRA" userId="5fe4e071-d3f4-40df-970f-ee8fcf898346" providerId="ADAL" clId="{F96B088A-31F8-4A0D-9E32-6AD85B866162}" dt="2023-09-14T13:47:46.321" v="14"/>
          <ac:picMkLst>
            <pc:docMk/>
            <pc:sldMk cId="1633543425" sldId="273"/>
            <ac:picMk id="3" creationId="{27449268-4B7B-5EEA-9965-A6303D289988}"/>
          </ac:picMkLst>
        </pc:picChg>
      </pc:sldChg>
      <pc:sldChg chg="addSp delSp modSp mod modClrScheme chgLayout">
        <pc:chgData name="BELLEMIN SANDRA" userId="5fe4e071-d3f4-40df-970f-ee8fcf898346" providerId="ADAL" clId="{F96B088A-31F8-4A0D-9E32-6AD85B866162}" dt="2023-09-14T13:48:01.836" v="20"/>
        <pc:sldMkLst>
          <pc:docMk/>
          <pc:sldMk cId="1560305000" sldId="274"/>
        </pc:sldMkLst>
        <pc:graphicFrameChg chg="del">
          <ac:chgData name="BELLEMIN SANDRA" userId="5fe4e071-d3f4-40df-970f-ee8fcf898346" providerId="ADAL" clId="{F96B088A-31F8-4A0D-9E32-6AD85B866162}" dt="2023-09-14T13:48:00.781" v="19" actId="478"/>
          <ac:graphicFrameMkLst>
            <pc:docMk/>
            <pc:sldMk cId="1560305000" sldId="274"/>
            <ac:graphicFrameMk id="2" creationId="{7827FE1A-34D3-8A66-9F78-68BCBE5F01B3}"/>
          </ac:graphicFrameMkLst>
        </pc:graphicFrameChg>
        <pc:picChg chg="add mod">
          <ac:chgData name="BELLEMIN SANDRA" userId="5fe4e071-d3f4-40df-970f-ee8fcf898346" providerId="ADAL" clId="{F96B088A-31F8-4A0D-9E32-6AD85B866162}" dt="2023-09-14T13:48:01.836" v="20"/>
          <ac:picMkLst>
            <pc:docMk/>
            <pc:sldMk cId="1560305000" sldId="274"/>
            <ac:picMk id="4" creationId="{7BB1BC89-3395-260C-3CE3-4AD761C033AB}"/>
          </ac:picMkLst>
        </pc:picChg>
      </pc:sldChg>
      <pc:sldChg chg="addSp delSp modSp mod modClrScheme chgLayout">
        <pc:chgData name="BELLEMIN SANDRA" userId="5fe4e071-d3f4-40df-970f-ee8fcf898346" providerId="ADAL" clId="{F96B088A-31F8-4A0D-9E32-6AD85B866162}" dt="2023-09-14T13:47:54.177" v="16"/>
        <pc:sldMkLst>
          <pc:docMk/>
          <pc:sldMk cId="3325739460" sldId="275"/>
        </pc:sldMkLst>
        <pc:graphicFrameChg chg="del">
          <ac:chgData name="BELLEMIN SANDRA" userId="5fe4e071-d3f4-40df-970f-ee8fcf898346" providerId="ADAL" clId="{F96B088A-31F8-4A0D-9E32-6AD85B866162}" dt="2023-09-14T13:47:52.725" v="15" actId="478"/>
          <ac:graphicFrameMkLst>
            <pc:docMk/>
            <pc:sldMk cId="3325739460" sldId="275"/>
            <ac:graphicFrameMk id="5" creationId="{AEECA95E-BF43-4C31-8D85-00318F8F79B8}"/>
          </ac:graphicFrameMkLst>
        </pc:graphicFrameChg>
        <pc:picChg chg="add mod">
          <ac:chgData name="BELLEMIN SANDRA" userId="5fe4e071-d3f4-40df-970f-ee8fcf898346" providerId="ADAL" clId="{F96B088A-31F8-4A0D-9E32-6AD85B866162}" dt="2023-09-14T13:47:54.177" v="16"/>
          <ac:picMkLst>
            <pc:docMk/>
            <pc:sldMk cId="3325739460" sldId="275"/>
            <ac:picMk id="3" creationId="{9979421F-3866-E189-84FC-347ABA20C305}"/>
          </ac:picMkLst>
        </pc:picChg>
      </pc:sldChg>
      <pc:sldChg chg="addSp delSp modSp mod modClrScheme chgLayout">
        <pc:chgData name="BELLEMIN SANDRA" userId="5fe4e071-d3f4-40df-970f-ee8fcf898346" providerId="ADAL" clId="{F96B088A-31F8-4A0D-9E32-6AD85B866162}" dt="2023-09-14T13:47:58.365" v="18"/>
        <pc:sldMkLst>
          <pc:docMk/>
          <pc:sldMk cId="3116849288" sldId="276"/>
        </pc:sldMkLst>
        <pc:graphicFrameChg chg="del">
          <ac:chgData name="BELLEMIN SANDRA" userId="5fe4e071-d3f4-40df-970f-ee8fcf898346" providerId="ADAL" clId="{F96B088A-31F8-4A0D-9E32-6AD85B866162}" dt="2023-09-14T13:47:57.021" v="17" actId="478"/>
          <ac:graphicFrameMkLst>
            <pc:docMk/>
            <pc:sldMk cId="3116849288" sldId="276"/>
            <ac:graphicFrameMk id="3" creationId="{DB59902B-E732-4729-9D3D-F4BDC9FF4A72}"/>
          </ac:graphicFrameMkLst>
        </pc:graphicFrameChg>
        <pc:picChg chg="add mod">
          <ac:chgData name="BELLEMIN SANDRA" userId="5fe4e071-d3f4-40df-970f-ee8fcf898346" providerId="ADAL" clId="{F96B088A-31F8-4A0D-9E32-6AD85B866162}" dt="2023-09-14T13:47:58.365" v="18"/>
          <ac:picMkLst>
            <pc:docMk/>
            <pc:sldMk cId="3116849288" sldId="276"/>
            <ac:picMk id="4" creationId="{68EB1297-5978-2DED-701F-E61CF899895E}"/>
          </ac:picMkLst>
        </pc:picChg>
      </pc:sldChg>
      <pc:sldChg chg="addSp delSp modSp mod modClrScheme chgLayout">
        <pc:chgData name="BELLEMIN SANDRA" userId="5fe4e071-d3f4-40df-970f-ee8fcf898346" providerId="ADAL" clId="{F96B088A-31F8-4A0D-9E32-6AD85B866162}" dt="2023-09-14T13:48:07.509" v="22"/>
        <pc:sldMkLst>
          <pc:docMk/>
          <pc:sldMk cId="2676065816" sldId="277"/>
        </pc:sldMkLst>
        <pc:graphicFrameChg chg="del">
          <ac:chgData name="BELLEMIN SANDRA" userId="5fe4e071-d3f4-40df-970f-ee8fcf898346" providerId="ADAL" clId="{F96B088A-31F8-4A0D-9E32-6AD85B866162}" dt="2023-09-14T13:48:05.911" v="21" actId="478"/>
          <ac:graphicFrameMkLst>
            <pc:docMk/>
            <pc:sldMk cId="2676065816" sldId="277"/>
            <ac:graphicFrameMk id="2" creationId="{E46AF5B2-AE1C-C9C1-C288-830C17CEC34F}"/>
          </ac:graphicFrameMkLst>
        </pc:graphicFrameChg>
        <pc:picChg chg="add mod">
          <ac:chgData name="BELLEMIN SANDRA" userId="5fe4e071-d3f4-40df-970f-ee8fcf898346" providerId="ADAL" clId="{F96B088A-31F8-4A0D-9E32-6AD85B866162}" dt="2023-09-14T13:48:07.509" v="22"/>
          <ac:picMkLst>
            <pc:docMk/>
            <pc:sldMk cId="2676065816" sldId="277"/>
            <ac:picMk id="4" creationId="{1CCD66D9-6905-1595-9FE2-FA8C1D2BBC00}"/>
          </ac:picMkLst>
        </pc:picChg>
      </pc:sldChg>
      <pc:sldChg chg="addSp delSp modSp mod modClrScheme chgLayout">
        <pc:chgData name="BELLEMIN SANDRA" userId="5fe4e071-d3f4-40df-970f-ee8fcf898346" providerId="ADAL" clId="{F96B088A-31F8-4A0D-9E32-6AD85B866162}" dt="2023-09-14T13:48:12.378" v="24"/>
        <pc:sldMkLst>
          <pc:docMk/>
          <pc:sldMk cId="2280269367" sldId="278"/>
        </pc:sldMkLst>
        <pc:graphicFrameChg chg="del">
          <ac:chgData name="BELLEMIN SANDRA" userId="5fe4e071-d3f4-40df-970f-ee8fcf898346" providerId="ADAL" clId="{F96B088A-31F8-4A0D-9E32-6AD85B866162}" dt="2023-09-14T13:48:10.854" v="23" actId="478"/>
          <ac:graphicFrameMkLst>
            <pc:docMk/>
            <pc:sldMk cId="2280269367" sldId="278"/>
            <ac:graphicFrameMk id="4" creationId="{2CE55B99-8321-D975-7CEB-4186319139BC}"/>
          </ac:graphicFrameMkLst>
        </pc:graphicFrameChg>
        <pc:picChg chg="add mod">
          <ac:chgData name="BELLEMIN SANDRA" userId="5fe4e071-d3f4-40df-970f-ee8fcf898346" providerId="ADAL" clId="{F96B088A-31F8-4A0D-9E32-6AD85B866162}" dt="2023-09-14T13:48:12.378" v="24"/>
          <ac:picMkLst>
            <pc:docMk/>
            <pc:sldMk cId="2280269367" sldId="278"/>
            <ac:picMk id="3" creationId="{21709FDE-5A08-DC8A-7C69-0413C20E76A6}"/>
          </ac:picMkLst>
        </pc:picChg>
      </pc:sldChg>
      <pc:sldChg chg="addSp delSp modSp mod modClrScheme chgLayout">
        <pc:chgData name="BELLEMIN SANDRA" userId="5fe4e071-d3f4-40df-970f-ee8fcf898346" providerId="ADAL" clId="{F96B088A-31F8-4A0D-9E32-6AD85B866162}" dt="2023-09-14T13:48:20.453" v="26"/>
        <pc:sldMkLst>
          <pc:docMk/>
          <pc:sldMk cId="4136403493" sldId="279"/>
        </pc:sldMkLst>
        <pc:graphicFrameChg chg="del">
          <ac:chgData name="BELLEMIN SANDRA" userId="5fe4e071-d3f4-40df-970f-ee8fcf898346" providerId="ADAL" clId="{F96B088A-31F8-4A0D-9E32-6AD85B866162}" dt="2023-09-14T13:48:18.309" v="25" actId="478"/>
          <ac:graphicFrameMkLst>
            <pc:docMk/>
            <pc:sldMk cId="4136403493" sldId="279"/>
            <ac:graphicFrameMk id="4" creationId="{B97DA036-3D01-CA0D-13C2-056152A173FF}"/>
          </ac:graphicFrameMkLst>
        </pc:graphicFrameChg>
        <pc:picChg chg="add mod">
          <ac:chgData name="BELLEMIN SANDRA" userId="5fe4e071-d3f4-40df-970f-ee8fcf898346" providerId="ADAL" clId="{F96B088A-31F8-4A0D-9E32-6AD85B866162}" dt="2023-09-14T13:48:20.453" v="26"/>
          <ac:picMkLst>
            <pc:docMk/>
            <pc:sldMk cId="4136403493" sldId="279"/>
            <ac:picMk id="3" creationId="{55AD55C0-B448-A6C9-D7FF-C8CE543D2347}"/>
          </ac:picMkLst>
        </pc:picChg>
      </pc:sldChg>
      <pc:sldChg chg="addSp delSp modSp mod modClrScheme chgLayout">
        <pc:chgData name="BELLEMIN SANDRA" userId="5fe4e071-d3f4-40df-970f-ee8fcf898346" providerId="ADAL" clId="{F96B088A-31F8-4A0D-9E32-6AD85B866162}" dt="2023-09-14T13:48:24.533" v="28"/>
        <pc:sldMkLst>
          <pc:docMk/>
          <pc:sldMk cId="3615110433" sldId="280"/>
        </pc:sldMkLst>
        <pc:graphicFrameChg chg="del">
          <ac:chgData name="BELLEMIN SANDRA" userId="5fe4e071-d3f4-40df-970f-ee8fcf898346" providerId="ADAL" clId="{F96B088A-31F8-4A0D-9E32-6AD85B866162}" dt="2023-09-14T13:48:23.078" v="27" actId="478"/>
          <ac:graphicFrameMkLst>
            <pc:docMk/>
            <pc:sldMk cId="3615110433" sldId="280"/>
            <ac:graphicFrameMk id="4" creationId="{C4C1FFAF-1F4D-D173-07F7-13E51B356FF0}"/>
          </ac:graphicFrameMkLst>
        </pc:graphicFrameChg>
        <pc:picChg chg="add mod">
          <ac:chgData name="BELLEMIN SANDRA" userId="5fe4e071-d3f4-40df-970f-ee8fcf898346" providerId="ADAL" clId="{F96B088A-31F8-4A0D-9E32-6AD85B866162}" dt="2023-09-14T13:48:24.533" v="28"/>
          <ac:picMkLst>
            <pc:docMk/>
            <pc:sldMk cId="3615110433" sldId="280"/>
            <ac:picMk id="3" creationId="{357AF506-75F6-72CA-11B1-7B2E31329CA9}"/>
          </ac:picMkLst>
        </pc:picChg>
      </pc:sldChg>
      <pc:sldChg chg="addSp delSp modSp mod modClrScheme chgLayout">
        <pc:chgData name="BELLEMIN SANDRA" userId="5fe4e071-d3f4-40df-970f-ee8fcf898346" providerId="ADAL" clId="{F96B088A-31F8-4A0D-9E32-6AD85B866162}" dt="2023-09-14T13:48:28.594" v="30"/>
        <pc:sldMkLst>
          <pc:docMk/>
          <pc:sldMk cId="4160309452" sldId="281"/>
        </pc:sldMkLst>
        <pc:grpChg chg="del">
          <ac:chgData name="BELLEMIN SANDRA" userId="5fe4e071-d3f4-40df-970f-ee8fcf898346" providerId="ADAL" clId="{F96B088A-31F8-4A0D-9E32-6AD85B866162}" dt="2023-09-14T13:48:27.885" v="29" actId="478"/>
          <ac:grpSpMkLst>
            <pc:docMk/>
            <pc:sldMk cId="4160309452" sldId="281"/>
            <ac:grpSpMk id="2" creationId="{00DDDB1A-FC99-FC03-F4F6-DC605F850EEE}"/>
          </ac:grpSpMkLst>
        </pc:grpChg>
        <pc:picChg chg="add mod">
          <ac:chgData name="BELLEMIN SANDRA" userId="5fe4e071-d3f4-40df-970f-ee8fcf898346" providerId="ADAL" clId="{F96B088A-31F8-4A0D-9E32-6AD85B866162}" dt="2023-09-14T13:48:28.594" v="30"/>
          <ac:picMkLst>
            <pc:docMk/>
            <pc:sldMk cId="4160309452" sldId="281"/>
            <ac:picMk id="10" creationId="{1EB8E993-D1F5-367A-3C28-E028B8DE65B7}"/>
          </ac:picMkLst>
        </pc:picChg>
      </pc:sldChg>
      <pc:sldChg chg="addSp delSp modSp mod modClrScheme chgLayout">
        <pc:chgData name="BELLEMIN SANDRA" userId="5fe4e071-d3f4-40df-970f-ee8fcf898346" providerId="ADAL" clId="{F96B088A-31F8-4A0D-9E32-6AD85B866162}" dt="2023-09-14T13:48:38.981" v="32"/>
        <pc:sldMkLst>
          <pc:docMk/>
          <pc:sldMk cId="1964307936" sldId="282"/>
        </pc:sldMkLst>
        <pc:spChg chg="del">
          <ac:chgData name="BELLEMIN SANDRA" userId="5fe4e071-d3f4-40df-970f-ee8fcf898346" providerId="ADAL" clId="{F96B088A-31F8-4A0D-9E32-6AD85B866162}" dt="2023-09-14T13:48:36.275" v="31" actId="478"/>
          <ac:spMkLst>
            <pc:docMk/>
            <pc:sldMk cId="1964307936" sldId="282"/>
            <ac:spMk id="6" creationId="{CBAA02D3-97A6-9393-9A67-23B91F01C86E}"/>
          </ac:spMkLst>
        </pc:spChg>
        <pc:spChg chg="del">
          <ac:chgData name="BELLEMIN SANDRA" userId="5fe4e071-d3f4-40df-970f-ee8fcf898346" providerId="ADAL" clId="{F96B088A-31F8-4A0D-9E32-6AD85B866162}" dt="2023-09-14T13:48:36.275" v="31" actId="478"/>
          <ac:spMkLst>
            <pc:docMk/>
            <pc:sldMk cId="1964307936" sldId="282"/>
            <ac:spMk id="7" creationId="{9A51BFA2-1D82-8D76-96C5-9E40EBD51983}"/>
          </ac:spMkLst>
        </pc:spChg>
        <pc:spChg chg="del">
          <ac:chgData name="BELLEMIN SANDRA" userId="5fe4e071-d3f4-40df-970f-ee8fcf898346" providerId="ADAL" clId="{F96B088A-31F8-4A0D-9E32-6AD85B866162}" dt="2023-09-14T13:48:36.275" v="31" actId="478"/>
          <ac:spMkLst>
            <pc:docMk/>
            <pc:sldMk cId="1964307936" sldId="282"/>
            <ac:spMk id="8" creationId="{3EFABD88-6880-E12F-BC39-BE6CCD4BB78C}"/>
          </ac:spMkLst>
        </pc:spChg>
        <pc:spChg chg="del">
          <ac:chgData name="BELLEMIN SANDRA" userId="5fe4e071-d3f4-40df-970f-ee8fcf898346" providerId="ADAL" clId="{F96B088A-31F8-4A0D-9E32-6AD85B866162}" dt="2023-09-14T13:48:36.275" v="31" actId="478"/>
          <ac:spMkLst>
            <pc:docMk/>
            <pc:sldMk cId="1964307936" sldId="282"/>
            <ac:spMk id="9" creationId="{2FA0797A-445E-56EE-D13F-EAFD89F6EF1E}"/>
          </ac:spMkLst>
        </pc:spChg>
        <pc:spChg chg="del">
          <ac:chgData name="BELLEMIN SANDRA" userId="5fe4e071-d3f4-40df-970f-ee8fcf898346" providerId="ADAL" clId="{F96B088A-31F8-4A0D-9E32-6AD85B866162}" dt="2023-09-14T13:48:36.275" v="31" actId="478"/>
          <ac:spMkLst>
            <pc:docMk/>
            <pc:sldMk cId="1964307936" sldId="282"/>
            <ac:spMk id="10" creationId="{C7BBACE7-D748-E080-FA31-411331965252}"/>
          </ac:spMkLst>
        </pc:spChg>
        <pc:spChg chg="del">
          <ac:chgData name="BELLEMIN SANDRA" userId="5fe4e071-d3f4-40df-970f-ee8fcf898346" providerId="ADAL" clId="{F96B088A-31F8-4A0D-9E32-6AD85B866162}" dt="2023-09-14T13:48:36.275" v="31" actId="478"/>
          <ac:spMkLst>
            <pc:docMk/>
            <pc:sldMk cId="1964307936" sldId="282"/>
            <ac:spMk id="11" creationId="{6308BD29-9BE8-BD8A-1D53-7D268F1F3B33}"/>
          </ac:spMkLst>
        </pc:spChg>
        <pc:picChg chg="add mod">
          <ac:chgData name="BELLEMIN SANDRA" userId="5fe4e071-d3f4-40df-970f-ee8fcf898346" providerId="ADAL" clId="{F96B088A-31F8-4A0D-9E32-6AD85B866162}" dt="2023-09-14T13:48:38.981" v="32"/>
          <ac:picMkLst>
            <pc:docMk/>
            <pc:sldMk cId="1964307936" sldId="282"/>
            <ac:picMk id="3" creationId="{321617D0-1EB1-6368-087D-18E5C26A248E}"/>
          </ac:picMkLst>
        </pc:picChg>
      </pc:sldChg>
      <pc:sldChg chg="addSp delSp modSp mod modClrScheme chgLayout">
        <pc:chgData name="BELLEMIN SANDRA" userId="5fe4e071-d3f4-40df-970f-ee8fcf898346" providerId="ADAL" clId="{F96B088A-31F8-4A0D-9E32-6AD85B866162}" dt="2023-09-14T13:48:46.038" v="34"/>
        <pc:sldMkLst>
          <pc:docMk/>
          <pc:sldMk cId="3909974225" sldId="283"/>
        </pc:sldMkLst>
        <pc:spChg chg="del">
          <ac:chgData name="BELLEMIN SANDRA" userId="5fe4e071-d3f4-40df-970f-ee8fcf898346" providerId="ADAL" clId="{F96B088A-31F8-4A0D-9E32-6AD85B866162}" dt="2023-09-14T13:48:44.148" v="33" actId="478"/>
          <ac:spMkLst>
            <pc:docMk/>
            <pc:sldMk cId="3909974225" sldId="283"/>
            <ac:spMk id="3" creationId="{212A4626-4BAE-97F0-7582-5A5992979127}"/>
          </ac:spMkLst>
        </pc:spChg>
        <pc:spChg chg="del">
          <ac:chgData name="BELLEMIN SANDRA" userId="5fe4e071-d3f4-40df-970f-ee8fcf898346" providerId="ADAL" clId="{F96B088A-31F8-4A0D-9E32-6AD85B866162}" dt="2023-09-14T13:48:44.148" v="33" actId="478"/>
          <ac:spMkLst>
            <pc:docMk/>
            <pc:sldMk cId="3909974225" sldId="283"/>
            <ac:spMk id="4" creationId="{FF2B0311-BD77-423C-1878-D922EE3EDFB5}"/>
          </ac:spMkLst>
        </pc:spChg>
        <pc:spChg chg="del">
          <ac:chgData name="BELLEMIN SANDRA" userId="5fe4e071-d3f4-40df-970f-ee8fcf898346" providerId="ADAL" clId="{F96B088A-31F8-4A0D-9E32-6AD85B866162}" dt="2023-09-14T13:48:44.148" v="33" actId="478"/>
          <ac:spMkLst>
            <pc:docMk/>
            <pc:sldMk cId="3909974225" sldId="283"/>
            <ac:spMk id="5" creationId="{2E01A458-FFF6-91A1-5F97-98D3CFF017F8}"/>
          </ac:spMkLst>
        </pc:spChg>
        <pc:spChg chg="del">
          <ac:chgData name="BELLEMIN SANDRA" userId="5fe4e071-d3f4-40df-970f-ee8fcf898346" providerId="ADAL" clId="{F96B088A-31F8-4A0D-9E32-6AD85B866162}" dt="2023-09-14T13:48:44.148" v="33" actId="478"/>
          <ac:spMkLst>
            <pc:docMk/>
            <pc:sldMk cId="3909974225" sldId="283"/>
            <ac:spMk id="10" creationId="{F54D4A11-A187-24CB-AAD0-5A23ADCC4C63}"/>
          </ac:spMkLst>
        </pc:spChg>
        <pc:spChg chg="del">
          <ac:chgData name="BELLEMIN SANDRA" userId="5fe4e071-d3f4-40df-970f-ee8fcf898346" providerId="ADAL" clId="{F96B088A-31F8-4A0D-9E32-6AD85B866162}" dt="2023-09-14T13:48:44.148" v="33" actId="478"/>
          <ac:spMkLst>
            <pc:docMk/>
            <pc:sldMk cId="3909974225" sldId="283"/>
            <ac:spMk id="11" creationId="{EC23BF20-687F-905E-C5A0-54C495B65FF5}"/>
          </ac:spMkLst>
        </pc:spChg>
        <pc:spChg chg="del">
          <ac:chgData name="BELLEMIN SANDRA" userId="5fe4e071-d3f4-40df-970f-ee8fcf898346" providerId="ADAL" clId="{F96B088A-31F8-4A0D-9E32-6AD85B866162}" dt="2023-09-14T13:48:44.148" v="33" actId="478"/>
          <ac:spMkLst>
            <pc:docMk/>
            <pc:sldMk cId="3909974225" sldId="283"/>
            <ac:spMk id="12" creationId="{585D7156-AD04-66F2-651D-7F8085191DB2}"/>
          </ac:spMkLst>
        </pc:spChg>
        <pc:picChg chg="add mod">
          <ac:chgData name="BELLEMIN SANDRA" userId="5fe4e071-d3f4-40df-970f-ee8fcf898346" providerId="ADAL" clId="{F96B088A-31F8-4A0D-9E32-6AD85B866162}" dt="2023-09-14T13:48:46.038" v="34"/>
          <ac:picMkLst>
            <pc:docMk/>
            <pc:sldMk cId="3909974225" sldId="283"/>
            <ac:picMk id="6" creationId="{C9A23A26-EBD0-F8F7-0C07-E4222F824F0B}"/>
          </ac:picMkLst>
        </pc:picChg>
      </pc:sldChg>
      <pc:sldChg chg="addSp delSp modSp mod modClrScheme chgLayout">
        <pc:chgData name="BELLEMIN SANDRA" userId="5fe4e071-d3f4-40df-970f-ee8fcf898346" providerId="ADAL" clId="{F96B088A-31F8-4A0D-9E32-6AD85B866162}" dt="2023-09-14T13:49:45.496" v="54"/>
        <pc:sldMkLst>
          <pc:docMk/>
          <pc:sldMk cId="208122" sldId="284"/>
        </pc:sldMkLst>
        <pc:spChg chg="del">
          <ac:chgData name="BELLEMIN SANDRA" userId="5fe4e071-d3f4-40df-970f-ee8fcf898346" providerId="ADAL" clId="{F96B088A-31F8-4A0D-9E32-6AD85B866162}" dt="2023-09-14T13:49:44.181" v="53" actId="478"/>
          <ac:spMkLst>
            <pc:docMk/>
            <pc:sldMk cId="208122" sldId="284"/>
            <ac:spMk id="4" creationId="{50C6E131-62D1-E914-6210-A0A236677CD8}"/>
          </ac:spMkLst>
        </pc:spChg>
        <pc:picChg chg="del">
          <ac:chgData name="BELLEMIN SANDRA" userId="5fe4e071-d3f4-40df-970f-ee8fcf898346" providerId="ADAL" clId="{F96B088A-31F8-4A0D-9E32-6AD85B866162}" dt="2023-09-14T13:49:44.181" v="53" actId="478"/>
          <ac:picMkLst>
            <pc:docMk/>
            <pc:sldMk cId="208122" sldId="284"/>
            <ac:picMk id="2" creationId="{D2C7F0DC-5DF0-5578-4D3F-7BFF66B4605E}"/>
          </ac:picMkLst>
        </pc:picChg>
        <pc:picChg chg="del">
          <ac:chgData name="BELLEMIN SANDRA" userId="5fe4e071-d3f4-40df-970f-ee8fcf898346" providerId="ADAL" clId="{F96B088A-31F8-4A0D-9E32-6AD85B866162}" dt="2023-09-14T13:49:44.181" v="53" actId="478"/>
          <ac:picMkLst>
            <pc:docMk/>
            <pc:sldMk cId="208122" sldId="284"/>
            <ac:picMk id="3" creationId="{3D22FF52-1ECE-DA80-6D8C-61D30795B607}"/>
          </ac:picMkLst>
        </pc:picChg>
        <pc:picChg chg="add mod">
          <ac:chgData name="BELLEMIN SANDRA" userId="5fe4e071-d3f4-40df-970f-ee8fcf898346" providerId="ADAL" clId="{F96B088A-31F8-4A0D-9E32-6AD85B866162}" dt="2023-09-14T13:49:45.496" v="54"/>
          <ac:picMkLst>
            <pc:docMk/>
            <pc:sldMk cId="208122" sldId="284"/>
            <ac:picMk id="6" creationId="{464A4CB2-A7B3-BF23-AB5C-46C4DD7922C7}"/>
          </ac:picMkLst>
        </pc:picChg>
      </pc:sldChg>
      <pc:sldChg chg="addSp delSp modSp mod modClrScheme chgLayout">
        <pc:chgData name="BELLEMIN SANDRA" userId="5fe4e071-d3f4-40df-970f-ee8fcf898346" providerId="ADAL" clId="{F96B088A-31F8-4A0D-9E32-6AD85B866162}" dt="2023-09-14T13:50:04.445" v="56"/>
        <pc:sldMkLst>
          <pc:docMk/>
          <pc:sldMk cId="2650850325" sldId="285"/>
        </pc:sldMkLst>
        <pc:picChg chg="del">
          <ac:chgData name="BELLEMIN SANDRA" userId="5fe4e071-d3f4-40df-970f-ee8fcf898346" providerId="ADAL" clId="{F96B088A-31F8-4A0D-9E32-6AD85B866162}" dt="2023-09-14T13:49:58.852" v="55" actId="478"/>
          <ac:picMkLst>
            <pc:docMk/>
            <pc:sldMk cId="2650850325" sldId="285"/>
            <ac:picMk id="3" creationId="{AC65FCD0-BB46-95C3-4F99-FE62459C0DE5}"/>
          </ac:picMkLst>
        </pc:picChg>
        <pc:picChg chg="del">
          <ac:chgData name="BELLEMIN SANDRA" userId="5fe4e071-d3f4-40df-970f-ee8fcf898346" providerId="ADAL" clId="{F96B088A-31F8-4A0D-9E32-6AD85B866162}" dt="2023-09-14T13:49:58.852" v="55" actId="478"/>
          <ac:picMkLst>
            <pc:docMk/>
            <pc:sldMk cId="2650850325" sldId="285"/>
            <ac:picMk id="5" creationId="{AC8BB1E7-FC0A-EA77-3FC3-A9AF9EFEE2BB}"/>
          </ac:picMkLst>
        </pc:picChg>
        <pc:picChg chg="add mod">
          <ac:chgData name="BELLEMIN SANDRA" userId="5fe4e071-d3f4-40df-970f-ee8fcf898346" providerId="ADAL" clId="{F96B088A-31F8-4A0D-9E32-6AD85B866162}" dt="2023-09-14T13:50:04.445" v="56"/>
          <ac:picMkLst>
            <pc:docMk/>
            <pc:sldMk cId="2650850325" sldId="285"/>
            <ac:picMk id="7" creationId="{6A9CB2F7-B479-2E87-1C56-AB28F94406F1}"/>
          </ac:picMkLst>
        </pc:picChg>
      </pc:sldChg>
      <pc:sldChg chg="addSp delSp modSp mod modClrScheme chgLayout">
        <pc:chgData name="BELLEMIN SANDRA" userId="5fe4e071-d3f4-40df-970f-ee8fcf898346" providerId="ADAL" clId="{F96B088A-31F8-4A0D-9E32-6AD85B866162}" dt="2023-09-14T13:53:20.775" v="58"/>
        <pc:sldMkLst>
          <pc:docMk/>
          <pc:sldMk cId="994754482" sldId="286"/>
        </pc:sldMkLst>
        <pc:picChg chg="del">
          <ac:chgData name="BELLEMIN SANDRA" userId="5fe4e071-d3f4-40df-970f-ee8fcf898346" providerId="ADAL" clId="{F96B088A-31F8-4A0D-9E32-6AD85B866162}" dt="2023-09-14T13:53:17.142" v="57" actId="478"/>
          <ac:picMkLst>
            <pc:docMk/>
            <pc:sldMk cId="994754482" sldId="286"/>
            <ac:picMk id="3" creationId="{7332AA0C-3288-8195-8A99-312E53DAA49F}"/>
          </ac:picMkLst>
        </pc:picChg>
        <pc:picChg chg="add mod">
          <ac:chgData name="BELLEMIN SANDRA" userId="5fe4e071-d3f4-40df-970f-ee8fcf898346" providerId="ADAL" clId="{F96B088A-31F8-4A0D-9E32-6AD85B866162}" dt="2023-09-14T13:53:20.775" v="58"/>
          <ac:picMkLst>
            <pc:docMk/>
            <pc:sldMk cId="994754482" sldId="286"/>
            <ac:picMk id="5" creationId="{58A8CFEF-72AC-1A95-0CBA-F56B55367315}"/>
          </ac:picMkLst>
        </pc:picChg>
      </pc:sldChg>
      <pc:sldChg chg="addSp delSp modSp mod modClrScheme chgLayout">
        <pc:chgData name="BELLEMIN SANDRA" userId="5fe4e071-d3f4-40df-970f-ee8fcf898346" providerId="ADAL" clId="{F96B088A-31F8-4A0D-9E32-6AD85B866162}" dt="2023-09-14T13:53:23.454" v="60"/>
        <pc:sldMkLst>
          <pc:docMk/>
          <pc:sldMk cId="3737322933" sldId="287"/>
        </pc:sldMkLst>
        <pc:picChg chg="del">
          <ac:chgData name="BELLEMIN SANDRA" userId="5fe4e071-d3f4-40df-970f-ee8fcf898346" providerId="ADAL" clId="{F96B088A-31F8-4A0D-9E32-6AD85B866162}" dt="2023-09-14T13:53:22.059" v="59" actId="478"/>
          <ac:picMkLst>
            <pc:docMk/>
            <pc:sldMk cId="3737322933" sldId="287"/>
            <ac:picMk id="3" creationId="{EDFF237A-6261-7654-0874-8B92183EA9E4}"/>
          </ac:picMkLst>
        </pc:picChg>
        <pc:picChg chg="add mod">
          <ac:chgData name="BELLEMIN SANDRA" userId="5fe4e071-d3f4-40df-970f-ee8fcf898346" providerId="ADAL" clId="{F96B088A-31F8-4A0D-9E32-6AD85B866162}" dt="2023-09-14T13:53:23.454" v="60"/>
          <ac:picMkLst>
            <pc:docMk/>
            <pc:sldMk cId="3737322933" sldId="287"/>
            <ac:picMk id="5" creationId="{D214402D-D77E-D5DC-6C9E-0EF408B5D52F}"/>
          </ac:picMkLst>
        </pc:picChg>
      </pc:sldChg>
      <pc:sldChg chg="addSp delSp modSp mod modClrScheme chgLayout">
        <pc:chgData name="BELLEMIN SANDRA" userId="5fe4e071-d3f4-40df-970f-ee8fcf898346" providerId="ADAL" clId="{F96B088A-31F8-4A0D-9E32-6AD85B866162}" dt="2023-09-14T13:53:26.630" v="62"/>
        <pc:sldMkLst>
          <pc:docMk/>
          <pc:sldMk cId="42836493" sldId="288"/>
        </pc:sldMkLst>
        <pc:picChg chg="del">
          <ac:chgData name="BELLEMIN SANDRA" userId="5fe4e071-d3f4-40df-970f-ee8fcf898346" providerId="ADAL" clId="{F96B088A-31F8-4A0D-9E32-6AD85B866162}" dt="2023-09-14T13:53:25.347" v="61" actId="478"/>
          <ac:picMkLst>
            <pc:docMk/>
            <pc:sldMk cId="42836493" sldId="288"/>
            <ac:picMk id="3" creationId="{CECF9608-DA06-7DF9-650C-538CEC173AF4}"/>
          </ac:picMkLst>
        </pc:picChg>
        <pc:picChg chg="add mod">
          <ac:chgData name="BELLEMIN SANDRA" userId="5fe4e071-d3f4-40df-970f-ee8fcf898346" providerId="ADAL" clId="{F96B088A-31F8-4A0D-9E32-6AD85B866162}" dt="2023-09-14T13:53:26.630" v="62"/>
          <ac:picMkLst>
            <pc:docMk/>
            <pc:sldMk cId="42836493" sldId="288"/>
            <ac:picMk id="5" creationId="{B465400B-52D1-D097-8CD6-466960E539F9}"/>
          </ac:picMkLst>
        </pc:picChg>
      </pc:sldChg>
      <pc:sldChg chg="addSp delSp modSp mod modClrScheme chgLayout">
        <pc:chgData name="BELLEMIN SANDRA" userId="5fe4e071-d3f4-40df-970f-ee8fcf898346" providerId="ADAL" clId="{F96B088A-31F8-4A0D-9E32-6AD85B866162}" dt="2023-09-14T13:53:30.031" v="64"/>
        <pc:sldMkLst>
          <pc:docMk/>
          <pc:sldMk cId="3173446669" sldId="289"/>
        </pc:sldMkLst>
        <pc:picChg chg="del">
          <ac:chgData name="BELLEMIN SANDRA" userId="5fe4e071-d3f4-40df-970f-ee8fcf898346" providerId="ADAL" clId="{F96B088A-31F8-4A0D-9E32-6AD85B866162}" dt="2023-09-14T13:53:28.805" v="63" actId="478"/>
          <ac:picMkLst>
            <pc:docMk/>
            <pc:sldMk cId="3173446669" sldId="289"/>
            <ac:picMk id="3" creationId="{BE271721-7B8F-6FE9-5BD2-93068CE07758}"/>
          </ac:picMkLst>
        </pc:picChg>
        <pc:picChg chg="add mod">
          <ac:chgData name="BELLEMIN SANDRA" userId="5fe4e071-d3f4-40df-970f-ee8fcf898346" providerId="ADAL" clId="{F96B088A-31F8-4A0D-9E32-6AD85B866162}" dt="2023-09-14T13:53:30.031" v="64"/>
          <ac:picMkLst>
            <pc:docMk/>
            <pc:sldMk cId="3173446669" sldId="289"/>
            <ac:picMk id="5" creationId="{0077C44E-D288-4DDE-6F5D-6C800B84C39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22D7F2-4504-4BC0-97CB-1C4C48B59C9A}" type="datetimeFigureOut">
              <a:rPr lang="fr-FR" smtClean="0"/>
              <a:t>15/09/2023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96DADD-A7E1-47DD-8EF7-24A252270823}" type="slidenum">
              <a:rPr lang="fr-FR" smtClean="0"/>
              <a:t>‹N°›</a:t>
            </a:fld>
            <a:endParaRPr lang="fr-FR"/>
          </a:p>
        </p:txBody>
      </p:sp>
    </p:spTree>
    <p:extLst>
      <p:ext uri="{BB962C8B-B14F-4D97-AF65-F5344CB8AC3E}">
        <p14:creationId xmlns:p14="http://schemas.microsoft.com/office/powerpoint/2010/main" val="1561842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0" dirty="0">
                <a:solidFill>
                  <a:srgbClr val="FF0000"/>
                </a:solidFill>
                <a:effectLst/>
                <a:latin typeface="+mn-lt"/>
                <a:ea typeface="Times New Roman" panose="02020603050405020304" pitchFamily="18" charset="0"/>
                <a:cs typeface="Times New Roman" panose="02020603050405020304" pitchFamily="18" charset="0"/>
              </a:rPr>
              <a:t>DES LETTRES ET DES SONS </a:t>
            </a:r>
            <a:r>
              <a:rPr lang="fr-FR" sz="1200" b="0" i="1" dirty="0">
                <a:solidFill>
                  <a:srgbClr val="FF0000"/>
                </a:solidFill>
                <a:effectLst/>
                <a:latin typeface="+mn-lt"/>
                <a:ea typeface="Times New Roman" panose="02020603050405020304" pitchFamily="18" charset="0"/>
                <a:cs typeface="Times New Roman" panose="02020603050405020304" pitchFamily="18" charset="0"/>
              </a:rPr>
              <a:t>– Le pouvoir de la cédille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solidFill>
                <a:srgbClr val="FF0000"/>
              </a:solidFill>
              <a:effectLst/>
              <a:latin typeface="+mn-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FF0000"/>
                </a:solidFill>
                <a:effectLst/>
                <a:latin typeface="+mn-lt"/>
                <a:ea typeface="Times New Roman" panose="02020603050405020304" pitchFamily="18" charset="0"/>
                <a:cs typeface="Times New Roman" panose="02020603050405020304" pitchFamily="18" charset="0"/>
              </a:rPr>
              <a:t>Leçon 32 : Une </a:t>
            </a:r>
            <a:r>
              <a:rPr lang="fr-FR" sz="1200" b="1" i="1" dirty="0">
                <a:solidFill>
                  <a:srgbClr val="FF0000"/>
                </a:solidFill>
                <a:effectLst/>
                <a:latin typeface="+mn-lt"/>
                <a:ea typeface="Times New Roman" panose="02020603050405020304" pitchFamily="18" charset="0"/>
                <a:cs typeface="Times New Roman" panose="02020603050405020304" pitchFamily="18" charset="0"/>
              </a:rPr>
              <a:t>balançoire</a:t>
            </a:r>
            <a:r>
              <a:rPr lang="fr-FR" sz="1200" b="1" dirty="0">
                <a:solidFill>
                  <a:srgbClr val="FF0000"/>
                </a:solidFill>
                <a:effectLst/>
                <a:latin typeface="+mn-lt"/>
                <a:ea typeface="Times New Roman" panose="02020603050405020304" pitchFamily="18" charset="0"/>
                <a:cs typeface="Times New Roman" panose="02020603050405020304" pitchFamily="18" charset="0"/>
              </a:rPr>
              <a:t> pour </a:t>
            </a:r>
            <a:r>
              <a:rPr lang="fr-FR" sz="1200" b="1" i="0" dirty="0">
                <a:solidFill>
                  <a:srgbClr val="FF0000"/>
                </a:solidFill>
                <a:effectLst/>
                <a:latin typeface="+mn-lt"/>
                <a:ea typeface="Times New Roman" panose="02020603050405020304" pitchFamily="18" charset="0"/>
                <a:cs typeface="Times New Roman" panose="02020603050405020304" pitchFamily="18" charset="0"/>
              </a:rPr>
              <a:t>se</a:t>
            </a:r>
            <a:r>
              <a:rPr lang="fr-FR" sz="1200" b="1" dirty="0">
                <a:solidFill>
                  <a:srgbClr val="FF0000"/>
                </a:solidFill>
                <a:effectLst/>
                <a:latin typeface="+mn-lt"/>
                <a:ea typeface="Times New Roman" panose="02020603050405020304" pitchFamily="18" charset="0"/>
                <a:cs typeface="Times New Roman" panose="02020603050405020304" pitchFamily="18" charset="0"/>
              </a:rPr>
              <a:t> </a:t>
            </a:r>
            <a:r>
              <a:rPr lang="fr-FR" sz="1200" b="1" i="1" dirty="0">
                <a:solidFill>
                  <a:srgbClr val="FF0000"/>
                </a:solidFill>
                <a:effectLst/>
                <a:latin typeface="+mn-lt"/>
                <a:ea typeface="Times New Roman" panose="02020603050405020304" pitchFamily="18" charset="0"/>
                <a:cs typeface="Times New Roman" panose="02020603050405020304" pitchFamily="18" charset="0"/>
              </a:rPr>
              <a:t>balancer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dirty="0">
                <a:solidFill>
                  <a:srgbClr val="FF0000"/>
                </a:solidFill>
                <a:effectLst/>
                <a:latin typeface="+mn-lt"/>
                <a:ea typeface="Times New Roman" panose="02020603050405020304" pitchFamily="18" charset="0"/>
                <a:cs typeface="Times New Roman" panose="02020603050405020304" pitchFamily="18" charset="0"/>
              </a:rPr>
              <a:t>Certaines diapositives ont été dupliquées afin de scinder le commentaire du mode présentateur en deux parties lorsque le propos est long. Cela vous permettra de poursuivre vos explications de manière plus fluide.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i="1" dirty="0">
              <a:solidFill>
                <a:srgbClr val="FF0000"/>
              </a:solidFill>
              <a:effectLst/>
              <a:latin typeface="+mn-lt"/>
              <a:ea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1F96DADD-A7E1-47DD-8EF7-24A252270823}" type="slidenum">
              <a:rPr lang="fr-FR" smtClean="0"/>
              <a:t>1</a:t>
            </a:fld>
            <a:endParaRPr lang="fr-FR"/>
          </a:p>
        </p:txBody>
      </p:sp>
    </p:spTree>
    <p:extLst>
      <p:ext uri="{BB962C8B-B14F-4D97-AF65-F5344CB8AC3E}">
        <p14:creationId xmlns:p14="http://schemas.microsoft.com/office/powerpoint/2010/main" val="2935677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B050"/>
              </a:buClr>
              <a:buSzTx/>
              <a:buFont typeface="Symbol" panose="05050102010706020507" pitchFamily="18" charset="2"/>
              <a:buNone/>
              <a:tabLst/>
              <a:defRPr/>
            </a:pPr>
            <a:r>
              <a:rPr lang="fr-FR" sz="1200" b="1" u="sng" dirty="0">
                <a:solidFill>
                  <a:srgbClr val="00B050"/>
                </a:solidFill>
                <a:effectLst/>
                <a:latin typeface="Times New Roman" panose="02020603050405020304" pitchFamily="18" charset="0"/>
                <a:ea typeface="Times New Roman" panose="02020603050405020304" pitchFamily="18" charset="0"/>
              </a:rPr>
              <a:t>Réponses possibles</a:t>
            </a:r>
            <a:r>
              <a:rPr lang="fr-FR" sz="1200" b="1" dirty="0">
                <a:solidFill>
                  <a:srgbClr val="00B050"/>
                </a:solidFill>
                <a:effectLst/>
                <a:latin typeface="Times New Roman" panose="02020603050405020304" pitchFamily="18" charset="0"/>
                <a:ea typeface="Times New Roman" panose="02020603050405020304" pitchFamily="18" charset="0"/>
              </a:rPr>
              <a:t> </a:t>
            </a:r>
            <a:r>
              <a:rPr lang="fr-FR" sz="1200" b="0" dirty="0">
                <a:solidFill>
                  <a:srgbClr val="00B050"/>
                </a:solidFill>
                <a:effectLst/>
                <a:latin typeface="Times New Roman" panose="02020603050405020304" pitchFamily="18" charset="0"/>
                <a:ea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
                <a:srgbClr val="00B050"/>
              </a:buClr>
              <a:buSzTx/>
              <a:buFont typeface="Symbol" panose="05050102010706020507" pitchFamily="18" charset="2"/>
              <a:buNone/>
              <a:tabLst/>
              <a:defRPr/>
            </a:pPr>
            <a:r>
              <a:rPr lang="fr-FR" sz="1200" dirty="0">
                <a:effectLst/>
                <a:latin typeface="Times New Roman" panose="02020603050405020304" pitchFamily="18" charset="0"/>
                <a:ea typeface="Times New Roman" panose="02020603050405020304" pitchFamily="18" charset="0"/>
              </a:rPr>
              <a:t>- Le </a:t>
            </a:r>
            <a:r>
              <a:rPr lang="fr-FR" sz="1200" b="1" i="1" dirty="0">
                <a:effectLst/>
                <a:latin typeface="Times New Roman" panose="02020603050405020304" pitchFamily="18" charset="0"/>
                <a:ea typeface="Times New Roman" panose="02020603050405020304" pitchFamily="18" charset="0"/>
              </a:rPr>
              <a:t>-c</a:t>
            </a:r>
            <a:r>
              <a:rPr lang="fr-FR" sz="1200" dirty="0">
                <a:effectLst/>
                <a:latin typeface="Times New Roman" panose="02020603050405020304" pitchFamily="18" charset="0"/>
                <a:ea typeface="Times New Roman" panose="02020603050405020304" pitchFamily="18" charset="0"/>
              </a:rPr>
              <a:t> de </a:t>
            </a:r>
            <a:r>
              <a:rPr lang="fr-FR" sz="1200" i="1" dirty="0">
                <a:effectLst/>
                <a:latin typeface="Times New Roman" panose="02020603050405020304" pitchFamily="18" charset="0"/>
                <a:ea typeface="Times New Roman" panose="02020603050405020304" pitchFamily="18" charset="0"/>
              </a:rPr>
              <a:t>glace</a:t>
            </a:r>
            <a:r>
              <a:rPr lang="fr-FR" sz="1200" dirty="0">
                <a:effectLst/>
                <a:latin typeface="Times New Roman" panose="02020603050405020304" pitchFamily="18" charset="0"/>
                <a:ea typeface="Times New Roman" panose="02020603050405020304" pitchFamily="18" charset="0"/>
              </a:rPr>
              <a:t> s’écrit sans cédille car il y a un </a:t>
            </a:r>
            <a:r>
              <a:rPr lang="fr-FR" sz="1200" b="1" i="1" dirty="0">
                <a:effectLst/>
                <a:latin typeface="Times New Roman" panose="02020603050405020304" pitchFamily="18" charset="0"/>
                <a:ea typeface="Times New Roman" panose="02020603050405020304" pitchFamily="18" charset="0"/>
              </a:rPr>
              <a:t>-e</a:t>
            </a:r>
            <a:r>
              <a:rPr lang="fr-FR" sz="1200" i="1" dirty="0">
                <a:effectLst/>
                <a:latin typeface="Times New Roman" panose="02020603050405020304" pitchFamily="18" charset="0"/>
                <a:ea typeface="Times New Roman" panose="02020603050405020304" pitchFamily="18" charset="0"/>
              </a:rPr>
              <a:t> </a:t>
            </a:r>
            <a:r>
              <a:rPr lang="fr-FR" sz="1200" dirty="0">
                <a:effectLst/>
                <a:latin typeface="Times New Roman" panose="02020603050405020304" pitchFamily="18" charset="0"/>
                <a:ea typeface="Times New Roman" panose="02020603050405020304" pitchFamily="18" charset="0"/>
              </a:rPr>
              <a:t>derrière, comme dans </a:t>
            </a:r>
            <a:r>
              <a:rPr lang="fr-FR" sz="1200" i="1" dirty="0">
                <a:effectLst/>
                <a:latin typeface="Times New Roman" panose="02020603050405020304" pitchFamily="18" charset="0"/>
                <a:ea typeface="Times New Roman" panose="02020603050405020304" pitchFamily="18" charset="0"/>
              </a:rPr>
              <a:t>balance</a:t>
            </a:r>
            <a:r>
              <a:rPr lang="fr-FR" sz="1200" dirty="0">
                <a:effectLst/>
                <a:latin typeface="Times New Roman" panose="02020603050405020304" pitchFamily="18" charset="0"/>
                <a:ea typeface="Times New Roman" panose="02020603050405020304" pitchFamily="18" charset="0"/>
              </a:rPr>
              <a:t>. [Si ce raisonnement apparait, entourer les lettres qui suivent le </a:t>
            </a:r>
            <a:r>
              <a:rPr lang="fr-FR" sz="1200" b="1" i="1" dirty="0">
                <a:effectLst/>
                <a:latin typeface="Times New Roman" panose="02020603050405020304" pitchFamily="18" charset="0"/>
                <a:ea typeface="Times New Roman" panose="02020603050405020304" pitchFamily="18" charset="0"/>
              </a:rPr>
              <a:t>-c</a:t>
            </a:r>
            <a:r>
              <a:rPr lang="fr-FR" sz="1200" dirty="0">
                <a:effectLst/>
                <a:latin typeface="Times New Roman" panose="02020603050405020304" pitchFamily="18" charset="0"/>
                <a:ea typeface="Times New Roman" panose="02020603050405020304" pitchFamily="18" charset="0"/>
              </a:rPr>
              <a:t> et le </a:t>
            </a:r>
            <a:r>
              <a:rPr lang="fr-FR" sz="1200" b="1" i="1" dirty="0">
                <a:effectLst/>
                <a:latin typeface="Times New Roman" panose="02020603050405020304" pitchFamily="18" charset="0"/>
                <a:ea typeface="Times New Roman" panose="02020603050405020304" pitchFamily="18" charset="0"/>
              </a:rPr>
              <a:t>-ç</a:t>
            </a:r>
            <a:r>
              <a:rPr lang="fr-FR" sz="1200" dirty="0">
                <a:effectLst/>
                <a:latin typeface="Times New Roman" panose="02020603050405020304" pitchFamily="18" charset="0"/>
                <a:ea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
                <a:srgbClr val="00B050"/>
              </a:buClr>
              <a:buSzTx/>
              <a:buFont typeface="Symbol" panose="05050102010706020507" pitchFamily="18" charset="2"/>
              <a:buNone/>
              <a:tabLst/>
              <a:defRPr/>
            </a:pPr>
            <a:r>
              <a:rPr lang="fr-FR" sz="1200" dirty="0">
                <a:effectLst/>
                <a:latin typeface="Times New Roman" panose="02020603050405020304" pitchFamily="18" charset="0"/>
                <a:ea typeface="Times New Roman" panose="02020603050405020304" pitchFamily="18" charset="0"/>
              </a:rPr>
              <a:t>- Entre une voyelle et une consonne, -</a:t>
            </a:r>
            <a:r>
              <a:rPr lang="fr-FR" sz="1200" b="1" i="1" dirty="0">
                <a:effectLst/>
                <a:latin typeface="Times New Roman" panose="02020603050405020304" pitchFamily="18" charset="0"/>
                <a:ea typeface="Times New Roman" panose="02020603050405020304" pitchFamily="18" charset="0"/>
              </a:rPr>
              <a:t>c</a:t>
            </a:r>
            <a:r>
              <a:rPr lang="fr-FR" sz="1200" dirty="0">
                <a:effectLst/>
                <a:latin typeface="Times New Roman" panose="02020603050405020304" pitchFamily="18" charset="0"/>
                <a:ea typeface="Times New Roman" panose="02020603050405020304" pitchFamily="18" charset="0"/>
              </a:rPr>
              <a:t> a une cédille, </a:t>
            </a:r>
            <a:r>
              <a:rPr lang="fr-FR" sz="1200" i="1" dirty="0">
                <a:effectLst/>
                <a:latin typeface="Times New Roman" panose="02020603050405020304" pitchFamily="18" charset="0"/>
                <a:ea typeface="Times New Roman" panose="02020603050405020304" pitchFamily="18" charset="0"/>
              </a:rPr>
              <a:t>ou </a:t>
            </a:r>
            <a:r>
              <a:rPr lang="fr-FR" sz="1200" dirty="0">
                <a:effectLst/>
                <a:latin typeface="Times New Roman" panose="02020603050405020304" pitchFamily="18" charset="0"/>
                <a:ea typeface="Times New Roman" panose="02020603050405020304" pitchFamily="18" charset="0"/>
              </a:rPr>
              <a:t>: entre une voyelle et une consonne, -</a:t>
            </a:r>
            <a:r>
              <a:rPr lang="fr-FR" sz="1200" b="1" i="1" dirty="0">
                <a:effectLst/>
                <a:latin typeface="Times New Roman" panose="02020603050405020304" pitchFamily="18" charset="0"/>
                <a:ea typeface="Times New Roman" panose="02020603050405020304" pitchFamily="18" charset="0"/>
              </a:rPr>
              <a:t>c</a:t>
            </a:r>
            <a:r>
              <a:rPr lang="fr-FR" sz="1200" dirty="0">
                <a:effectLst/>
                <a:latin typeface="Times New Roman" panose="02020603050405020304" pitchFamily="18" charset="0"/>
                <a:ea typeface="Times New Roman" panose="02020603050405020304" pitchFamily="18" charset="0"/>
              </a:rPr>
              <a:t> n’a pas de cédille. [Ces raisonnements, références probables à </a:t>
            </a:r>
            <a:r>
              <a:rPr lang="fr-FR" sz="1200" i="1" dirty="0">
                <a:effectLst/>
                <a:latin typeface="Times New Roman" panose="02020603050405020304" pitchFamily="18" charset="0"/>
                <a:ea typeface="Times New Roman" panose="02020603050405020304" pitchFamily="18" charset="0"/>
              </a:rPr>
              <a:t>Du poisson et du poison !</a:t>
            </a:r>
            <a:r>
              <a:rPr lang="fr-FR" sz="1200" dirty="0">
                <a:effectLst/>
                <a:latin typeface="Times New Roman" panose="02020603050405020304" pitchFamily="18" charset="0"/>
                <a:ea typeface="Times New Roman" panose="02020603050405020304" pitchFamily="18" charset="0"/>
              </a:rPr>
              <a:t>, sont invalidés par la comparaison de </a:t>
            </a:r>
            <a:r>
              <a:rPr lang="fr-FR" sz="1200" i="1" dirty="0">
                <a:effectLst/>
                <a:latin typeface="Times New Roman" panose="02020603050405020304" pitchFamily="18" charset="0"/>
                <a:ea typeface="Times New Roman" panose="02020603050405020304" pitchFamily="18" charset="0"/>
              </a:rPr>
              <a:t>glace</a:t>
            </a:r>
            <a:r>
              <a:rPr lang="fr-FR" sz="1200" dirty="0">
                <a:effectLst/>
                <a:latin typeface="Times New Roman" panose="02020603050405020304" pitchFamily="18" charset="0"/>
                <a:ea typeface="Times New Roman" panose="02020603050405020304" pitchFamily="18" charset="0"/>
              </a:rPr>
              <a:t> et </a:t>
            </a:r>
            <a:r>
              <a:rPr lang="fr-FR" sz="1200" i="1" dirty="0">
                <a:effectLst/>
                <a:latin typeface="Times New Roman" panose="02020603050405020304" pitchFamily="18" charset="0"/>
                <a:ea typeface="Times New Roman" panose="02020603050405020304" pitchFamily="18" charset="0"/>
              </a:rPr>
              <a:t>effaçable</a:t>
            </a:r>
            <a:r>
              <a:rPr lang="fr-FR" sz="1200" dirty="0">
                <a:effectLst/>
                <a:latin typeface="Times New Roman" panose="02020603050405020304" pitchFamily="18" charset="0"/>
                <a:ea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
                <a:srgbClr val="00B050"/>
              </a:buClr>
              <a:buSzTx/>
              <a:buFont typeface="Symbol" panose="05050102010706020507" pitchFamily="18" charset="2"/>
              <a:buNone/>
              <a:tabLst/>
              <a:defRPr/>
            </a:pPr>
            <a:r>
              <a:rPr lang="fr-FR" sz="1200" dirty="0">
                <a:effectLst/>
                <a:latin typeface="Times New Roman" panose="02020603050405020304" pitchFamily="18" charset="0"/>
                <a:ea typeface="Times New Roman" panose="02020603050405020304" pitchFamily="18" charset="0"/>
              </a:rPr>
              <a:t>- Le mot court d’une famille s’écrit sans cédille. [Ce raisonnement est invalidé par le cas de </a:t>
            </a:r>
            <a:r>
              <a:rPr lang="fr-FR" sz="1200" i="1" dirty="0">
                <a:effectLst/>
                <a:latin typeface="Times New Roman" panose="02020603050405020304" pitchFamily="18" charset="0"/>
                <a:ea typeface="Times New Roman" panose="02020603050405020304" pitchFamily="18" charset="0"/>
              </a:rPr>
              <a:t>cela / ça</a:t>
            </a:r>
            <a:r>
              <a:rPr lang="fr-FR" sz="1200" dirty="0">
                <a:effectLst/>
                <a:latin typeface="Times New Roman" panose="02020603050405020304" pitchFamily="18" charset="0"/>
                <a:ea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
                <a:srgbClr val="00B050"/>
              </a:buClr>
              <a:buSzTx/>
              <a:buFont typeface="Symbol" panose="05050102010706020507" pitchFamily="18" charset="2"/>
              <a:buNone/>
              <a:tabLst/>
              <a:defRPr/>
            </a:pPr>
            <a:r>
              <a:rPr lang="fr-FR" sz="1200" dirty="0">
                <a:effectLst/>
                <a:latin typeface="Times New Roman" panose="02020603050405020304" pitchFamily="18" charset="0"/>
                <a:ea typeface="Times New Roman" panose="02020603050405020304" pitchFamily="18" charset="0"/>
              </a:rPr>
              <a:t>Etc.</a:t>
            </a:r>
          </a:p>
        </p:txBody>
      </p:sp>
      <p:sp>
        <p:nvSpPr>
          <p:cNvPr id="4" name="Espace réservé du numéro de diapositive 3"/>
          <p:cNvSpPr>
            <a:spLocks noGrp="1"/>
          </p:cNvSpPr>
          <p:nvPr>
            <p:ph type="sldNum" sz="quarter" idx="5"/>
          </p:nvPr>
        </p:nvSpPr>
        <p:spPr/>
        <p:txBody>
          <a:bodyPr/>
          <a:lstStyle/>
          <a:p>
            <a:fld id="{1F96DADD-A7E1-47DD-8EF7-24A252270823}" type="slidenum">
              <a:rPr lang="fr-FR" smtClean="0"/>
              <a:t>10</a:t>
            </a:fld>
            <a:endParaRPr lang="fr-FR"/>
          </a:p>
        </p:txBody>
      </p:sp>
    </p:spTree>
    <p:extLst>
      <p:ext uri="{BB962C8B-B14F-4D97-AF65-F5344CB8AC3E}">
        <p14:creationId xmlns:p14="http://schemas.microsoft.com/office/powerpoint/2010/main" val="166880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PHASE 4 : </a:t>
            </a:r>
            <a:r>
              <a:rPr lang="fr-FR" b="1" i="1" dirty="0"/>
              <a:t>Mise en œuvre</a:t>
            </a:r>
            <a:r>
              <a:rPr lang="fr-FR" b="1" dirty="0"/>
              <a:t>. Formuler puis appliquer la règle</a:t>
            </a:r>
          </a:p>
          <a:p>
            <a:endParaRPr lang="fr-FR" dirty="0"/>
          </a:p>
          <a:p>
            <a:pPr marL="0" lvl="0" indent="0">
              <a:buClr>
                <a:srgbClr val="00B050"/>
              </a:buClr>
              <a:buFont typeface="Symbol" panose="05050102010706020507" pitchFamily="18" charset="2"/>
              <a:buNone/>
              <a:tabLst>
                <a:tab pos="4425950" algn="l"/>
              </a:tabLst>
            </a:pPr>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dirty="0">
                <a:solidFill>
                  <a:srgbClr val="0070C0"/>
                </a:solidFill>
                <a:effectLst/>
                <a:latin typeface="Times New Roman" panose="02020603050405020304" pitchFamily="18" charset="0"/>
                <a:ea typeface="Cambria" panose="02040503050406030204" pitchFamily="18" charset="0"/>
              </a:rPr>
              <a:t>« Quelles lettres se trouvent après le </a:t>
            </a:r>
            <a:r>
              <a:rPr lang="fr-FR" sz="1800" b="1" i="1" dirty="0">
                <a:solidFill>
                  <a:srgbClr val="0070C0"/>
                </a:solidFill>
                <a:effectLst/>
                <a:latin typeface="Times New Roman" panose="02020603050405020304" pitchFamily="18" charset="0"/>
                <a:ea typeface="Cambria" panose="02040503050406030204" pitchFamily="18" charset="0"/>
              </a:rPr>
              <a:t>-c</a:t>
            </a:r>
            <a:r>
              <a:rPr lang="fr-FR" sz="1800" dirty="0">
                <a:solidFill>
                  <a:srgbClr val="0070C0"/>
                </a:solidFill>
                <a:effectLst/>
                <a:latin typeface="Times New Roman" panose="02020603050405020304" pitchFamily="18" charset="0"/>
                <a:ea typeface="Cambria" panose="02040503050406030204" pitchFamily="18" charset="0"/>
              </a:rPr>
              <a:t> sans cédille qui se prononce </a:t>
            </a:r>
            <a:r>
              <a:rPr lang="fr-FR" sz="1800" b="1" dirty="0">
                <a:solidFill>
                  <a:srgbClr val="0070C0"/>
                </a:solidFill>
                <a:effectLst/>
                <a:latin typeface="Times New Roman" panose="02020603050405020304" pitchFamily="18" charset="0"/>
                <a:ea typeface="Cambria" panose="02040503050406030204" pitchFamily="18" charset="0"/>
              </a:rPr>
              <a:t>[s]</a:t>
            </a:r>
            <a:r>
              <a:rPr lang="fr-FR" sz="1800" dirty="0">
                <a:solidFill>
                  <a:srgbClr val="0070C0"/>
                </a:solidFill>
                <a:effectLst/>
                <a:latin typeface="Times New Roman" panose="02020603050405020304" pitchFamily="18" charset="0"/>
                <a:ea typeface="Cambria" panose="02040503050406030204" pitchFamily="18" charset="0"/>
              </a:rPr>
              <a:t> ? »</a:t>
            </a:r>
            <a:endParaRPr lang="fr-FR" sz="1800" b="0" u="none" dirty="0">
              <a:solidFill>
                <a:schemeClr val="tx1"/>
              </a:solidFill>
              <a:effectLst/>
              <a:latin typeface="Times New Roman" panose="02020603050405020304" pitchFamily="18" charset="0"/>
              <a:ea typeface="Cambria" panose="02040503050406030204" pitchFamily="18" charset="0"/>
              <a:cs typeface="+mn-cs"/>
            </a:endParaRPr>
          </a:p>
          <a:p>
            <a:pPr marL="0" lvl="0" indent="0">
              <a:buClr>
                <a:srgbClr val="00B050"/>
              </a:buClr>
              <a:buFont typeface="Symbol" panose="05050102010706020507" pitchFamily="18" charset="2"/>
              <a:buNone/>
              <a:tabLst>
                <a:tab pos="4425950" algn="l"/>
              </a:tabLst>
            </a:pPr>
            <a:r>
              <a:rPr lang="fr-FR" sz="1800" b="1" u="sng" dirty="0">
                <a:solidFill>
                  <a:srgbClr val="00B050"/>
                </a:solidFill>
                <a:effectLst/>
                <a:latin typeface="Times New Roman" panose="02020603050405020304" pitchFamily="18" charset="0"/>
                <a:ea typeface="Times New Roman" panose="02020603050405020304" pitchFamily="18" charset="0"/>
                <a:cs typeface="Calibri" panose="020F0502020204030204" pitchFamily="34" charset="0"/>
              </a:rPr>
              <a:t>Réponse attendue</a:t>
            </a:r>
            <a:r>
              <a:rPr lang="fr-FR" sz="1800" b="1" dirty="0">
                <a:solidFill>
                  <a:srgbClr val="00B050"/>
                </a:solidFill>
                <a:effectLst/>
                <a:latin typeface="Times New Roman" panose="02020603050405020304" pitchFamily="18" charset="0"/>
                <a:ea typeface="Times New Roman" panose="02020603050405020304" pitchFamily="18" charset="0"/>
                <a:cs typeface="Calibri" panose="020F0502020204030204" pitchFamily="34" charset="0"/>
              </a:rPr>
              <a:t> </a:t>
            </a:r>
            <a:r>
              <a:rPr lang="fr-FR" sz="1800" b="0" dirty="0">
                <a:solidFill>
                  <a:srgbClr val="00B050"/>
                </a:solidFill>
                <a:effectLst/>
                <a:latin typeface="Times New Roman" panose="02020603050405020304" pitchFamily="18" charset="0"/>
                <a:ea typeface="Times New Roman" panose="02020603050405020304" pitchFamily="18" charset="0"/>
                <a:cs typeface="Calibri" panose="020F0502020204030204" pitchFamily="34" charset="0"/>
              </a:rPr>
              <a:t>:</a:t>
            </a:r>
          </a:p>
          <a:p>
            <a:pPr marL="0" lvl="0" indent="0">
              <a:buClr>
                <a:srgbClr val="00B050"/>
              </a:buClr>
              <a:buFont typeface="Symbol" panose="05050102010706020507" pitchFamily="18" charset="2"/>
              <a:buNone/>
              <a:tabLst>
                <a:tab pos="4425950" algn="l"/>
              </a:tabLst>
            </a:pPr>
            <a:r>
              <a:rPr lang="fr-FR" sz="1800" dirty="0">
                <a:effectLst/>
                <a:latin typeface="Times New Roman" panose="02020603050405020304" pitchFamily="18" charset="0"/>
                <a:ea typeface="Times New Roman" panose="02020603050405020304" pitchFamily="18" charset="0"/>
              </a:rPr>
              <a:t>Ce sont les lettres </a:t>
            </a:r>
            <a:r>
              <a:rPr lang="fr-FR" sz="1800" b="1" i="1" dirty="0">
                <a:effectLst/>
                <a:latin typeface="Times New Roman" panose="02020603050405020304" pitchFamily="18" charset="0"/>
                <a:ea typeface="Times New Roman" panose="02020603050405020304" pitchFamily="18" charset="0"/>
              </a:rPr>
              <a:t>-e</a:t>
            </a:r>
            <a:r>
              <a:rPr lang="fr-FR" sz="1800" dirty="0">
                <a:effectLst/>
                <a:latin typeface="Times New Roman" panose="02020603050405020304" pitchFamily="18" charset="0"/>
                <a:ea typeface="Times New Roman" panose="02020603050405020304" pitchFamily="18" charset="0"/>
              </a:rPr>
              <a:t> et </a:t>
            </a:r>
            <a:r>
              <a:rPr lang="fr-FR" sz="1800" b="1" i="1" dirty="0">
                <a:effectLst/>
                <a:latin typeface="Times New Roman" panose="02020603050405020304" pitchFamily="18" charset="0"/>
                <a:ea typeface="Times New Roman" panose="02020603050405020304" pitchFamily="18" charset="0"/>
              </a:rPr>
              <a:t>-i</a:t>
            </a:r>
            <a:r>
              <a:rPr lang="fr-FR" sz="1800" dirty="0">
                <a:effectLst/>
                <a:latin typeface="Times New Roman" panose="02020603050405020304" pitchFamily="18" charset="0"/>
                <a:ea typeface="Times New Roman" panose="02020603050405020304" pitchFamily="18" charset="0"/>
              </a:rPr>
              <a:t>.</a:t>
            </a:r>
          </a:p>
        </p:txBody>
      </p:sp>
      <p:sp>
        <p:nvSpPr>
          <p:cNvPr id="4" name="Espace réservé du numéro de diapositive 3"/>
          <p:cNvSpPr>
            <a:spLocks noGrp="1"/>
          </p:cNvSpPr>
          <p:nvPr>
            <p:ph type="sldNum" sz="quarter" idx="5"/>
          </p:nvPr>
        </p:nvSpPr>
        <p:spPr/>
        <p:txBody>
          <a:bodyPr/>
          <a:lstStyle/>
          <a:p>
            <a:fld id="{1F96DADD-A7E1-47DD-8EF7-24A252270823}" type="slidenum">
              <a:rPr lang="fr-FR" smtClean="0"/>
              <a:t>11</a:t>
            </a:fld>
            <a:endParaRPr lang="fr-FR"/>
          </a:p>
        </p:txBody>
      </p:sp>
    </p:spTree>
    <p:extLst>
      <p:ext uri="{BB962C8B-B14F-4D97-AF65-F5344CB8AC3E}">
        <p14:creationId xmlns:p14="http://schemas.microsoft.com/office/powerpoint/2010/main" val="292905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spcAft>
                <a:spcPts val="0"/>
              </a:spcAft>
              <a:buClr>
                <a:srgbClr val="00B050"/>
              </a:buClr>
              <a:buFont typeface="Symbol" panose="05050102010706020507" pitchFamily="18" charset="2"/>
              <a:buNone/>
            </a:pPr>
            <a:r>
              <a:rPr lang="fr-FR" sz="12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200" dirty="0">
                <a:solidFill>
                  <a:srgbClr val="0070C0"/>
                </a:solidFill>
                <a:effectLst/>
                <a:latin typeface="Times New Roman" panose="02020603050405020304" pitchFamily="18" charset="0"/>
                <a:ea typeface="Cambria" panose="02040503050406030204" pitchFamily="18" charset="0"/>
              </a:rPr>
              <a:t>« Oui. Devant les lettres </a:t>
            </a:r>
            <a:r>
              <a:rPr lang="fr-FR" sz="1200" b="1" i="1" dirty="0">
                <a:solidFill>
                  <a:srgbClr val="0070C0"/>
                </a:solidFill>
                <a:effectLst/>
                <a:latin typeface="Times New Roman" panose="02020603050405020304" pitchFamily="18" charset="0"/>
                <a:ea typeface="Cambria" panose="02040503050406030204" pitchFamily="18" charset="0"/>
              </a:rPr>
              <a:t>-e</a:t>
            </a:r>
            <a:r>
              <a:rPr lang="fr-FR" sz="1200" dirty="0">
                <a:solidFill>
                  <a:srgbClr val="0070C0"/>
                </a:solidFill>
                <a:effectLst/>
                <a:latin typeface="Times New Roman" panose="02020603050405020304" pitchFamily="18" charset="0"/>
                <a:ea typeface="Cambria" panose="02040503050406030204" pitchFamily="18" charset="0"/>
              </a:rPr>
              <a:t> ou </a:t>
            </a:r>
            <a:r>
              <a:rPr lang="fr-FR" sz="1200" b="1" dirty="0">
                <a:solidFill>
                  <a:srgbClr val="0070C0"/>
                </a:solidFill>
                <a:effectLst/>
                <a:latin typeface="Times New Roman" panose="02020603050405020304" pitchFamily="18" charset="0"/>
                <a:ea typeface="Cambria" panose="02040503050406030204" pitchFamily="18" charset="0"/>
              </a:rPr>
              <a:t>-</a:t>
            </a:r>
            <a:r>
              <a:rPr lang="fr-FR" sz="1200" b="1" i="1" dirty="0">
                <a:solidFill>
                  <a:srgbClr val="0070C0"/>
                </a:solidFill>
                <a:effectLst/>
                <a:latin typeface="Times New Roman" panose="02020603050405020304" pitchFamily="18" charset="0"/>
                <a:ea typeface="Cambria" panose="02040503050406030204" pitchFamily="18" charset="0"/>
              </a:rPr>
              <a:t>i</a:t>
            </a:r>
            <a:r>
              <a:rPr lang="fr-FR" sz="1200" dirty="0">
                <a:solidFill>
                  <a:srgbClr val="0070C0"/>
                </a:solidFill>
                <a:effectLst/>
                <a:latin typeface="Times New Roman" panose="02020603050405020304" pitchFamily="18" charset="0"/>
                <a:ea typeface="Cambria" panose="02040503050406030204" pitchFamily="18" charset="0"/>
              </a:rPr>
              <a:t>, ou devant des groupes de lettres qui commencent par un </a:t>
            </a:r>
            <a:r>
              <a:rPr lang="fr-FR" sz="1200" b="1" i="1" dirty="0">
                <a:solidFill>
                  <a:srgbClr val="0070C0"/>
                </a:solidFill>
                <a:effectLst/>
                <a:latin typeface="Times New Roman" panose="02020603050405020304" pitchFamily="18" charset="0"/>
                <a:ea typeface="Cambria" panose="02040503050406030204" pitchFamily="18" charset="0"/>
              </a:rPr>
              <a:t>-e</a:t>
            </a:r>
            <a:r>
              <a:rPr lang="fr-FR" sz="1200" dirty="0">
                <a:solidFill>
                  <a:srgbClr val="0070C0"/>
                </a:solidFill>
                <a:effectLst/>
                <a:latin typeface="Times New Roman" panose="02020603050405020304" pitchFamily="18" charset="0"/>
                <a:ea typeface="Cambria" panose="02040503050406030204" pitchFamily="18" charset="0"/>
              </a:rPr>
              <a:t> ou par un </a:t>
            </a:r>
            <a:r>
              <a:rPr lang="fr-FR" sz="1200" b="1" dirty="0">
                <a:solidFill>
                  <a:srgbClr val="0070C0"/>
                </a:solidFill>
                <a:effectLst/>
                <a:latin typeface="Times New Roman" panose="02020603050405020304" pitchFamily="18" charset="0"/>
                <a:ea typeface="Cambria" panose="02040503050406030204" pitchFamily="18" charset="0"/>
              </a:rPr>
              <a:t>-</a:t>
            </a:r>
            <a:r>
              <a:rPr lang="fr-FR" sz="1200" b="1" i="1" dirty="0">
                <a:solidFill>
                  <a:srgbClr val="0070C0"/>
                </a:solidFill>
                <a:effectLst/>
                <a:latin typeface="Times New Roman" panose="02020603050405020304" pitchFamily="18" charset="0"/>
                <a:ea typeface="Cambria" panose="02040503050406030204" pitchFamily="18" charset="0"/>
              </a:rPr>
              <a:t>i</a:t>
            </a:r>
            <a:r>
              <a:rPr lang="fr-FR" sz="1200" i="1" dirty="0">
                <a:solidFill>
                  <a:srgbClr val="0070C0"/>
                </a:solidFill>
                <a:effectLst/>
                <a:latin typeface="Times New Roman" panose="02020603050405020304" pitchFamily="18" charset="0"/>
                <a:ea typeface="Cambria" panose="02040503050406030204" pitchFamily="18" charset="0"/>
              </a:rPr>
              <a:t>,</a:t>
            </a:r>
            <a:r>
              <a:rPr lang="fr-FR" sz="1200" dirty="0">
                <a:solidFill>
                  <a:srgbClr val="0070C0"/>
                </a:solidFill>
                <a:effectLst/>
                <a:latin typeface="Times New Roman" panose="02020603050405020304" pitchFamily="18" charset="0"/>
                <a:ea typeface="Cambria" panose="02040503050406030204" pitchFamily="18" charset="0"/>
              </a:rPr>
              <a:t> la lettre </a:t>
            </a:r>
            <a:r>
              <a:rPr lang="fr-FR" sz="1200" b="1" dirty="0">
                <a:solidFill>
                  <a:srgbClr val="0070C0"/>
                </a:solidFill>
                <a:effectLst/>
                <a:latin typeface="Times New Roman" panose="02020603050405020304" pitchFamily="18" charset="0"/>
                <a:ea typeface="Cambria" panose="02040503050406030204" pitchFamily="18" charset="0"/>
              </a:rPr>
              <a:t>-</a:t>
            </a:r>
            <a:r>
              <a:rPr lang="fr-FR" sz="1200" b="1" i="1" dirty="0">
                <a:solidFill>
                  <a:srgbClr val="0070C0"/>
                </a:solidFill>
                <a:effectLst/>
                <a:latin typeface="Times New Roman" panose="02020603050405020304" pitchFamily="18" charset="0"/>
                <a:ea typeface="Cambria" panose="02040503050406030204" pitchFamily="18" charset="0"/>
              </a:rPr>
              <a:t>c</a:t>
            </a:r>
            <a:r>
              <a:rPr lang="fr-FR" sz="1200" dirty="0">
                <a:solidFill>
                  <a:srgbClr val="0070C0"/>
                </a:solidFill>
                <a:effectLst/>
                <a:latin typeface="Times New Roman" panose="02020603050405020304" pitchFamily="18" charset="0"/>
                <a:ea typeface="Cambria" panose="02040503050406030204" pitchFamily="18" charset="0"/>
              </a:rPr>
              <a:t> se prononce [s]. »</a:t>
            </a:r>
            <a:endParaRPr lang="fr-FR" sz="1200" dirty="0">
              <a:effectLst/>
              <a:latin typeface="Times New Roman" panose="02020603050405020304" pitchFamily="18" charset="0"/>
              <a:ea typeface="Times New Roman" panose="02020603050405020304" pitchFamily="18" charset="0"/>
            </a:endParaRPr>
          </a:p>
          <a:p>
            <a:pPr marL="180340">
              <a:spcAft>
                <a:spcPts val="0"/>
              </a:spcAft>
            </a:pPr>
            <a:r>
              <a:rPr lang="fr-FR" sz="1200" b="1" dirty="0">
                <a:solidFill>
                  <a:srgbClr val="00B050"/>
                </a:solidFill>
                <a:effectLst/>
                <a:latin typeface="Times New Roman" panose="02020603050405020304" pitchFamily="18" charset="0"/>
                <a:ea typeface="Times New Roman" panose="02020603050405020304" pitchFamily="18" charset="0"/>
                <a:cs typeface="Calibri" panose="020F0502020204030204" pitchFamily="34" charset="0"/>
              </a:rPr>
              <a:t> </a:t>
            </a:r>
            <a:endParaRPr lang="fr-FR" sz="1200" dirty="0">
              <a:effectLst/>
              <a:latin typeface="Times New Roman" panose="02020603050405020304" pitchFamily="18" charset="0"/>
              <a:ea typeface="Times New Roman" panose="02020603050405020304" pitchFamily="18" charset="0"/>
            </a:endParaRPr>
          </a:p>
          <a:p>
            <a:pPr marL="0" lvl="0" indent="0">
              <a:spcAft>
                <a:spcPts val="0"/>
              </a:spcAft>
              <a:buClr>
                <a:srgbClr val="00B050"/>
              </a:buClr>
              <a:buFont typeface="Symbol" panose="05050102010706020507" pitchFamily="18" charset="2"/>
              <a:buNone/>
            </a:pPr>
            <a:r>
              <a:rPr lang="fr-FR" sz="12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200" dirty="0">
                <a:solidFill>
                  <a:srgbClr val="0070C0"/>
                </a:solidFill>
                <a:effectLst/>
                <a:latin typeface="Times New Roman" panose="02020603050405020304" pitchFamily="18" charset="0"/>
                <a:ea typeface="Cambria" panose="02040503050406030204" pitchFamily="18" charset="0"/>
              </a:rPr>
              <a:t>« Quelles lettres se trouvent après le </a:t>
            </a:r>
            <a:r>
              <a:rPr lang="fr-FR" sz="1200" b="1" dirty="0">
                <a:solidFill>
                  <a:srgbClr val="0070C0"/>
                </a:solidFill>
                <a:effectLst/>
                <a:latin typeface="Times New Roman" panose="02020603050405020304" pitchFamily="18" charset="0"/>
                <a:ea typeface="Cambria" panose="02040503050406030204" pitchFamily="18" charset="0"/>
              </a:rPr>
              <a:t>c</a:t>
            </a:r>
            <a:r>
              <a:rPr lang="fr-FR" sz="1200" dirty="0">
                <a:solidFill>
                  <a:srgbClr val="0070C0"/>
                </a:solidFill>
                <a:effectLst/>
                <a:latin typeface="Times New Roman" panose="02020603050405020304" pitchFamily="18" charset="0"/>
                <a:ea typeface="Cambria" panose="02040503050406030204" pitchFamily="18" charset="0"/>
              </a:rPr>
              <a:t> avec cédille ? »</a:t>
            </a:r>
            <a:endParaRPr lang="fr-FR" sz="1200" b="0" u="none" dirty="0">
              <a:solidFill>
                <a:schemeClr val="tx1"/>
              </a:solidFill>
              <a:effectLst/>
              <a:latin typeface="Times New Roman" panose="02020603050405020304" pitchFamily="18" charset="0"/>
              <a:ea typeface="Cambria" panose="02040503050406030204" pitchFamily="18" charset="0"/>
              <a:cs typeface="+mn-cs"/>
            </a:endParaRPr>
          </a:p>
          <a:p>
            <a:pPr marL="0" lvl="0" indent="0">
              <a:spcAft>
                <a:spcPts val="0"/>
              </a:spcAft>
              <a:buClr>
                <a:srgbClr val="00B050"/>
              </a:buClr>
              <a:buFont typeface="Symbol" panose="05050102010706020507" pitchFamily="18" charset="2"/>
              <a:buNone/>
            </a:pPr>
            <a:r>
              <a:rPr lang="fr-FR" sz="1200" b="1" u="sng" dirty="0">
                <a:solidFill>
                  <a:srgbClr val="00B050"/>
                </a:solidFill>
                <a:effectLst/>
                <a:latin typeface="Times New Roman" panose="02020603050405020304" pitchFamily="18" charset="0"/>
                <a:ea typeface="Times New Roman" panose="02020603050405020304" pitchFamily="18" charset="0"/>
                <a:cs typeface="Calibri" panose="020F0502020204030204" pitchFamily="34" charset="0"/>
              </a:rPr>
              <a:t>Réponse attendue</a:t>
            </a:r>
            <a:r>
              <a:rPr lang="fr-FR" sz="1200" b="1" dirty="0">
                <a:solidFill>
                  <a:srgbClr val="00B050"/>
                </a:solidFill>
                <a:effectLst/>
                <a:latin typeface="Times New Roman" panose="02020603050405020304" pitchFamily="18" charset="0"/>
                <a:ea typeface="Times New Roman" panose="02020603050405020304" pitchFamily="18" charset="0"/>
                <a:cs typeface="Calibri" panose="020F0502020204030204" pitchFamily="34" charset="0"/>
              </a:rPr>
              <a:t> </a:t>
            </a:r>
            <a:r>
              <a:rPr lang="fr-FR" sz="1200" b="0" dirty="0">
                <a:solidFill>
                  <a:srgbClr val="00B050"/>
                </a:solidFill>
                <a:effectLst/>
                <a:latin typeface="Times New Roman" panose="02020603050405020304" pitchFamily="18" charset="0"/>
                <a:ea typeface="Times New Roman" panose="02020603050405020304" pitchFamily="18" charset="0"/>
                <a:cs typeface="Calibri" panose="020F0502020204030204" pitchFamily="34" charset="0"/>
              </a:rPr>
              <a:t>:</a:t>
            </a:r>
          </a:p>
          <a:p>
            <a:pPr marL="0" lvl="0" indent="0">
              <a:spcAft>
                <a:spcPts val="0"/>
              </a:spcAft>
              <a:buClr>
                <a:srgbClr val="00B050"/>
              </a:buClr>
              <a:buFont typeface="Symbol" panose="05050102010706020507" pitchFamily="18" charset="2"/>
              <a:buNone/>
            </a:pPr>
            <a:r>
              <a:rPr lang="fr-FR" sz="1200" dirty="0">
                <a:effectLst/>
                <a:latin typeface="Times New Roman" panose="02020603050405020304" pitchFamily="18" charset="0"/>
                <a:ea typeface="Times New Roman" panose="02020603050405020304" pitchFamily="18" charset="0"/>
              </a:rPr>
              <a:t>C’est les lettres </a:t>
            </a:r>
            <a:r>
              <a:rPr lang="fr-FR" sz="1200" b="1" i="1" dirty="0">
                <a:effectLst/>
                <a:latin typeface="Times New Roman" panose="02020603050405020304" pitchFamily="18" charset="0"/>
                <a:ea typeface="Times New Roman" panose="02020603050405020304" pitchFamily="18" charset="0"/>
              </a:rPr>
              <a:t>-a</a:t>
            </a:r>
            <a:r>
              <a:rPr lang="fr-FR" sz="1200" dirty="0">
                <a:effectLst/>
                <a:latin typeface="Times New Roman" panose="02020603050405020304" pitchFamily="18" charset="0"/>
                <a:ea typeface="Times New Roman" panose="02020603050405020304" pitchFamily="18" charset="0"/>
              </a:rPr>
              <a:t>, </a:t>
            </a:r>
            <a:r>
              <a:rPr lang="fr-FR" sz="1200" b="1" i="1" dirty="0">
                <a:effectLst/>
                <a:latin typeface="Times New Roman" panose="02020603050405020304" pitchFamily="18" charset="0"/>
                <a:ea typeface="Times New Roman" panose="02020603050405020304" pitchFamily="18" charset="0"/>
              </a:rPr>
              <a:t>-o</a:t>
            </a:r>
            <a:r>
              <a:rPr lang="fr-FR" sz="1200" i="1" dirty="0">
                <a:effectLst/>
                <a:latin typeface="Times New Roman" panose="02020603050405020304" pitchFamily="18" charset="0"/>
                <a:ea typeface="Times New Roman" panose="02020603050405020304" pitchFamily="18" charset="0"/>
              </a:rPr>
              <a:t> </a:t>
            </a:r>
            <a:r>
              <a:rPr lang="fr-FR" sz="1200" dirty="0">
                <a:effectLst/>
                <a:latin typeface="Times New Roman" panose="02020603050405020304" pitchFamily="18" charset="0"/>
                <a:ea typeface="Times New Roman" panose="02020603050405020304" pitchFamily="18" charset="0"/>
              </a:rPr>
              <a:t>et</a:t>
            </a:r>
            <a:r>
              <a:rPr lang="fr-FR" sz="1200" i="1" dirty="0">
                <a:effectLst/>
                <a:latin typeface="Times New Roman" panose="02020603050405020304" pitchFamily="18" charset="0"/>
                <a:ea typeface="Times New Roman" panose="02020603050405020304" pitchFamily="18" charset="0"/>
              </a:rPr>
              <a:t> </a:t>
            </a:r>
            <a:r>
              <a:rPr lang="fr-FR" sz="1200" b="1" i="1" dirty="0">
                <a:effectLst/>
                <a:latin typeface="Times New Roman" panose="02020603050405020304" pitchFamily="18" charset="0"/>
                <a:ea typeface="Times New Roman" panose="02020603050405020304" pitchFamily="18" charset="0"/>
              </a:rPr>
              <a:t>-u</a:t>
            </a:r>
            <a:r>
              <a:rPr lang="fr-FR" sz="1200" i="1" dirty="0">
                <a:effectLst/>
                <a:latin typeface="Times New Roman" panose="02020603050405020304" pitchFamily="18"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1F96DADD-A7E1-47DD-8EF7-24A252270823}" type="slidenum">
              <a:rPr lang="fr-FR" smtClean="0"/>
              <a:t>12</a:t>
            </a:fld>
            <a:endParaRPr lang="fr-FR"/>
          </a:p>
        </p:txBody>
      </p:sp>
    </p:spTree>
    <p:extLst>
      <p:ext uri="{BB962C8B-B14F-4D97-AF65-F5344CB8AC3E}">
        <p14:creationId xmlns:p14="http://schemas.microsoft.com/office/powerpoint/2010/main" val="3544984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spcAft>
                <a:spcPts val="0"/>
              </a:spcAft>
              <a:buClr>
                <a:srgbClr val="00B050"/>
              </a:buClr>
              <a:buFont typeface="Symbol" panose="05050102010706020507" pitchFamily="18" charset="2"/>
              <a:buNone/>
            </a:pPr>
            <a:r>
              <a:rPr lang="fr-FR" sz="12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200" dirty="0">
                <a:solidFill>
                  <a:srgbClr val="0070C0"/>
                </a:solidFill>
                <a:effectLst/>
                <a:latin typeface="Times New Roman" panose="02020603050405020304" pitchFamily="18" charset="0"/>
                <a:ea typeface="Cambria" panose="02040503050406030204" pitchFamily="18" charset="0"/>
              </a:rPr>
              <a:t>« Oui. Devant les lettres </a:t>
            </a:r>
            <a:r>
              <a:rPr lang="fr-FR" sz="1200" b="1" i="1" dirty="0">
                <a:solidFill>
                  <a:srgbClr val="0070C0"/>
                </a:solidFill>
                <a:effectLst/>
                <a:latin typeface="Times New Roman" panose="02020603050405020304" pitchFamily="18" charset="0"/>
                <a:ea typeface="Cambria" panose="02040503050406030204" pitchFamily="18" charset="0"/>
              </a:rPr>
              <a:t>-a</a:t>
            </a:r>
            <a:r>
              <a:rPr lang="fr-FR" sz="1200" dirty="0">
                <a:solidFill>
                  <a:srgbClr val="0070C0"/>
                </a:solidFill>
                <a:effectLst/>
                <a:latin typeface="Times New Roman" panose="02020603050405020304" pitchFamily="18" charset="0"/>
                <a:ea typeface="Cambria" panose="02040503050406030204" pitchFamily="18" charset="0"/>
              </a:rPr>
              <a:t>, </a:t>
            </a:r>
            <a:r>
              <a:rPr lang="fr-FR" sz="1200" b="1" i="1" dirty="0">
                <a:solidFill>
                  <a:srgbClr val="0070C0"/>
                </a:solidFill>
                <a:effectLst/>
                <a:latin typeface="Times New Roman" panose="02020603050405020304" pitchFamily="18" charset="0"/>
                <a:ea typeface="Cambria" panose="02040503050406030204" pitchFamily="18" charset="0"/>
              </a:rPr>
              <a:t>-o</a:t>
            </a:r>
            <a:r>
              <a:rPr lang="fr-FR" sz="1200" dirty="0">
                <a:solidFill>
                  <a:srgbClr val="0070C0"/>
                </a:solidFill>
                <a:effectLst/>
                <a:latin typeface="Times New Roman" panose="02020603050405020304" pitchFamily="18" charset="0"/>
                <a:ea typeface="Cambria" panose="02040503050406030204" pitchFamily="18" charset="0"/>
              </a:rPr>
              <a:t> et </a:t>
            </a:r>
            <a:r>
              <a:rPr lang="fr-FR" sz="1200" b="1" i="1" dirty="0">
                <a:solidFill>
                  <a:srgbClr val="0070C0"/>
                </a:solidFill>
                <a:effectLst/>
                <a:latin typeface="Times New Roman" panose="02020603050405020304" pitchFamily="18" charset="0"/>
                <a:ea typeface="Cambria" panose="02040503050406030204" pitchFamily="18" charset="0"/>
              </a:rPr>
              <a:t>-u</a:t>
            </a:r>
            <a:r>
              <a:rPr lang="fr-FR" sz="1200" dirty="0">
                <a:solidFill>
                  <a:srgbClr val="0070C0"/>
                </a:solidFill>
                <a:effectLst/>
                <a:latin typeface="Times New Roman" panose="02020603050405020304" pitchFamily="18" charset="0"/>
                <a:ea typeface="Cambria" panose="02040503050406030204" pitchFamily="18" charset="0"/>
              </a:rPr>
              <a:t>, ou devant des groupes de lettres qui commencent par un </a:t>
            </a:r>
            <a:r>
              <a:rPr lang="fr-FR" sz="1200" b="1" i="1" dirty="0">
                <a:solidFill>
                  <a:srgbClr val="0070C0"/>
                </a:solidFill>
                <a:effectLst/>
                <a:latin typeface="Times New Roman" panose="02020603050405020304" pitchFamily="18" charset="0"/>
                <a:ea typeface="Cambria" panose="02040503050406030204" pitchFamily="18" charset="0"/>
              </a:rPr>
              <a:t>-a</a:t>
            </a:r>
            <a:r>
              <a:rPr lang="fr-FR" sz="1200" dirty="0">
                <a:solidFill>
                  <a:srgbClr val="0070C0"/>
                </a:solidFill>
                <a:effectLst/>
                <a:latin typeface="Times New Roman" panose="02020603050405020304" pitchFamily="18" charset="0"/>
                <a:ea typeface="Cambria" panose="02040503050406030204" pitchFamily="18" charset="0"/>
              </a:rPr>
              <a:t>, par un </a:t>
            </a:r>
            <a:r>
              <a:rPr lang="fr-FR" sz="1200" b="1" i="1" dirty="0">
                <a:solidFill>
                  <a:srgbClr val="0070C0"/>
                </a:solidFill>
                <a:effectLst/>
                <a:latin typeface="Times New Roman" panose="02020603050405020304" pitchFamily="18" charset="0"/>
                <a:ea typeface="Cambria" panose="02040503050406030204" pitchFamily="18" charset="0"/>
              </a:rPr>
              <a:t>-o</a:t>
            </a:r>
            <a:r>
              <a:rPr lang="fr-FR" sz="1200" i="1" dirty="0">
                <a:solidFill>
                  <a:srgbClr val="0070C0"/>
                </a:solidFill>
                <a:effectLst/>
                <a:latin typeface="Times New Roman" panose="02020603050405020304" pitchFamily="18" charset="0"/>
                <a:ea typeface="Cambria" panose="02040503050406030204" pitchFamily="18" charset="0"/>
              </a:rPr>
              <a:t> </a:t>
            </a:r>
            <a:r>
              <a:rPr lang="fr-FR" sz="1200" dirty="0">
                <a:solidFill>
                  <a:srgbClr val="0070C0"/>
                </a:solidFill>
                <a:effectLst/>
                <a:latin typeface="Times New Roman" panose="02020603050405020304" pitchFamily="18" charset="0"/>
                <a:ea typeface="Cambria" panose="02040503050406030204" pitchFamily="18" charset="0"/>
              </a:rPr>
              <a:t>ou par un</a:t>
            </a:r>
            <a:r>
              <a:rPr lang="fr-FR" sz="1200" i="1" dirty="0">
                <a:solidFill>
                  <a:srgbClr val="0070C0"/>
                </a:solidFill>
                <a:effectLst/>
                <a:latin typeface="Times New Roman" panose="02020603050405020304" pitchFamily="18" charset="0"/>
                <a:ea typeface="Cambria" panose="02040503050406030204" pitchFamily="18" charset="0"/>
              </a:rPr>
              <a:t> </a:t>
            </a:r>
            <a:r>
              <a:rPr lang="fr-FR" sz="1200" b="1" i="1" dirty="0">
                <a:solidFill>
                  <a:srgbClr val="0070C0"/>
                </a:solidFill>
                <a:effectLst/>
                <a:latin typeface="Times New Roman" panose="02020603050405020304" pitchFamily="18" charset="0"/>
                <a:ea typeface="Cambria" panose="02040503050406030204" pitchFamily="18" charset="0"/>
              </a:rPr>
              <a:t>-u</a:t>
            </a:r>
            <a:r>
              <a:rPr lang="fr-FR" sz="1200" i="1" dirty="0">
                <a:solidFill>
                  <a:srgbClr val="0070C0"/>
                </a:solidFill>
                <a:effectLst/>
                <a:latin typeface="Times New Roman" panose="02020603050405020304" pitchFamily="18" charset="0"/>
                <a:ea typeface="Cambria" panose="02040503050406030204" pitchFamily="18" charset="0"/>
              </a:rPr>
              <a:t>,</a:t>
            </a:r>
            <a:r>
              <a:rPr lang="fr-FR" sz="1200" dirty="0">
                <a:solidFill>
                  <a:srgbClr val="0070C0"/>
                </a:solidFill>
                <a:effectLst/>
                <a:latin typeface="Times New Roman" panose="02020603050405020304" pitchFamily="18" charset="0"/>
                <a:ea typeface="Cambria" panose="02040503050406030204" pitchFamily="18" charset="0"/>
              </a:rPr>
              <a:t> la lettre </a:t>
            </a:r>
            <a:r>
              <a:rPr lang="fr-FR" sz="1200" b="1" i="1" dirty="0">
                <a:solidFill>
                  <a:srgbClr val="0070C0"/>
                </a:solidFill>
                <a:effectLst/>
                <a:latin typeface="Times New Roman" panose="02020603050405020304" pitchFamily="18" charset="0"/>
                <a:ea typeface="Cambria" panose="02040503050406030204" pitchFamily="18" charset="0"/>
              </a:rPr>
              <a:t>-c</a:t>
            </a:r>
            <a:r>
              <a:rPr lang="fr-FR" sz="1200" dirty="0">
                <a:solidFill>
                  <a:srgbClr val="0070C0"/>
                </a:solidFill>
                <a:effectLst/>
                <a:latin typeface="Times New Roman" panose="02020603050405020304" pitchFamily="18" charset="0"/>
                <a:ea typeface="Cambria" panose="02040503050406030204" pitchFamily="18" charset="0"/>
              </a:rPr>
              <a:t> devrait se prononcer [k].</a:t>
            </a:r>
            <a:endParaRPr lang="fr-FR" sz="1200" dirty="0">
              <a:solidFill>
                <a:schemeClr val="tx1"/>
              </a:solidFill>
              <a:effectLst/>
              <a:latin typeface="Times New Roman" panose="02020603050405020304" pitchFamily="18" charset="0"/>
              <a:ea typeface="Cambria" panose="02040503050406030204" pitchFamily="18" charset="0"/>
            </a:endParaRPr>
          </a:p>
          <a:p>
            <a:pPr marL="0" lvl="0" indent="0">
              <a:spcAft>
                <a:spcPts val="0"/>
              </a:spcAft>
              <a:buClr>
                <a:srgbClr val="00B050"/>
              </a:buClr>
              <a:buFont typeface="Symbol" panose="05050102010706020507" pitchFamily="18" charset="2"/>
              <a:buNone/>
            </a:pPr>
            <a:r>
              <a:rPr lang="fr-FR" sz="1200" dirty="0">
                <a:solidFill>
                  <a:srgbClr val="0070C0"/>
                </a:solidFill>
                <a:effectLst/>
                <a:latin typeface="Times New Roman" panose="02020603050405020304" pitchFamily="18" charset="0"/>
                <a:ea typeface="Cambria" panose="02040503050406030204" pitchFamily="18" charset="0"/>
              </a:rPr>
              <a:t>C’est pour garder le même son et la même lettre dans, par exemple, </a:t>
            </a:r>
            <a:r>
              <a:rPr lang="fr-FR" sz="1200" b="1" i="1" dirty="0">
                <a:solidFill>
                  <a:srgbClr val="0070C0"/>
                </a:solidFill>
                <a:effectLst/>
                <a:latin typeface="Times New Roman" panose="02020603050405020304" pitchFamily="18" charset="0"/>
                <a:ea typeface="Cambria" panose="02040503050406030204" pitchFamily="18" charset="0"/>
              </a:rPr>
              <a:t>balancer</a:t>
            </a:r>
            <a:r>
              <a:rPr lang="fr-FR" sz="1200" dirty="0">
                <a:solidFill>
                  <a:srgbClr val="0070C0"/>
                </a:solidFill>
                <a:effectLst/>
                <a:latin typeface="Times New Roman" panose="02020603050405020304" pitchFamily="18" charset="0"/>
                <a:ea typeface="Cambria" panose="02040503050406030204" pitchFamily="18" charset="0"/>
              </a:rPr>
              <a:t> et </a:t>
            </a:r>
            <a:r>
              <a:rPr lang="fr-FR" sz="1200" b="1" i="1" dirty="0">
                <a:solidFill>
                  <a:srgbClr val="0070C0"/>
                </a:solidFill>
                <a:effectLst/>
                <a:latin typeface="Times New Roman" panose="02020603050405020304" pitchFamily="18" charset="0"/>
                <a:ea typeface="Cambria" panose="02040503050406030204" pitchFamily="18" charset="0"/>
              </a:rPr>
              <a:t>balançoire</a:t>
            </a:r>
            <a:r>
              <a:rPr lang="fr-FR" sz="1200" dirty="0">
                <a:solidFill>
                  <a:srgbClr val="0070C0"/>
                </a:solidFill>
                <a:effectLst/>
                <a:latin typeface="Times New Roman" panose="02020603050405020304" pitchFamily="18" charset="0"/>
                <a:ea typeface="Cambria" panose="02040503050406030204" pitchFamily="18" charset="0"/>
              </a:rPr>
              <a:t>, qu’on écrit le [s] de </a:t>
            </a:r>
            <a:r>
              <a:rPr lang="fr-FR" sz="1200" i="1" dirty="0">
                <a:solidFill>
                  <a:srgbClr val="0070C0"/>
                </a:solidFill>
                <a:effectLst/>
                <a:latin typeface="Times New Roman" panose="02020603050405020304" pitchFamily="18" charset="0"/>
                <a:ea typeface="Cambria" panose="02040503050406030204" pitchFamily="18" charset="0"/>
              </a:rPr>
              <a:t>balançoire</a:t>
            </a:r>
            <a:r>
              <a:rPr lang="fr-FR" sz="1200" dirty="0">
                <a:solidFill>
                  <a:srgbClr val="0070C0"/>
                </a:solidFill>
                <a:effectLst/>
                <a:latin typeface="Times New Roman" panose="02020603050405020304" pitchFamily="18" charset="0"/>
                <a:ea typeface="Cambria" panose="02040503050406030204" pitchFamily="18" charset="0"/>
              </a:rPr>
              <a:t> avec la lettre </a:t>
            </a:r>
            <a:r>
              <a:rPr lang="fr-FR" sz="1200" b="1" i="1" dirty="0">
                <a:solidFill>
                  <a:srgbClr val="0070C0"/>
                </a:solidFill>
                <a:effectLst/>
                <a:latin typeface="Times New Roman" panose="02020603050405020304" pitchFamily="18" charset="0"/>
                <a:ea typeface="Cambria" panose="02040503050406030204" pitchFamily="18" charset="0"/>
              </a:rPr>
              <a:t>-c</a:t>
            </a:r>
            <a:r>
              <a:rPr lang="fr-FR" sz="1200" dirty="0">
                <a:solidFill>
                  <a:srgbClr val="0070C0"/>
                </a:solidFill>
                <a:effectLst/>
                <a:latin typeface="Times New Roman" panose="02020603050405020304" pitchFamily="18" charset="0"/>
                <a:ea typeface="Cambria" panose="02040503050406030204" pitchFamily="18" charset="0"/>
              </a:rPr>
              <a:t> avec un petit ajout, une cédille, pour qu’elle se prononce [s] même si elle est devant un </a:t>
            </a:r>
            <a:r>
              <a:rPr lang="fr-FR" sz="1200" b="1" i="1" dirty="0">
                <a:solidFill>
                  <a:srgbClr val="0070C0"/>
                </a:solidFill>
                <a:effectLst/>
                <a:latin typeface="Times New Roman" panose="02020603050405020304" pitchFamily="18" charset="0"/>
                <a:ea typeface="Cambria" panose="02040503050406030204" pitchFamily="18" charset="0"/>
              </a:rPr>
              <a:t>-o</a:t>
            </a:r>
            <a:r>
              <a:rPr lang="fr-FR" sz="1200" dirty="0">
                <a:solidFill>
                  <a:srgbClr val="0070C0"/>
                </a:solidFill>
                <a:effectLst/>
                <a:latin typeface="Times New Roman" panose="02020603050405020304" pitchFamily="18" charset="0"/>
                <a:ea typeface="Cambria" panose="02040503050406030204" pitchFamily="18" charset="0"/>
              </a:rPr>
              <a:t>. »</a:t>
            </a:r>
            <a:endParaRPr lang="fr-FR" sz="1200" dirty="0">
              <a:effectLst/>
              <a:latin typeface="Times New Roman" panose="02020603050405020304" pitchFamily="18" charset="0"/>
              <a:ea typeface="Times New Roman" panose="02020603050405020304" pitchFamily="18" charset="0"/>
            </a:endParaRPr>
          </a:p>
          <a:p>
            <a:pPr marL="180340">
              <a:spcAft>
                <a:spcPts val="0"/>
              </a:spcAft>
            </a:pPr>
            <a:r>
              <a:rPr lang="fr-FR" sz="1200" dirty="0">
                <a:solidFill>
                  <a:srgbClr val="0070C0"/>
                </a:solidFill>
                <a:effectLst/>
                <a:latin typeface="Times New Roman" panose="02020603050405020304" pitchFamily="18" charset="0"/>
                <a:ea typeface="Cambria" panose="02040503050406030204" pitchFamily="18" charset="0"/>
              </a:rPr>
              <a:t> </a:t>
            </a:r>
            <a:endParaRPr lang="fr-FR" sz="1200" dirty="0">
              <a:effectLst/>
              <a:latin typeface="Times New Roman" panose="02020603050405020304" pitchFamily="18" charset="0"/>
              <a:ea typeface="Times New Roman" panose="02020603050405020304" pitchFamily="18" charset="0"/>
            </a:endParaRPr>
          </a:p>
          <a:p>
            <a:pPr marL="0" lvl="0" indent="0">
              <a:spcAft>
                <a:spcPts val="0"/>
              </a:spcAft>
              <a:buClr>
                <a:srgbClr val="00B050"/>
              </a:buClr>
              <a:buFont typeface="Symbol" panose="05050102010706020507" pitchFamily="18" charset="2"/>
              <a:buNone/>
            </a:pPr>
            <a:r>
              <a:rPr lang="fr-FR" sz="12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200" b="1"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Reprendre </a:t>
            </a:r>
            <a:r>
              <a:rPr lang="fr-FR" sz="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l’activité sur ardoise avec deux ou trois mots parmi les suivants : </a:t>
            </a:r>
            <a:r>
              <a:rPr lang="fr-FR" sz="1200" i="1" dirty="0">
                <a:solidFill>
                  <a:srgbClr val="000000"/>
                </a:solidFill>
                <a:effectLst/>
                <a:latin typeface="Times New Roman" panose="02020603050405020304" pitchFamily="18" charset="0"/>
                <a:ea typeface="Times New Roman" panose="02020603050405020304" pitchFamily="18" charset="0"/>
              </a:rPr>
              <a:t>limace</a:t>
            </a:r>
            <a:r>
              <a:rPr lang="fr-FR" sz="1200" dirty="0">
                <a:solidFill>
                  <a:srgbClr val="000000"/>
                </a:solidFill>
                <a:effectLst/>
                <a:latin typeface="Times New Roman" panose="02020603050405020304" pitchFamily="18" charset="0"/>
                <a:ea typeface="Times New Roman" panose="02020603050405020304" pitchFamily="18" charset="0"/>
              </a:rPr>
              <a:t> – </a:t>
            </a:r>
            <a:r>
              <a:rPr lang="fr-FR" sz="1200" i="1" dirty="0">
                <a:solidFill>
                  <a:srgbClr val="000000"/>
                </a:solidFill>
                <a:effectLst/>
                <a:latin typeface="Times New Roman" panose="02020603050405020304" pitchFamily="18" charset="0"/>
                <a:ea typeface="Times New Roman" panose="02020603050405020304" pitchFamily="18" charset="0"/>
              </a:rPr>
              <a:t>limaçon</a:t>
            </a:r>
            <a:r>
              <a:rPr lang="fr-FR" sz="1200" dirty="0">
                <a:solidFill>
                  <a:srgbClr val="000000"/>
                </a:solidFill>
                <a:effectLst/>
                <a:latin typeface="Times New Roman" panose="02020603050405020304" pitchFamily="18" charset="0"/>
                <a:ea typeface="Times New Roman" panose="02020603050405020304" pitchFamily="18" charset="0"/>
              </a:rPr>
              <a:t> – </a:t>
            </a:r>
            <a:r>
              <a:rPr lang="fr-FR" sz="1200" i="1" dirty="0">
                <a:solidFill>
                  <a:srgbClr val="000000"/>
                </a:solidFill>
                <a:effectLst/>
                <a:latin typeface="Times New Roman" panose="02020603050405020304" pitchFamily="18" charset="0"/>
                <a:ea typeface="Times New Roman" panose="02020603050405020304" pitchFamily="18" charset="0"/>
              </a:rPr>
              <a:t>grimace</a:t>
            </a:r>
            <a:r>
              <a:rPr lang="fr-FR" sz="1200" dirty="0">
                <a:solidFill>
                  <a:srgbClr val="000000"/>
                </a:solidFill>
                <a:effectLst/>
                <a:latin typeface="Times New Roman" panose="02020603050405020304" pitchFamily="18" charset="0"/>
                <a:ea typeface="Times New Roman" panose="02020603050405020304" pitchFamily="18" charset="0"/>
              </a:rPr>
              <a:t> – </a:t>
            </a:r>
            <a:r>
              <a:rPr lang="fr-FR" sz="1200" i="1" dirty="0">
                <a:solidFill>
                  <a:srgbClr val="000000"/>
                </a:solidFill>
                <a:effectLst/>
                <a:latin typeface="Times New Roman" panose="02020603050405020304" pitchFamily="18" charset="0"/>
                <a:ea typeface="Times New Roman" panose="02020603050405020304" pitchFamily="18" charset="0"/>
              </a:rPr>
              <a:t>grimaçant</a:t>
            </a:r>
            <a:r>
              <a:rPr lang="fr-FR" sz="1200" dirty="0">
                <a:solidFill>
                  <a:srgbClr val="000000"/>
                </a:solidFill>
                <a:effectLst/>
                <a:latin typeface="Times New Roman" panose="02020603050405020304" pitchFamily="18" charset="0"/>
                <a:ea typeface="Times New Roman" panose="02020603050405020304" pitchFamily="18" charset="0"/>
              </a:rPr>
              <a:t> – </a:t>
            </a:r>
            <a:r>
              <a:rPr lang="fr-FR" sz="1200" i="1" dirty="0">
                <a:solidFill>
                  <a:srgbClr val="000000"/>
                </a:solidFill>
                <a:effectLst/>
                <a:latin typeface="Times New Roman" panose="02020603050405020304" pitchFamily="18" charset="0"/>
                <a:ea typeface="Times New Roman" panose="02020603050405020304" pitchFamily="18" charset="0"/>
              </a:rPr>
              <a:t>merci</a:t>
            </a:r>
            <a:r>
              <a:rPr lang="fr-FR" sz="1200" dirty="0">
                <a:solidFill>
                  <a:srgbClr val="000000"/>
                </a:solidFill>
                <a:effectLst/>
                <a:latin typeface="Times New Roman" panose="02020603050405020304" pitchFamily="18" charset="0"/>
                <a:ea typeface="Times New Roman" panose="02020603050405020304" pitchFamily="18" charset="0"/>
              </a:rPr>
              <a:t> – </a:t>
            </a:r>
            <a:r>
              <a:rPr lang="fr-FR" sz="1200" i="1" dirty="0">
                <a:solidFill>
                  <a:srgbClr val="000000"/>
                </a:solidFill>
                <a:effectLst/>
                <a:latin typeface="Times New Roman" panose="02020603050405020304" pitchFamily="18" charset="0"/>
                <a:ea typeface="Times New Roman" panose="02020603050405020304" pitchFamily="18" charset="0"/>
              </a:rPr>
              <a:t>facile</a:t>
            </a:r>
            <a:r>
              <a:rPr lang="fr-FR" sz="1200" dirty="0">
                <a:solidFill>
                  <a:srgbClr val="000000"/>
                </a:solidFill>
                <a:effectLst/>
                <a:latin typeface="Times New Roman" panose="02020603050405020304" pitchFamily="18" charset="0"/>
                <a:ea typeface="Times New Roman" panose="02020603050405020304" pitchFamily="18" charset="0"/>
              </a:rPr>
              <a:t> – </a:t>
            </a:r>
            <a:r>
              <a:rPr lang="fr-FR" sz="1200" i="1" dirty="0">
                <a:solidFill>
                  <a:srgbClr val="000000"/>
                </a:solidFill>
                <a:effectLst/>
                <a:latin typeface="Times New Roman" panose="02020603050405020304" pitchFamily="18" charset="0"/>
                <a:ea typeface="Times New Roman" panose="02020603050405020304" pitchFamily="18" charset="0"/>
              </a:rPr>
              <a:t>trace</a:t>
            </a:r>
            <a:endParaRPr lang="fr-FR" sz="1200" dirty="0">
              <a:effectLst/>
              <a:latin typeface="Times New Roman" panose="02020603050405020304" pitchFamily="18" charset="0"/>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1F96DADD-A7E1-47DD-8EF7-24A252270823}" type="slidenum">
              <a:rPr lang="fr-FR" smtClean="0"/>
              <a:t>13</a:t>
            </a:fld>
            <a:endParaRPr lang="fr-FR"/>
          </a:p>
        </p:txBody>
      </p:sp>
    </p:spTree>
    <p:extLst>
      <p:ext uri="{BB962C8B-B14F-4D97-AF65-F5344CB8AC3E}">
        <p14:creationId xmlns:p14="http://schemas.microsoft.com/office/powerpoint/2010/main" val="1598155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Tableau final possible</a:t>
            </a:r>
          </a:p>
        </p:txBody>
      </p:sp>
      <p:sp>
        <p:nvSpPr>
          <p:cNvPr id="4" name="Espace réservé du numéro de diapositive 3"/>
          <p:cNvSpPr>
            <a:spLocks noGrp="1"/>
          </p:cNvSpPr>
          <p:nvPr>
            <p:ph type="sldNum" sz="quarter" idx="5"/>
          </p:nvPr>
        </p:nvSpPr>
        <p:spPr/>
        <p:txBody>
          <a:bodyPr/>
          <a:lstStyle/>
          <a:p>
            <a:fld id="{1F96DADD-A7E1-47DD-8EF7-24A252270823}" type="slidenum">
              <a:rPr lang="fr-FR" smtClean="0"/>
              <a:t>14</a:t>
            </a:fld>
            <a:endParaRPr lang="fr-FR"/>
          </a:p>
        </p:txBody>
      </p:sp>
    </p:spTree>
    <p:extLst>
      <p:ext uri="{BB962C8B-B14F-4D97-AF65-F5344CB8AC3E}">
        <p14:creationId xmlns:p14="http://schemas.microsoft.com/office/powerpoint/2010/main" val="853130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Dans la leçon </a:t>
            </a:r>
            <a:r>
              <a:rPr lang="fr-FR" sz="12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Une balançoire pour se balancer</a:t>
            </a:r>
            <a:r>
              <a:rPr lang="fr-F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qu’avons-nous appris ? »</a:t>
            </a:r>
          </a:p>
          <a:p>
            <a:pPr marL="0" indent="0">
              <a:buFont typeface="Wingdings 3" panose="05040102010807070707" pitchFamily="18" charset="2"/>
              <a:buNone/>
            </a:pPr>
            <a:r>
              <a:rPr lang="fr-FR" sz="1200" b="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Réponse attendue</a:t>
            </a:r>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200" i="1" dirty="0">
                <a:solidFill>
                  <a:srgbClr val="000000"/>
                </a:solidFill>
                <a:effectLst/>
                <a:latin typeface="+mn-lt"/>
                <a:ea typeface="Calibri" panose="020F0502020204030204" pitchFamily="34" charset="0"/>
                <a:cs typeface="Times New Roman" panose="02020603050405020304" pitchFamily="18" charset="0"/>
              </a:rPr>
              <a:t>(</a:t>
            </a:r>
            <a:r>
              <a:rPr lang="fr-FR" sz="12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collectivement) : </a:t>
            </a:r>
            <a:endParaRPr lang="fr-FR" dirty="0"/>
          </a:p>
          <a:p>
            <a:r>
              <a:rPr lang="fr-FR" sz="1800" dirty="0">
                <a:solidFill>
                  <a:srgbClr val="000000"/>
                </a:solidFill>
                <a:effectLst/>
                <a:latin typeface="Times New Roman" panose="02020603050405020304" pitchFamily="18" charset="0"/>
                <a:ea typeface="Times New Roman" panose="02020603050405020304" pitchFamily="18" charset="0"/>
              </a:rPr>
              <a:t>On a découvert cette règle :</a:t>
            </a:r>
            <a:endParaRPr lang="fr-FR" sz="1800" dirty="0">
              <a:effectLst/>
              <a:latin typeface="Times New Roman" panose="02020603050405020304" pitchFamily="18" charset="0"/>
              <a:ea typeface="Times New Roman" panose="02020603050405020304" pitchFamily="18" charset="0"/>
            </a:endParaRPr>
          </a:p>
          <a:p>
            <a:r>
              <a:rPr lang="fr-FR" sz="1800" dirty="0">
                <a:solidFill>
                  <a:srgbClr val="000000"/>
                </a:solidFill>
                <a:effectLst/>
                <a:latin typeface="Times New Roman" panose="02020603050405020304" pitchFamily="18" charset="0"/>
                <a:ea typeface="Times New Roman" panose="02020603050405020304" pitchFamily="18" charset="0"/>
              </a:rPr>
              <a:t>- Devant les lettres </a:t>
            </a:r>
            <a:r>
              <a:rPr lang="fr-FR" sz="1800" i="1" dirty="0">
                <a:solidFill>
                  <a:srgbClr val="000000"/>
                </a:solidFill>
                <a:effectLst/>
                <a:latin typeface="Times New Roman" panose="02020603050405020304" pitchFamily="18" charset="0"/>
                <a:ea typeface="Times New Roman" panose="02020603050405020304" pitchFamily="18" charset="0"/>
              </a:rPr>
              <a:t>-</a:t>
            </a:r>
            <a:r>
              <a:rPr lang="fr-FR" sz="1800" b="1" i="1" dirty="0">
                <a:solidFill>
                  <a:srgbClr val="000000"/>
                </a:solidFill>
                <a:effectLst/>
                <a:latin typeface="Times New Roman" panose="02020603050405020304" pitchFamily="18" charset="0"/>
                <a:ea typeface="Times New Roman" panose="02020603050405020304" pitchFamily="18" charset="0"/>
              </a:rPr>
              <a:t>e</a:t>
            </a:r>
            <a:r>
              <a:rPr lang="fr-FR" sz="1800" dirty="0">
                <a:solidFill>
                  <a:srgbClr val="000000"/>
                </a:solidFill>
                <a:effectLst/>
                <a:latin typeface="Times New Roman" panose="02020603050405020304" pitchFamily="18" charset="0"/>
                <a:ea typeface="Times New Roman" panose="02020603050405020304" pitchFamily="18" charset="0"/>
              </a:rPr>
              <a:t> ou </a:t>
            </a:r>
            <a:r>
              <a:rPr lang="fr-FR" sz="1800" i="1" dirty="0">
                <a:solidFill>
                  <a:srgbClr val="000000"/>
                </a:solidFill>
                <a:effectLst/>
                <a:latin typeface="Times New Roman" panose="02020603050405020304" pitchFamily="18" charset="0"/>
                <a:ea typeface="Times New Roman" panose="02020603050405020304" pitchFamily="18" charset="0"/>
              </a:rPr>
              <a:t>-</a:t>
            </a:r>
            <a:r>
              <a:rPr lang="fr-FR" sz="1800" b="1" i="1" dirty="0">
                <a:solidFill>
                  <a:srgbClr val="000000"/>
                </a:solidFill>
                <a:effectLst/>
                <a:latin typeface="Times New Roman" panose="02020603050405020304" pitchFamily="18" charset="0"/>
                <a:ea typeface="Times New Roman" panose="02020603050405020304" pitchFamily="18" charset="0"/>
              </a:rPr>
              <a:t>i</a:t>
            </a:r>
            <a:r>
              <a:rPr lang="fr-FR" sz="1800" dirty="0">
                <a:solidFill>
                  <a:srgbClr val="000000"/>
                </a:solidFill>
                <a:effectLst/>
                <a:latin typeface="Times New Roman" panose="02020603050405020304" pitchFamily="18" charset="0"/>
                <a:ea typeface="Times New Roman" panose="02020603050405020304" pitchFamily="18" charset="0"/>
              </a:rPr>
              <a:t>, la lettre </a:t>
            </a:r>
            <a:r>
              <a:rPr lang="fr-FR" sz="1800" i="1" dirty="0">
                <a:solidFill>
                  <a:srgbClr val="000000"/>
                </a:solidFill>
                <a:effectLst/>
                <a:latin typeface="Times New Roman" panose="02020603050405020304" pitchFamily="18" charset="0"/>
                <a:ea typeface="Times New Roman" panose="02020603050405020304" pitchFamily="18" charset="0"/>
              </a:rPr>
              <a:t>-</a:t>
            </a:r>
            <a:r>
              <a:rPr lang="fr-FR" sz="1800" b="1" i="1" dirty="0">
                <a:solidFill>
                  <a:srgbClr val="000000"/>
                </a:solidFill>
                <a:effectLst/>
                <a:latin typeface="Times New Roman" panose="02020603050405020304" pitchFamily="18" charset="0"/>
                <a:ea typeface="Times New Roman" panose="02020603050405020304" pitchFamily="18" charset="0"/>
              </a:rPr>
              <a:t>c</a:t>
            </a:r>
            <a:r>
              <a:rPr lang="fr-FR" sz="1800" dirty="0">
                <a:solidFill>
                  <a:srgbClr val="000000"/>
                </a:solidFill>
                <a:effectLst/>
                <a:latin typeface="Times New Roman" panose="02020603050405020304" pitchFamily="18" charset="0"/>
                <a:ea typeface="Times New Roman" panose="02020603050405020304" pitchFamily="18" charset="0"/>
              </a:rPr>
              <a:t> se lit [s] :</a:t>
            </a:r>
            <a:endParaRPr lang="fr-FR" sz="1800" dirty="0">
              <a:effectLst/>
              <a:latin typeface="Times New Roman" panose="02020603050405020304" pitchFamily="18" charset="0"/>
              <a:ea typeface="Times New Roman" panose="02020603050405020304" pitchFamily="18" charset="0"/>
            </a:endParaRPr>
          </a:p>
          <a:p>
            <a:r>
              <a:rPr lang="fr-FR" sz="1800" dirty="0">
                <a:solidFill>
                  <a:srgbClr val="000000"/>
                </a:solidFill>
                <a:effectLst/>
                <a:latin typeface="Times New Roman" panose="02020603050405020304" pitchFamily="18" charset="0"/>
                <a:ea typeface="Times New Roman" panose="02020603050405020304" pitchFamily="18" charset="0"/>
              </a:rPr>
              <a:t>la gla</a:t>
            </a:r>
            <a:r>
              <a:rPr lang="fr-FR" sz="1800" b="1" dirty="0">
                <a:solidFill>
                  <a:srgbClr val="000000"/>
                </a:solidFill>
                <a:effectLst/>
                <a:latin typeface="Times New Roman" panose="02020603050405020304" pitchFamily="18" charset="0"/>
                <a:ea typeface="Times New Roman" panose="02020603050405020304" pitchFamily="18" charset="0"/>
              </a:rPr>
              <a:t>c</a:t>
            </a:r>
            <a:r>
              <a:rPr lang="fr-FR" sz="1800" dirty="0">
                <a:solidFill>
                  <a:srgbClr val="000000"/>
                </a:solidFill>
                <a:effectLst/>
                <a:latin typeface="Times New Roman" panose="02020603050405020304" pitchFamily="18" charset="0"/>
                <a:ea typeface="Times New Roman" panose="02020603050405020304" pitchFamily="18" charset="0"/>
              </a:rPr>
              <a:t>e – se balan</a:t>
            </a:r>
            <a:r>
              <a:rPr lang="fr-FR" sz="1800" b="1" dirty="0">
                <a:solidFill>
                  <a:srgbClr val="000000"/>
                </a:solidFill>
                <a:effectLst/>
                <a:latin typeface="Times New Roman" panose="02020603050405020304" pitchFamily="18" charset="0"/>
                <a:ea typeface="Times New Roman" panose="02020603050405020304" pitchFamily="18" charset="0"/>
              </a:rPr>
              <a:t>c</a:t>
            </a:r>
            <a:r>
              <a:rPr lang="fr-FR" sz="1800" dirty="0">
                <a:solidFill>
                  <a:srgbClr val="000000"/>
                </a:solidFill>
                <a:effectLst/>
                <a:latin typeface="Times New Roman" panose="02020603050405020304" pitchFamily="18" charset="0"/>
                <a:ea typeface="Times New Roman" panose="02020603050405020304" pitchFamily="18" charset="0"/>
              </a:rPr>
              <a:t>er – re</a:t>
            </a:r>
            <a:r>
              <a:rPr lang="fr-FR" sz="1800" b="1" dirty="0">
                <a:solidFill>
                  <a:srgbClr val="000000"/>
                </a:solidFill>
                <a:effectLst/>
                <a:latin typeface="Times New Roman" panose="02020603050405020304" pitchFamily="18" charset="0"/>
                <a:ea typeface="Times New Roman" panose="02020603050405020304" pitchFamily="18" charset="0"/>
              </a:rPr>
              <a:t>c</a:t>
            </a:r>
            <a:r>
              <a:rPr lang="fr-FR" sz="1800" dirty="0">
                <a:solidFill>
                  <a:srgbClr val="000000"/>
                </a:solidFill>
                <a:effectLst/>
                <a:latin typeface="Times New Roman" panose="02020603050405020304" pitchFamily="18" charset="0"/>
                <a:ea typeface="Times New Roman" panose="02020603050405020304" pitchFamily="18" charset="0"/>
              </a:rPr>
              <a:t>evoir – diffi</a:t>
            </a:r>
            <a:r>
              <a:rPr lang="fr-FR" sz="1800" b="1" dirty="0">
                <a:solidFill>
                  <a:srgbClr val="000000"/>
                </a:solidFill>
                <a:effectLst/>
                <a:latin typeface="Times New Roman" panose="02020603050405020304" pitchFamily="18" charset="0"/>
                <a:ea typeface="Times New Roman" panose="02020603050405020304" pitchFamily="18" charset="0"/>
              </a:rPr>
              <a:t>c</a:t>
            </a:r>
            <a:r>
              <a:rPr lang="fr-FR" sz="1800" dirty="0">
                <a:solidFill>
                  <a:srgbClr val="000000"/>
                </a:solidFill>
                <a:effectLst/>
                <a:latin typeface="Times New Roman" panose="02020603050405020304" pitchFamily="18" charset="0"/>
                <a:ea typeface="Times New Roman" panose="02020603050405020304" pitchFamily="18" charset="0"/>
              </a:rPr>
              <a:t>ile</a:t>
            </a:r>
            <a:endParaRPr lang="fr-FR" sz="1800" dirty="0">
              <a:effectLst/>
              <a:latin typeface="Times New Roman" panose="02020603050405020304" pitchFamily="18" charset="0"/>
              <a:ea typeface="Times New Roman" panose="02020603050405020304" pitchFamily="18" charset="0"/>
            </a:endParaRPr>
          </a:p>
          <a:p>
            <a:r>
              <a:rPr lang="fr-FR" sz="1800" dirty="0">
                <a:effectLst/>
                <a:latin typeface="Times New Roman" panose="02020603050405020304" pitchFamily="18" charset="0"/>
                <a:ea typeface="Times New Roman" panose="02020603050405020304" pitchFamily="18" charset="0"/>
              </a:rPr>
              <a:t> </a:t>
            </a:r>
          </a:p>
          <a:p>
            <a:r>
              <a:rPr lang="fr-FR" sz="1800" dirty="0">
                <a:solidFill>
                  <a:srgbClr val="000000"/>
                </a:solidFill>
                <a:effectLst/>
                <a:latin typeface="Times New Roman" panose="02020603050405020304" pitchFamily="18" charset="0"/>
                <a:ea typeface="Times New Roman" panose="02020603050405020304" pitchFamily="18" charset="0"/>
              </a:rPr>
              <a:t>- Dans les mots de la même famille, devant les lettres </a:t>
            </a:r>
            <a:r>
              <a:rPr lang="fr-FR" sz="1800" i="1" dirty="0">
                <a:solidFill>
                  <a:srgbClr val="000000"/>
                </a:solidFill>
                <a:effectLst/>
                <a:latin typeface="Times New Roman" panose="02020603050405020304" pitchFamily="18" charset="0"/>
                <a:ea typeface="Times New Roman" panose="02020603050405020304" pitchFamily="18" charset="0"/>
              </a:rPr>
              <a:t>-</a:t>
            </a:r>
            <a:r>
              <a:rPr lang="fr-FR" sz="1800" b="1" i="1" dirty="0">
                <a:solidFill>
                  <a:srgbClr val="000000"/>
                </a:solidFill>
                <a:effectLst/>
                <a:latin typeface="Times New Roman" panose="02020603050405020304" pitchFamily="18" charset="0"/>
                <a:ea typeface="Times New Roman" panose="02020603050405020304" pitchFamily="18" charset="0"/>
              </a:rPr>
              <a:t>a</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b="1" i="1" dirty="0">
                <a:solidFill>
                  <a:srgbClr val="000000"/>
                </a:solidFill>
                <a:effectLst/>
                <a:latin typeface="Times New Roman" panose="02020603050405020304" pitchFamily="18" charset="0"/>
                <a:ea typeface="Times New Roman" panose="02020603050405020304" pitchFamily="18" charset="0"/>
              </a:rPr>
              <a:t>o</a:t>
            </a:r>
            <a:r>
              <a:rPr lang="fr-FR" sz="1800" dirty="0">
                <a:solidFill>
                  <a:srgbClr val="000000"/>
                </a:solidFill>
                <a:effectLst/>
                <a:latin typeface="Times New Roman" panose="02020603050405020304" pitchFamily="18" charset="0"/>
                <a:ea typeface="Times New Roman" panose="02020603050405020304" pitchFamily="18" charset="0"/>
              </a:rPr>
              <a:t> et </a:t>
            </a:r>
            <a:r>
              <a:rPr lang="fr-FR" sz="1800" i="1" dirty="0">
                <a:solidFill>
                  <a:srgbClr val="000000"/>
                </a:solidFill>
                <a:effectLst/>
                <a:latin typeface="Times New Roman" panose="02020603050405020304" pitchFamily="18" charset="0"/>
                <a:ea typeface="Times New Roman" panose="02020603050405020304" pitchFamily="18" charset="0"/>
              </a:rPr>
              <a:t>-</a:t>
            </a:r>
            <a:r>
              <a:rPr lang="fr-FR" sz="1800" b="1" i="1" dirty="0">
                <a:solidFill>
                  <a:srgbClr val="000000"/>
                </a:solidFill>
                <a:effectLst/>
                <a:latin typeface="Times New Roman" panose="02020603050405020304" pitchFamily="18" charset="0"/>
                <a:ea typeface="Times New Roman" panose="02020603050405020304" pitchFamily="18" charset="0"/>
              </a:rPr>
              <a:t>u</a:t>
            </a:r>
            <a:r>
              <a:rPr lang="fr-FR" sz="1800" dirty="0">
                <a:solidFill>
                  <a:srgbClr val="000000"/>
                </a:solidFill>
                <a:effectLst/>
                <a:latin typeface="Times New Roman" panose="02020603050405020304" pitchFamily="18" charset="0"/>
                <a:ea typeface="Times New Roman" panose="02020603050405020304" pitchFamily="18" charset="0"/>
              </a:rPr>
              <a:t>, on utilise la cédille pour montrer que la lettre </a:t>
            </a:r>
            <a:r>
              <a:rPr lang="fr-FR" sz="1800" i="1" dirty="0">
                <a:solidFill>
                  <a:srgbClr val="000000"/>
                </a:solidFill>
                <a:effectLst/>
                <a:latin typeface="Times New Roman" panose="02020603050405020304" pitchFamily="18" charset="0"/>
                <a:ea typeface="Times New Roman" panose="02020603050405020304" pitchFamily="18" charset="0"/>
              </a:rPr>
              <a:t>-</a:t>
            </a:r>
            <a:r>
              <a:rPr lang="fr-FR" sz="1800" b="1" i="1" dirty="0">
                <a:solidFill>
                  <a:srgbClr val="000000"/>
                </a:solidFill>
                <a:effectLst/>
                <a:latin typeface="Times New Roman" panose="02020603050405020304" pitchFamily="18" charset="0"/>
                <a:ea typeface="Times New Roman" panose="02020603050405020304" pitchFamily="18" charset="0"/>
              </a:rPr>
              <a:t>c</a:t>
            </a:r>
            <a:r>
              <a:rPr lang="fr-FR" sz="1800" dirty="0">
                <a:solidFill>
                  <a:srgbClr val="000000"/>
                </a:solidFill>
                <a:effectLst/>
                <a:latin typeface="Times New Roman" panose="02020603050405020304" pitchFamily="18" charset="0"/>
                <a:ea typeface="Times New Roman" panose="02020603050405020304" pitchFamily="18" charset="0"/>
              </a:rPr>
              <a:t> doit se prononcer [s] :</a:t>
            </a:r>
            <a:endParaRPr lang="fr-FR" sz="1800" dirty="0">
              <a:effectLst/>
              <a:latin typeface="Times New Roman" panose="02020603050405020304" pitchFamily="18" charset="0"/>
              <a:ea typeface="Times New Roman" panose="02020603050405020304" pitchFamily="18" charset="0"/>
            </a:endParaRPr>
          </a:p>
          <a:p>
            <a:r>
              <a:rPr lang="fr-FR" sz="1800" dirty="0">
                <a:solidFill>
                  <a:srgbClr val="000000"/>
                </a:solidFill>
                <a:effectLst/>
                <a:latin typeface="Times New Roman" panose="02020603050405020304" pitchFamily="18" charset="0"/>
                <a:ea typeface="Times New Roman" panose="02020603050405020304" pitchFamily="18" charset="0"/>
              </a:rPr>
              <a:t>le gla</a:t>
            </a:r>
            <a:r>
              <a:rPr lang="fr-FR" sz="1800" b="1" dirty="0">
                <a:solidFill>
                  <a:srgbClr val="000000"/>
                </a:solidFill>
                <a:effectLst/>
                <a:latin typeface="Times New Roman" panose="02020603050405020304" pitchFamily="18" charset="0"/>
                <a:ea typeface="Times New Roman" panose="02020603050405020304" pitchFamily="18" charset="0"/>
              </a:rPr>
              <a:t>ç</a:t>
            </a:r>
            <a:r>
              <a:rPr lang="fr-FR" sz="1800" dirty="0">
                <a:solidFill>
                  <a:srgbClr val="000000"/>
                </a:solidFill>
                <a:effectLst/>
                <a:latin typeface="Times New Roman" panose="02020603050405020304" pitchFamily="18" charset="0"/>
                <a:ea typeface="Times New Roman" panose="02020603050405020304" pitchFamily="18" charset="0"/>
              </a:rPr>
              <a:t>on – la balan</a:t>
            </a:r>
            <a:r>
              <a:rPr lang="fr-FR" sz="1800" b="1" dirty="0">
                <a:solidFill>
                  <a:srgbClr val="000000"/>
                </a:solidFill>
                <a:effectLst/>
                <a:latin typeface="Times New Roman" panose="02020603050405020304" pitchFamily="18" charset="0"/>
                <a:ea typeface="Times New Roman" panose="02020603050405020304" pitchFamily="18" charset="0"/>
              </a:rPr>
              <a:t>ç</a:t>
            </a:r>
            <a:r>
              <a:rPr lang="fr-FR" sz="1800" dirty="0">
                <a:solidFill>
                  <a:srgbClr val="000000"/>
                </a:solidFill>
                <a:effectLst/>
                <a:latin typeface="Times New Roman" panose="02020603050405020304" pitchFamily="18" charset="0"/>
                <a:ea typeface="Times New Roman" panose="02020603050405020304" pitchFamily="18" charset="0"/>
              </a:rPr>
              <a:t>oire – re</a:t>
            </a:r>
            <a:r>
              <a:rPr lang="fr-FR" sz="1800" b="1" dirty="0">
                <a:solidFill>
                  <a:srgbClr val="000000"/>
                </a:solidFill>
                <a:effectLst/>
                <a:latin typeface="Times New Roman" panose="02020603050405020304" pitchFamily="18" charset="0"/>
                <a:ea typeface="Times New Roman" panose="02020603050405020304" pitchFamily="18" charset="0"/>
              </a:rPr>
              <a:t>ç</a:t>
            </a:r>
            <a:r>
              <a:rPr lang="fr-FR" sz="1800" dirty="0">
                <a:solidFill>
                  <a:srgbClr val="000000"/>
                </a:solidFill>
                <a:effectLst/>
                <a:latin typeface="Times New Roman" panose="02020603050405020304" pitchFamily="18" charset="0"/>
                <a:ea typeface="Times New Roman" panose="02020603050405020304" pitchFamily="18" charset="0"/>
              </a:rPr>
              <a:t>u</a:t>
            </a:r>
            <a:endParaRPr lang="fr-FR" sz="1800" dirty="0">
              <a:effectLst/>
              <a:latin typeface="Times New Roman" panose="02020603050405020304" pitchFamily="18" charset="0"/>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1F96DADD-A7E1-47DD-8EF7-24A252270823}" type="slidenum">
              <a:rPr lang="fr-FR" smtClean="0"/>
              <a:t>15</a:t>
            </a:fld>
            <a:endParaRPr lang="fr-FR"/>
          </a:p>
        </p:txBody>
      </p:sp>
    </p:spTree>
    <p:extLst>
      <p:ext uri="{BB962C8B-B14F-4D97-AF65-F5344CB8AC3E}">
        <p14:creationId xmlns:p14="http://schemas.microsoft.com/office/powerpoint/2010/main" val="1215942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dirty="0">
                <a:solidFill>
                  <a:srgbClr val="0070C0"/>
                </a:solidFill>
                <a:effectLst/>
                <a:latin typeface="Times New Roman" panose="02020603050405020304" pitchFamily="18" charset="0"/>
                <a:ea typeface="Times New Roman" panose="02020603050405020304" pitchFamily="18" charset="0"/>
              </a:rPr>
              <a:t>« Voilà les mots qui me paraissent importants et les exemples que j’ai choisis. On va les lire ensemble. »</a:t>
            </a:r>
            <a:endParaRPr lang="fr-FR" sz="1800" dirty="0">
              <a:effectLst/>
              <a:latin typeface="Times New Roman" panose="02020603050405020304" pitchFamily="18" charset="0"/>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1F96DADD-A7E1-47DD-8EF7-24A252270823}" type="slidenum">
              <a:rPr lang="fr-FR" smtClean="0"/>
              <a:t>16</a:t>
            </a:fld>
            <a:endParaRPr lang="fr-FR"/>
          </a:p>
        </p:txBody>
      </p:sp>
    </p:spTree>
    <p:extLst>
      <p:ext uri="{BB962C8B-B14F-4D97-AF65-F5344CB8AC3E}">
        <p14:creationId xmlns:p14="http://schemas.microsoft.com/office/powerpoint/2010/main" val="3766855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lvl="0" indent="-285750">
              <a:buClr>
                <a:srgbClr val="00B050"/>
              </a:buClr>
              <a:buFont typeface="Wingdings 3" panose="05040102010807070707" pitchFamily="18" charset="2"/>
              <a:buChar char="u"/>
            </a:pPr>
            <a:r>
              <a:rPr lang="fr-FR" sz="1800" b="1" dirty="0">
                <a:effectLst/>
                <a:latin typeface="Times New Roman" panose="02020603050405020304" pitchFamily="18" charset="0"/>
                <a:ea typeface="Times New Roman" panose="02020603050405020304" pitchFamily="18" charset="0"/>
              </a:rPr>
              <a:t>Distribuer</a:t>
            </a:r>
            <a:r>
              <a:rPr lang="fr-FR" sz="1800" dirty="0">
                <a:effectLst/>
                <a:latin typeface="Times New Roman" panose="02020603050405020304" pitchFamily="18" charset="0"/>
                <a:ea typeface="Times New Roman" panose="02020603050405020304" pitchFamily="18" charset="0"/>
              </a:rPr>
              <a:t> la trace écrite à compléter </a:t>
            </a:r>
            <a:r>
              <a:rPr lang="fr-FR" sz="1800" i="1" dirty="0">
                <a:effectLst/>
                <a:latin typeface="Times New Roman" panose="02020603050405020304" pitchFamily="18" charset="0"/>
                <a:ea typeface="Calibri" panose="020F0502020204030204" pitchFamily="34" charset="0"/>
              </a:rPr>
              <a:t>(cf. Fichier photocopiable)</a:t>
            </a:r>
            <a:r>
              <a:rPr lang="fr-FR" sz="1800" dirty="0">
                <a:effectLst/>
                <a:latin typeface="Times New Roman" panose="02020603050405020304" pitchFamily="18" charset="0"/>
                <a:ea typeface="Times New Roman" panose="02020603050405020304" pitchFamily="18" charset="0"/>
              </a:rPr>
              <a:t>.</a:t>
            </a:r>
          </a:p>
          <a:p>
            <a:pPr marL="0" lvl="0" indent="0">
              <a:buClr>
                <a:srgbClr val="00B050"/>
              </a:buClr>
              <a:buFont typeface="Wingdings 3" panose="05040102010807070707" pitchFamily="18" charset="2"/>
              <a:buNone/>
            </a:pPr>
            <a:r>
              <a:rPr lang="fr-FR" sz="1800" dirty="0">
                <a:solidFill>
                  <a:srgbClr val="0070C0"/>
                </a:solidFill>
                <a:effectLst/>
                <a:latin typeface="Times New Roman" panose="02020603050405020304" pitchFamily="18" charset="0"/>
                <a:ea typeface="Times New Roman" panose="02020603050405020304" pitchFamily="18" charset="0"/>
              </a:rPr>
              <a:t>« Voilà votre trace écrite. Vous allez compléter les mots qui manquent.</a:t>
            </a:r>
            <a:endParaRPr lang="fr-FR" sz="1800" dirty="0">
              <a:solidFill>
                <a:schemeClr val="tx1"/>
              </a:solidFill>
              <a:effectLst/>
              <a:latin typeface="Times New Roman" panose="02020603050405020304" pitchFamily="18" charset="0"/>
              <a:ea typeface="Times New Roman" panose="02020603050405020304" pitchFamily="18" charset="0"/>
            </a:endParaRPr>
          </a:p>
          <a:p>
            <a:pPr marL="0" lvl="0" indent="0">
              <a:buClr>
                <a:srgbClr val="00B050"/>
              </a:buClr>
              <a:buFont typeface="Symbol" panose="05050102010706020507" pitchFamily="18" charset="2"/>
              <a:buNone/>
            </a:pPr>
            <a:r>
              <a:rPr lang="fr-FR" sz="1800" b="1" dirty="0">
                <a:solidFill>
                  <a:srgbClr val="0070C0"/>
                </a:solidFill>
                <a:effectLst/>
                <a:latin typeface="Times New Roman" panose="02020603050405020304" pitchFamily="18" charset="0"/>
                <a:ea typeface="Times New Roman" panose="02020603050405020304" pitchFamily="18" charset="0"/>
              </a:rPr>
              <a:t>Avec votre crayon noir</a:t>
            </a:r>
            <a:r>
              <a:rPr lang="fr-FR" sz="1800" dirty="0">
                <a:solidFill>
                  <a:srgbClr val="0070C0"/>
                </a:solidFill>
                <a:effectLst/>
                <a:latin typeface="Times New Roman" panose="02020603050405020304" pitchFamily="18" charset="0"/>
                <a:ea typeface="Times New Roman" panose="02020603050405020304" pitchFamily="18" charset="0"/>
              </a:rPr>
              <a:t>, écrivez le mot "balançoire" et le mot "reçu".</a:t>
            </a:r>
            <a:endParaRPr lang="fr-FR" sz="1800" dirty="0">
              <a:solidFill>
                <a:schemeClr val="tx1"/>
              </a:solidFill>
              <a:effectLst/>
              <a:latin typeface="Times New Roman" panose="02020603050405020304" pitchFamily="18" charset="0"/>
              <a:ea typeface="Times New Roman" panose="02020603050405020304" pitchFamily="18" charset="0"/>
            </a:endParaRPr>
          </a:p>
          <a:p>
            <a:pPr marL="0" lvl="0" indent="0">
              <a:buClr>
                <a:srgbClr val="00B050"/>
              </a:buClr>
              <a:buFont typeface="Symbol" panose="05050102010706020507" pitchFamily="18" charset="2"/>
              <a:buNone/>
            </a:pPr>
            <a:r>
              <a:rPr lang="fr-FR" sz="1800" b="1" dirty="0">
                <a:solidFill>
                  <a:srgbClr val="0070C0"/>
                </a:solidFill>
                <a:effectLst/>
                <a:latin typeface="Times New Roman" panose="02020603050405020304" pitchFamily="18" charset="0"/>
                <a:ea typeface="Times New Roman" panose="02020603050405020304" pitchFamily="18" charset="0"/>
              </a:rPr>
              <a:t>Avec votre crayon rouge</a:t>
            </a:r>
            <a:r>
              <a:rPr lang="fr-FR" sz="1800" dirty="0">
                <a:solidFill>
                  <a:srgbClr val="0070C0"/>
                </a:solidFill>
                <a:effectLst/>
                <a:latin typeface="Times New Roman" panose="02020603050405020304" pitchFamily="18" charset="0"/>
                <a:ea typeface="Times New Roman" panose="02020603050405020304" pitchFamily="18" charset="0"/>
              </a:rPr>
              <a:t>, entourez toutes les lettres </a:t>
            </a:r>
            <a:r>
              <a:rPr lang="fr-FR" sz="1800" b="1" i="1" dirty="0">
                <a:solidFill>
                  <a:srgbClr val="0070C0"/>
                </a:solidFill>
                <a:effectLst/>
                <a:latin typeface="Times New Roman" panose="02020603050405020304" pitchFamily="18" charset="0"/>
                <a:ea typeface="Times New Roman" panose="02020603050405020304" pitchFamily="18" charset="0"/>
              </a:rPr>
              <a:t>-c</a:t>
            </a:r>
            <a:r>
              <a:rPr lang="fr-FR" sz="1800" dirty="0">
                <a:solidFill>
                  <a:srgbClr val="0070C0"/>
                </a:solidFill>
                <a:effectLst/>
                <a:latin typeface="Times New Roman" panose="02020603050405020304" pitchFamily="18" charset="0"/>
                <a:ea typeface="Times New Roman" panose="02020603050405020304" pitchFamily="18" charset="0"/>
              </a:rPr>
              <a:t> et la voyelle qui suit. »</a:t>
            </a:r>
            <a:endParaRPr lang="fr-FR" sz="1800" dirty="0">
              <a:effectLst/>
              <a:latin typeface="Times New Roman" panose="02020603050405020304" pitchFamily="18" charset="0"/>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1F96DADD-A7E1-47DD-8EF7-24A252270823}" type="slidenum">
              <a:rPr lang="fr-FR" smtClean="0"/>
              <a:t>17</a:t>
            </a:fld>
            <a:endParaRPr lang="fr-FR"/>
          </a:p>
        </p:txBody>
      </p:sp>
    </p:spTree>
    <p:extLst>
      <p:ext uri="{BB962C8B-B14F-4D97-AF65-F5344CB8AC3E}">
        <p14:creationId xmlns:p14="http://schemas.microsoft.com/office/powerpoint/2010/main" val="18427984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latin typeface="+mn-lt"/>
              </a:rPr>
              <a:t>Activités d’entrainement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effectLst/>
                <a:latin typeface="+mn-lt"/>
                <a:ea typeface="Calibri" panose="020F0502020204030204" pitchFamily="34" charset="0"/>
                <a:cs typeface="Times New Roman" panose="02020603050405020304" pitchFamily="18" charset="0"/>
              </a:rPr>
              <a:t>Livret 1, page 6</a:t>
            </a:r>
          </a:p>
        </p:txBody>
      </p:sp>
      <p:sp>
        <p:nvSpPr>
          <p:cNvPr id="4" name="Espace réservé du numéro de diapositive 3"/>
          <p:cNvSpPr>
            <a:spLocks noGrp="1"/>
          </p:cNvSpPr>
          <p:nvPr>
            <p:ph type="sldNum" sz="quarter" idx="5"/>
          </p:nvPr>
        </p:nvSpPr>
        <p:spPr/>
        <p:txBody>
          <a:bodyPr/>
          <a:lstStyle/>
          <a:p>
            <a:fld id="{1F96DADD-A7E1-47DD-8EF7-24A252270823}" type="slidenum">
              <a:rPr lang="fr-FR" smtClean="0"/>
              <a:t>18</a:t>
            </a:fld>
            <a:endParaRPr lang="fr-FR"/>
          </a:p>
        </p:txBody>
      </p:sp>
    </p:spTree>
    <p:extLst>
      <p:ext uri="{BB962C8B-B14F-4D97-AF65-F5344CB8AC3E}">
        <p14:creationId xmlns:p14="http://schemas.microsoft.com/office/powerpoint/2010/main" val="10725425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t>Exercice 1</a:t>
            </a:r>
          </a:p>
          <a:p>
            <a:pPr marL="0" lvl="0" indent="0">
              <a:buClr>
                <a:srgbClr val="ED7D31"/>
              </a:buClr>
              <a:buFont typeface="+mj-lt"/>
              <a:buNone/>
            </a:pPr>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an</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c</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ien – une le</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ç</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on – aga</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ç</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ant – un abé</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c</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édaire</a:t>
            </a:r>
            <a:endParaRPr lang="fr-FR"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ED7D31"/>
              </a:buClr>
              <a:buFont typeface="+mj-lt"/>
              <a:buNone/>
            </a:pPr>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un ma</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ç</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on – dé</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ç</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u – une lan</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c</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e – une ambulan</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c</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e</a:t>
            </a:r>
          </a:p>
          <a:p>
            <a:pPr marL="0" lvl="0" indent="0">
              <a:buClr>
                <a:srgbClr val="ED7D31"/>
              </a:buClr>
              <a:buFont typeface="+mj-lt"/>
              <a:buNone/>
            </a:pPr>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c.</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c</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ide – un hame</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ç</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on – un cale</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ç</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on – un aper</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ç</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u</a:t>
            </a:r>
            <a:endParaRPr lang="fr-FR" sz="1800" i="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ED7D31"/>
              </a:buClr>
              <a:buFont typeface="+mj-lt"/>
              <a:buNone/>
            </a:pPr>
            <a:endParaRPr lang="fr-FR" sz="1800" i="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ED7D31"/>
              </a:buClr>
              <a:buFont typeface="+mj-lt"/>
              <a:buNone/>
            </a:pP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Pour faciliter l’activité, on peut commencer par lire collectivement les listes de mots.</a:t>
            </a:r>
            <a:endParaRPr lang="fr-FR" sz="1800" i="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ED7D31"/>
              </a:buClr>
              <a:buFont typeface="+mj-lt"/>
              <a:buNone/>
            </a:pP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On peut demander aux élèves fragiles d’entourer la lettre qui suit le </a:t>
            </a:r>
            <a:r>
              <a:rPr lang="fr-FR" sz="1800" b="1" i="1" dirty="0">
                <a:effectLst/>
                <a:latin typeface="Times New Roman" panose="02020603050405020304" pitchFamily="18" charset="0"/>
                <a:ea typeface="Calibri" panose="020F0502020204030204" pitchFamily="34" charset="0"/>
                <a:cs typeface="Times New Roman" panose="02020603050405020304" pitchFamily="18" charset="0"/>
              </a:rPr>
              <a:t>-</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c</a:t>
            </a:r>
            <a:r>
              <a:rPr lang="fr-FR" sz="1800" b="1" i="1" dirty="0">
                <a:effectLst/>
                <a:latin typeface="Times New Roman" panose="02020603050405020304" pitchFamily="18" charset="0"/>
                <a:ea typeface="Calibri" panose="020F0502020204030204" pitchFamily="34" charset="0"/>
                <a:cs typeface="Times New Roman" panose="02020603050405020304" pitchFamily="18" charset="0"/>
              </a:rPr>
              <a:t>-</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ou le </a:t>
            </a:r>
            <a:r>
              <a:rPr lang="fr-FR" sz="1800" b="1" i="1" dirty="0">
                <a:effectLst/>
                <a:latin typeface="Times New Roman" panose="02020603050405020304" pitchFamily="18" charset="0"/>
                <a:ea typeface="Calibri" panose="020F0502020204030204" pitchFamily="34" charset="0"/>
                <a:cs typeface="Times New Roman" panose="02020603050405020304" pitchFamily="18" charset="0"/>
              </a:rPr>
              <a:t>-</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ç</a:t>
            </a:r>
            <a:r>
              <a:rPr lang="fr-FR" sz="1800" b="1" i="1" dirty="0">
                <a:effectLst/>
                <a:latin typeface="Times New Roman" panose="02020603050405020304" pitchFamily="18" charset="0"/>
                <a:ea typeface="Calibri" panose="020F0502020204030204" pitchFamily="34" charset="0"/>
                <a:cs typeface="Times New Roman" panose="02020603050405020304" pitchFamily="18" charset="0"/>
              </a:rPr>
              <a:t>-</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1F96DADD-A7E1-47DD-8EF7-24A252270823}" type="slidenum">
              <a:rPr lang="fr-FR" smtClean="0"/>
              <a:t>19</a:t>
            </a:fld>
            <a:endParaRPr lang="fr-FR"/>
          </a:p>
        </p:txBody>
      </p:sp>
    </p:spTree>
    <p:extLst>
      <p:ext uri="{BB962C8B-B14F-4D97-AF65-F5344CB8AC3E}">
        <p14:creationId xmlns:p14="http://schemas.microsoft.com/office/powerpoint/2010/main" val="1296242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dirty="0">
                <a:latin typeface="+mn-lt"/>
              </a:rPr>
              <a:t>PHASE 1 : </a:t>
            </a:r>
            <a:r>
              <a:rPr lang="fr-FR" sz="1000" b="1" i="1" dirty="0">
                <a:latin typeface="+mn-lt"/>
              </a:rPr>
              <a:t>Enrôlement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000" b="1" dirty="0">
              <a:latin typeface="+mn-lt"/>
            </a:endParaRPr>
          </a:p>
          <a:p>
            <a:pPr marL="0" marR="0" lvl="0" indent="0" algn="l" defTabSz="914400" rtl="0" eaLnBrk="1" fontAlgn="auto" latinLnBrk="0" hangingPunct="1">
              <a:lnSpc>
                <a:spcPct val="100000"/>
              </a:lnSpc>
              <a:spcBef>
                <a:spcPts val="0"/>
              </a:spcBef>
              <a:spcAft>
                <a:spcPts val="0"/>
              </a:spcAft>
              <a:buClr>
                <a:srgbClr val="00B050"/>
              </a:buClr>
              <a:buSzTx/>
              <a:buFont typeface="Symbol" panose="05050102010706020507" pitchFamily="18" charset="2"/>
              <a:buNone/>
              <a:tabLst/>
              <a:defRPr/>
            </a:pPr>
            <a:r>
              <a:rPr lang="fr-FR" sz="12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b="1"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 </a:t>
            </a:r>
            <a:r>
              <a:rPr lang="fr-FR" sz="1800"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On va réviser ensemble la lecture de quelques mots avec la lettre </a:t>
            </a:r>
            <a:r>
              <a:rPr lang="fr-FR" sz="1800" b="1" i="1"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-c</a:t>
            </a:r>
            <a:r>
              <a:rPr lang="fr-FR" sz="1800"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 »</a:t>
            </a:r>
            <a:endParaRPr lang="fr-FR" sz="1800" dirty="0">
              <a:effectLst/>
              <a:latin typeface="Times New Roman" panose="02020603050405020304" pitchFamily="18" charset="0"/>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1F96DADD-A7E1-47DD-8EF7-24A252270823}" type="slidenum">
              <a:rPr lang="fr-FR" smtClean="0"/>
              <a:t>2</a:t>
            </a:fld>
            <a:endParaRPr lang="fr-FR"/>
          </a:p>
        </p:txBody>
      </p:sp>
    </p:spTree>
    <p:extLst>
      <p:ext uri="{BB962C8B-B14F-4D97-AF65-F5344CB8AC3E}">
        <p14:creationId xmlns:p14="http://schemas.microsoft.com/office/powerpoint/2010/main" val="9922024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dirty="0"/>
              <a:t>(Affichage avec le mémo)</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t>Exercice 1</a:t>
            </a:r>
          </a:p>
          <a:p>
            <a:pPr marL="0" lvl="0" indent="0">
              <a:buClr>
                <a:srgbClr val="ED7D31"/>
              </a:buClr>
              <a:buFont typeface="+mj-lt"/>
              <a:buNone/>
            </a:pPr>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an</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c</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ien – une le</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ç</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on – aga</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ç</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ant – un abé</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c</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édaire</a:t>
            </a:r>
            <a:endParaRPr lang="fr-FR"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ED7D31"/>
              </a:buClr>
              <a:buFont typeface="+mj-lt"/>
              <a:buNone/>
            </a:pPr>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un ma</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ç</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on – dé</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ç</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u – une lan</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c</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e – une ambulan</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c</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e</a:t>
            </a:r>
          </a:p>
          <a:p>
            <a:pPr marL="0" lvl="0" indent="0">
              <a:buClr>
                <a:srgbClr val="ED7D31"/>
              </a:buClr>
              <a:buFont typeface="+mj-lt"/>
              <a:buNone/>
            </a:pPr>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c.</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c</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ide – un hame</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ç</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on – un cale</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ç</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on – un aper</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ç</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u</a:t>
            </a:r>
            <a:endParaRPr lang="fr-FR" sz="1800" i="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ED7D31"/>
              </a:buClr>
              <a:buFont typeface="+mj-lt"/>
              <a:buNone/>
            </a:pPr>
            <a:endParaRPr lang="fr-FR" sz="1800" i="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ED7D31"/>
              </a:buClr>
              <a:buFont typeface="+mj-lt"/>
              <a:buNone/>
            </a:pP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Pour faciliter l’activité, on peut commencer par lire collectivement les listes de mots.</a:t>
            </a:r>
            <a:endParaRPr lang="fr-FR" sz="1800" i="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ED7D31"/>
              </a:buClr>
              <a:buFont typeface="+mj-lt"/>
              <a:buNone/>
            </a:pP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On peut demander aux élèves fragiles d’entourer la lettre qui suit le </a:t>
            </a:r>
            <a:r>
              <a:rPr lang="fr-FR" sz="1800" b="1" i="1" dirty="0">
                <a:effectLst/>
                <a:latin typeface="Times New Roman" panose="02020603050405020304" pitchFamily="18" charset="0"/>
                <a:ea typeface="Calibri" panose="020F0502020204030204" pitchFamily="34" charset="0"/>
                <a:cs typeface="Times New Roman" panose="02020603050405020304" pitchFamily="18" charset="0"/>
              </a:rPr>
              <a:t>-</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c</a:t>
            </a:r>
            <a:r>
              <a:rPr lang="fr-FR" sz="1800" b="1" i="1" dirty="0">
                <a:effectLst/>
                <a:latin typeface="Times New Roman" panose="02020603050405020304" pitchFamily="18" charset="0"/>
                <a:ea typeface="Calibri" panose="020F0502020204030204" pitchFamily="34" charset="0"/>
                <a:cs typeface="Times New Roman" panose="02020603050405020304" pitchFamily="18" charset="0"/>
              </a:rPr>
              <a:t>-</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ou le </a:t>
            </a:r>
            <a:r>
              <a:rPr lang="fr-FR" sz="1800" b="1" i="1" dirty="0">
                <a:effectLst/>
                <a:latin typeface="Times New Roman" panose="02020603050405020304" pitchFamily="18" charset="0"/>
                <a:ea typeface="Calibri" panose="020F0502020204030204" pitchFamily="34" charset="0"/>
                <a:cs typeface="Times New Roman" panose="02020603050405020304" pitchFamily="18" charset="0"/>
              </a:rPr>
              <a:t>-</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ç</a:t>
            </a:r>
            <a:r>
              <a:rPr lang="fr-FR" sz="1800" b="1" i="1" dirty="0">
                <a:effectLst/>
                <a:latin typeface="Times New Roman" panose="02020603050405020304" pitchFamily="18" charset="0"/>
                <a:ea typeface="Calibri" panose="020F0502020204030204" pitchFamily="34" charset="0"/>
                <a:cs typeface="Times New Roman" panose="02020603050405020304" pitchFamily="18" charset="0"/>
              </a:rPr>
              <a:t>-</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1F96DADD-A7E1-47DD-8EF7-24A252270823}" type="slidenum">
              <a:rPr lang="fr-FR" smtClean="0"/>
              <a:t>20</a:t>
            </a:fld>
            <a:endParaRPr lang="fr-FR"/>
          </a:p>
        </p:txBody>
      </p:sp>
    </p:spTree>
    <p:extLst>
      <p:ext uri="{BB962C8B-B14F-4D97-AF65-F5344CB8AC3E}">
        <p14:creationId xmlns:p14="http://schemas.microsoft.com/office/powerpoint/2010/main" val="15987036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t>Exercice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trace    </a:t>
            </a:r>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glace    </a:t>
            </a:r>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c.</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France    </a:t>
            </a:r>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d.</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grimace    </a:t>
            </a:r>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commerce    </a:t>
            </a:r>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f.</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déplacer</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1F96DADD-A7E1-47DD-8EF7-24A252270823}" type="slidenum">
              <a:rPr lang="fr-FR" smtClean="0"/>
              <a:t>21</a:t>
            </a:fld>
            <a:endParaRPr lang="fr-FR"/>
          </a:p>
        </p:txBody>
      </p:sp>
    </p:spTree>
    <p:extLst>
      <p:ext uri="{BB962C8B-B14F-4D97-AF65-F5344CB8AC3E}">
        <p14:creationId xmlns:p14="http://schemas.microsoft.com/office/powerpoint/2010/main" val="8114230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1" dirty="0"/>
              <a:t>(Affichage avec le mémo)</a:t>
            </a:r>
          </a:p>
          <a:p>
            <a:r>
              <a:rPr lang="fr-FR" sz="1800" b="1" dirty="0"/>
              <a:t>Exercice 2</a:t>
            </a:r>
          </a:p>
          <a:p>
            <a:endParaRPr lang="fr-FR" sz="18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trace    </a:t>
            </a:r>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glace    </a:t>
            </a:r>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c.</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France    </a:t>
            </a:r>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d.</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grimace    </a:t>
            </a:r>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commerce    </a:t>
            </a:r>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f.</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déplacer</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1800" b="1" dirty="0"/>
          </a:p>
        </p:txBody>
      </p:sp>
      <p:sp>
        <p:nvSpPr>
          <p:cNvPr id="4" name="Espace réservé du numéro de diapositive 3"/>
          <p:cNvSpPr>
            <a:spLocks noGrp="1"/>
          </p:cNvSpPr>
          <p:nvPr>
            <p:ph type="sldNum" sz="quarter" idx="5"/>
          </p:nvPr>
        </p:nvSpPr>
        <p:spPr/>
        <p:txBody>
          <a:bodyPr/>
          <a:lstStyle/>
          <a:p>
            <a:fld id="{1F96DADD-A7E1-47DD-8EF7-24A252270823}" type="slidenum">
              <a:rPr lang="fr-FR" smtClean="0"/>
              <a:t>22</a:t>
            </a:fld>
            <a:endParaRPr lang="fr-FR"/>
          </a:p>
        </p:txBody>
      </p:sp>
    </p:spTree>
    <p:extLst>
      <p:ext uri="{BB962C8B-B14F-4D97-AF65-F5344CB8AC3E}">
        <p14:creationId xmlns:p14="http://schemas.microsoft.com/office/powerpoint/2010/main" val="21222078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t>Exercice 3</a:t>
            </a:r>
          </a:p>
          <a:p>
            <a:endParaRPr lang="fr-FR" sz="1800" b="1" dirty="0"/>
          </a:p>
          <a:p>
            <a:pPr marL="285750" lvl="0" indent="-285750">
              <a:buClr>
                <a:srgbClr val="ED7D31"/>
              </a:buClr>
              <a:buFont typeface="Wingdings" panose="05000000000000000000" pitchFamily="2" charset="2"/>
              <a:buChar char="à"/>
            </a:pP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grinçons</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s’écrit avec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-ç-</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parce que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il y a un </a:t>
            </a:r>
            <a:r>
              <a:rPr lang="fr-FR" sz="1800" b="1" i="1" dirty="0">
                <a:effectLst/>
                <a:latin typeface="Times New Roman" panose="02020603050405020304" pitchFamily="18" charset="0"/>
                <a:ea typeface="Calibri" panose="020F0502020204030204" pitchFamily="34" charset="0"/>
                <a:cs typeface="Times New Roman" panose="02020603050405020304" pitchFamily="18" charset="0"/>
              </a:rPr>
              <a:t>-o</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 derrière.</a:t>
            </a:r>
            <a:endParaRPr lang="fr-FR" sz="1800" b="1" i="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buClr>
                <a:srgbClr val="ED7D31"/>
              </a:buClr>
              <a:buFont typeface="Wingdings" panose="05000000000000000000" pitchFamily="2" charset="2"/>
              <a:buChar char="à"/>
            </a:pP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grinçons</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s’écrit avec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a:t>
            </a:r>
            <a:r>
              <a:rPr lang="fr-FR" sz="1800" b="1" dirty="0" err="1">
                <a:effectLst/>
                <a:latin typeface="Times New Roman" panose="02020603050405020304" pitchFamily="18" charset="0"/>
                <a:ea typeface="Calibri" panose="020F0502020204030204" pitchFamily="34" charset="0"/>
                <a:cs typeface="Times New Roman" panose="02020603050405020304" pitchFamily="18" charset="0"/>
              </a:rPr>
              <a:t>ons</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parce que </a:t>
            </a:r>
            <a:r>
              <a:rPr lang="fr-FR" sz="1800" b="1" i="1" dirty="0">
                <a:effectLst/>
                <a:latin typeface="Times New Roman" panose="02020603050405020304" pitchFamily="18" charset="0"/>
                <a:ea typeface="Calibri" panose="020F0502020204030204" pitchFamily="34" charset="0"/>
                <a:cs typeface="Times New Roman" panose="02020603050405020304" pitchFamily="18" charset="0"/>
              </a:rPr>
              <a:t>nous</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 est devant le verbe.</a:t>
            </a:r>
          </a:p>
          <a:p>
            <a:pPr algn="l"/>
            <a:endParaRPr lang="fr-FR" sz="1800" b="0" i="0" u="none" strike="noStrike" baseline="0" dirty="0">
              <a:solidFill>
                <a:srgbClr val="000000"/>
              </a:solidFill>
              <a:latin typeface="FSAlbert"/>
            </a:endParaRPr>
          </a:p>
          <a:p>
            <a:r>
              <a:rPr lang="fr-FR" sz="1800" b="1" i="0" u="none" strike="noStrike" baseline="0" dirty="0">
                <a:solidFill>
                  <a:srgbClr val="211D1E"/>
                </a:solidFill>
                <a:latin typeface="FSAlbert"/>
              </a:rPr>
              <a:t>Grinçons </a:t>
            </a:r>
            <a:r>
              <a:rPr lang="fr-FR" sz="1800" b="0" i="1" u="none" strike="noStrike" baseline="0" dirty="0">
                <a:solidFill>
                  <a:srgbClr val="211D1E"/>
                </a:solidFill>
                <a:latin typeface="FSAlbert"/>
              </a:rPr>
              <a:t>est un </a:t>
            </a:r>
            <a:r>
              <a:rPr lang="fr-FR" sz="1800" b="0" i="1" u="sng" strike="noStrike" baseline="0" dirty="0">
                <a:solidFill>
                  <a:srgbClr val="211D1E"/>
                </a:solidFill>
                <a:latin typeface="FSAlbert"/>
              </a:rPr>
              <a:t>verbe </a:t>
            </a:r>
            <a:r>
              <a:rPr lang="fr-FR" sz="1800" b="0" i="1" u="none" strike="noStrike" baseline="0" dirty="0">
                <a:solidFill>
                  <a:srgbClr val="211D1E"/>
                </a:solidFill>
                <a:latin typeface="FSAlbert"/>
              </a:rPr>
              <a:t>(1</a:t>
            </a:r>
            <a:r>
              <a:rPr lang="fr-FR" sz="1800" b="0" i="1" u="none" strike="noStrike" baseline="30000" dirty="0">
                <a:solidFill>
                  <a:srgbClr val="211D1E"/>
                </a:solidFill>
                <a:latin typeface="FSAlbert"/>
              </a:rPr>
              <a:t>er</a:t>
            </a:r>
            <a:r>
              <a:rPr lang="fr-FR" sz="1800" b="0" i="1" u="none" strike="noStrike" baseline="0" dirty="0">
                <a:solidFill>
                  <a:srgbClr val="211D1E"/>
                </a:solidFill>
                <a:latin typeface="FSAlbert"/>
              </a:rPr>
              <a:t> mot de la </a:t>
            </a:r>
            <a:r>
              <a:rPr lang="fr-FR" sz="1800" b="0" i="1" u="sng" strike="noStrike" baseline="0" dirty="0">
                <a:solidFill>
                  <a:srgbClr val="211D1E"/>
                </a:solidFill>
                <a:latin typeface="FSAlbert"/>
              </a:rPr>
              <a:t>brique du verbe</a:t>
            </a:r>
            <a:r>
              <a:rPr lang="fr-FR" sz="1800" b="0" i="1" u="none" strike="noStrike" baseline="0" dirty="0">
                <a:solidFill>
                  <a:srgbClr val="211D1E"/>
                </a:solidFill>
                <a:latin typeface="FSAlbert"/>
              </a:rPr>
              <a:t>, dit ce qui se passe) précédé du </a:t>
            </a:r>
            <a:r>
              <a:rPr lang="fr-FR" sz="1800" b="0" i="1" u="sng" strike="noStrike" baseline="0" dirty="0">
                <a:solidFill>
                  <a:srgbClr val="211D1E"/>
                </a:solidFill>
                <a:latin typeface="FSAlbert"/>
              </a:rPr>
              <a:t>pronom personnel </a:t>
            </a:r>
            <a:r>
              <a:rPr lang="fr-FR" sz="1800" b="0" i="1" u="none" strike="noStrike" baseline="0" dirty="0">
                <a:solidFill>
                  <a:srgbClr val="211D1E"/>
                </a:solidFill>
                <a:latin typeface="FSAlbert"/>
              </a:rPr>
              <a:t>à la </a:t>
            </a:r>
            <a:r>
              <a:rPr lang="fr-FR" sz="1800" b="0" i="1" u="sng" strike="noStrike" baseline="0" dirty="0">
                <a:solidFill>
                  <a:srgbClr val="211D1E"/>
                </a:solidFill>
                <a:latin typeface="FSAlbert"/>
              </a:rPr>
              <a:t>personne 4</a:t>
            </a:r>
            <a:r>
              <a:rPr lang="fr-FR" sz="1800" b="0" i="1" u="none" strike="noStrike" baseline="0" dirty="0">
                <a:solidFill>
                  <a:srgbClr val="211D1E"/>
                </a:solidFill>
                <a:latin typeface="FSAlbert"/>
              </a:rPr>
              <a:t> </a:t>
            </a:r>
            <a:r>
              <a:rPr lang="fr-FR" sz="1800" b="1" i="0" u="none" strike="noStrike" baseline="0" dirty="0">
                <a:solidFill>
                  <a:srgbClr val="211D1E"/>
                </a:solidFill>
                <a:latin typeface="FSAlbert"/>
              </a:rPr>
              <a:t>nous</a:t>
            </a:r>
            <a:r>
              <a:rPr lang="fr-FR" sz="1800" b="0" i="1" u="none" strike="noStrike" baseline="0" dirty="0">
                <a:solidFill>
                  <a:srgbClr val="211D1E"/>
                </a:solidFill>
                <a:latin typeface="FSAlbert"/>
              </a:rPr>
              <a:t>. Avec le pronom personnel </a:t>
            </a:r>
            <a:r>
              <a:rPr lang="fr-FR" sz="1800" b="1" i="0" u="none" strike="noStrike" baseline="0" dirty="0">
                <a:solidFill>
                  <a:srgbClr val="211D1E"/>
                </a:solidFill>
                <a:latin typeface="FSAlbert"/>
              </a:rPr>
              <a:t>nous</a:t>
            </a:r>
            <a:r>
              <a:rPr lang="fr-FR" sz="1800" b="0" i="1" u="none" strike="noStrike" baseline="0" dirty="0">
                <a:solidFill>
                  <a:srgbClr val="211D1E"/>
                </a:solidFill>
                <a:latin typeface="FSAlbert"/>
              </a:rPr>
              <a:t>, le verbe prend la </a:t>
            </a:r>
            <a:r>
              <a:rPr lang="fr-FR" sz="1800" b="0" i="1" u="sng" strike="noStrike" baseline="0" dirty="0">
                <a:solidFill>
                  <a:srgbClr val="211D1E"/>
                </a:solidFill>
                <a:latin typeface="FSAlbert"/>
              </a:rPr>
              <a:t>marque de la personne</a:t>
            </a:r>
            <a:r>
              <a:rPr lang="fr-FR" sz="1800" b="0" i="1" u="none" strike="noStrike" baseline="0" dirty="0">
                <a:solidFill>
                  <a:srgbClr val="211D1E"/>
                </a:solidFill>
                <a:latin typeface="FSAlbert"/>
              </a:rPr>
              <a:t> </a:t>
            </a:r>
            <a:r>
              <a:rPr lang="fr-FR" sz="1800" b="1" i="0" u="none" strike="noStrike" baseline="0" dirty="0">
                <a:solidFill>
                  <a:srgbClr val="211D1E"/>
                </a:solidFill>
                <a:latin typeface="FSAlbert"/>
              </a:rPr>
              <a:t>-</a:t>
            </a:r>
            <a:r>
              <a:rPr lang="fr-FR" sz="1800" b="1" i="0" u="none" strike="noStrike" baseline="0" dirty="0" err="1">
                <a:solidFill>
                  <a:srgbClr val="211D1E"/>
                </a:solidFill>
                <a:latin typeface="FSAlbert"/>
              </a:rPr>
              <a:t>ons</a:t>
            </a:r>
            <a:r>
              <a:rPr lang="fr-FR" sz="1800" b="0" i="0" u="none" strike="noStrike" baseline="0" dirty="0">
                <a:solidFill>
                  <a:srgbClr val="211D1E"/>
                </a:solidFill>
                <a:latin typeface="FSAlbert"/>
              </a:rPr>
              <a:t>.</a:t>
            </a: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1F96DADD-A7E1-47DD-8EF7-24A252270823}" type="slidenum">
              <a:rPr lang="fr-FR" smtClean="0"/>
              <a:t>23</a:t>
            </a:fld>
            <a:endParaRPr lang="fr-FR"/>
          </a:p>
        </p:txBody>
      </p:sp>
    </p:spTree>
    <p:extLst>
      <p:ext uri="{BB962C8B-B14F-4D97-AF65-F5344CB8AC3E}">
        <p14:creationId xmlns:p14="http://schemas.microsoft.com/office/powerpoint/2010/main" val="35987969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dirty="0"/>
              <a:t>(Affichage avec le mémo)</a:t>
            </a:r>
          </a:p>
          <a:p>
            <a:r>
              <a:rPr lang="fr-FR" sz="1200" b="1" dirty="0"/>
              <a:t>Exercice 3</a:t>
            </a:r>
          </a:p>
          <a:p>
            <a:endParaRPr lang="fr-FR" sz="1200" b="1" dirty="0"/>
          </a:p>
          <a:p>
            <a:pPr marL="285750" lvl="0" indent="-285750">
              <a:buClr>
                <a:srgbClr val="ED7D31"/>
              </a:buClr>
              <a:buFont typeface="Wingdings" panose="05000000000000000000" pitchFamily="2" charset="2"/>
              <a:buChar char="à"/>
            </a:pPr>
            <a:r>
              <a:rPr lang="fr-FR" sz="1200" b="1" dirty="0">
                <a:effectLst/>
                <a:latin typeface="Times New Roman" panose="02020603050405020304" pitchFamily="18" charset="0"/>
                <a:ea typeface="Calibri" panose="020F0502020204030204" pitchFamily="34" charset="0"/>
                <a:cs typeface="Times New Roman" panose="02020603050405020304" pitchFamily="18" charset="0"/>
              </a:rPr>
              <a:t>grinçons</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s’écrit avec </a:t>
            </a:r>
            <a:r>
              <a:rPr lang="fr-FR" sz="1200" b="1" dirty="0">
                <a:effectLst/>
                <a:latin typeface="Times New Roman" panose="02020603050405020304" pitchFamily="18" charset="0"/>
                <a:ea typeface="Calibri" panose="020F0502020204030204" pitchFamily="34" charset="0"/>
                <a:cs typeface="Times New Roman" panose="02020603050405020304" pitchFamily="18" charset="0"/>
              </a:rPr>
              <a:t>-ç-</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parce que </a:t>
            </a:r>
            <a:r>
              <a:rPr lang="fr-FR" sz="1200" b="1" dirty="0">
                <a:effectLst/>
                <a:latin typeface="Times New Roman" panose="02020603050405020304" pitchFamily="18" charset="0"/>
                <a:ea typeface="Calibri" panose="020F0502020204030204" pitchFamily="34" charset="0"/>
                <a:cs typeface="Times New Roman" panose="02020603050405020304" pitchFamily="18" charset="0"/>
              </a:rPr>
              <a:t>il y a un </a:t>
            </a:r>
            <a:r>
              <a:rPr lang="fr-FR" sz="1200" b="1" i="1" dirty="0">
                <a:effectLst/>
                <a:latin typeface="Times New Roman" panose="02020603050405020304" pitchFamily="18" charset="0"/>
                <a:ea typeface="Calibri" panose="020F0502020204030204" pitchFamily="34" charset="0"/>
                <a:cs typeface="Times New Roman" panose="02020603050405020304" pitchFamily="18" charset="0"/>
              </a:rPr>
              <a:t>-o</a:t>
            </a:r>
            <a:r>
              <a:rPr lang="fr-FR" sz="1200" b="1" dirty="0">
                <a:effectLst/>
                <a:latin typeface="Times New Roman" panose="02020603050405020304" pitchFamily="18" charset="0"/>
                <a:ea typeface="Calibri" panose="020F0502020204030204" pitchFamily="34" charset="0"/>
                <a:cs typeface="Times New Roman" panose="02020603050405020304" pitchFamily="18" charset="0"/>
              </a:rPr>
              <a:t> derrière.</a:t>
            </a:r>
            <a:endParaRPr lang="fr-FR" sz="1200" b="1" i="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buClr>
                <a:srgbClr val="ED7D31"/>
              </a:buClr>
              <a:buFont typeface="Wingdings" panose="05000000000000000000" pitchFamily="2" charset="2"/>
              <a:buChar char="à"/>
            </a:pPr>
            <a:r>
              <a:rPr lang="fr-FR" sz="1200" b="1" dirty="0">
                <a:effectLst/>
                <a:latin typeface="Times New Roman" panose="02020603050405020304" pitchFamily="18" charset="0"/>
                <a:ea typeface="Calibri" panose="020F0502020204030204" pitchFamily="34" charset="0"/>
                <a:cs typeface="Times New Roman" panose="02020603050405020304" pitchFamily="18" charset="0"/>
              </a:rPr>
              <a:t>grinçons</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s’écrit avec </a:t>
            </a:r>
            <a:r>
              <a:rPr lang="fr-FR" sz="1200" b="1" dirty="0">
                <a:effectLst/>
                <a:latin typeface="Times New Roman" panose="02020603050405020304" pitchFamily="18" charset="0"/>
                <a:ea typeface="Calibri" panose="020F0502020204030204" pitchFamily="34" charset="0"/>
                <a:cs typeface="Times New Roman" panose="02020603050405020304" pitchFamily="18" charset="0"/>
              </a:rPr>
              <a:t>-</a:t>
            </a:r>
            <a:r>
              <a:rPr lang="fr-FR" sz="1200" b="1" dirty="0" err="1">
                <a:effectLst/>
                <a:latin typeface="Times New Roman" panose="02020603050405020304" pitchFamily="18" charset="0"/>
                <a:ea typeface="Calibri" panose="020F0502020204030204" pitchFamily="34" charset="0"/>
                <a:cs typeface="Times New Roman" panose="02020603050405020304" pitchFamily="18" charset="0"/>
              </a:rPr>
              <a:t>ons</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parce que </a:t>
            </a:r>
            <a:r>
              <a:rPr lang="fr-FR" sz="1200" b="1" i="1" dirty="0">
                <a:effectLst/>
                <a:latin typeface="Times New Roman" panose="02020603050405020304" pitchFamily="18" charset="0"/>
                <a:ea typeface="Calibri" panose="020F0502020204030204" pitchFamily="34" charset="0"/>
                <a:cs typeface="Times New Roman" panose="02020603050405020304" pitchFamily="18" charset="0"/>
              </a:rPr>
              <a:t>nous</a:t>
            </a:r>
            <a:r>
              <a:rPr lang="fr-FR" sz="1200" b="1" dirty="0">
                <a:effectLst/>
                <a:latin typeface="Times New Roman" panose="02020603050405020304" pitchFamily="18" charset="0"/>
                <a:ea typeface="Calibri" panose="020F0502020204030204" pitchFamily="34" charset="0"/>
                <a:cs typeface="Times New Roman" panose="02020603050405020304" pitchFamily="18" charset="0"/>
              </a:rPr>
              <a:t> est devant le verbe.</a:t>
            </a:r>
          </a:p>
          <a:p>
            <a:pPr algn="l"/>
            <a:endParaRPr lang="fr-FR" sz="1200" b="0" i="0" u="none" strike="noStrike" baseline="0" dirty="0">
              <a:solidFill>
                <a:srgbClr val="000000"/>
              </a:solidFill>
              <a:latin typeface="FSAlbert"/>
            </a:endParaRPr>
          </a:p>
          <a:p>
            <a:r>
              <a:rPr lang="fr-FR" sz="1200" b="1" i="0" u="none" strike="noStrike" baseline="0" dirty="0">
                <a:solidFill>
                  <a:srgbClr val="211D1E"/>
                </a:solidFill>
                <a:latin typeface="FSAlbert"/>
              </a:rPr>
              <a:t>Grinçons </a:t>
            </a:r>
            <a:r>
              <a:rPr lang="fr-FR" sz="1200" b="0" i="1" u="none" strike="noStrike" baseline="0" dirty="0">
                <a:solidFill>
                  <a:srgbClr val="211D1E"/>
                </a:solidFill>
                <a:latin typeface="FSAlbert"/>
              </a:rPr>
              <a:t>est un </a:t>
            </a:r>
            <a:r>
              <a:rPr lang="fr-FR" sz="1200" b="0" i="1" u="sng" strike="noStrike" baseline="0" dirty="0">
                <a:solidFill>
                  <a:srgbClr val="211D1E"/>
                </a:solidFill>
                <a:latin typeface="FSAlbert"/>
              </a:rPr>
              <a:t>verbe </a:t>
            </a:r>
            <a:r>
              <a:rPr lang="fr-FR" sz="1200" b="0" i="1" u="none" strike="noStrike" baseline="0" dirty="0">
                <a:solidFill>
                  <a:srgbClr val="211D1E"/>
                </a:solidFill>
                <a:latin typeface="FSAlbert"/>
              </a:rPr>
              <a:t>(1</a:t>
            </a:r>
            <a:r>
              <a:rPr lang="fr-FR" sz="1200" b="0" i="1" u="none" strike="noStrike" baseline="30000" dirty="0">
                <a:solidFill>
                  <a:srgbClr val="211D1E"/>
                </a:solidFill>
                <a:latin typeface="FSAlbert"/>
              </a:rPr>
              <a:t>er</a:t>
            </a:r>
            <a:r>
              <a:rPr lang="fr-FR" sz="1200" b="0" i="1" u="none" strike="noStrike" baseline="0" dirty="0">
                <a:solidFill>
                  <a:srgbClr val="211D1E"/>
                </a:solidFill>
                <a:latin typeface="FSAlbert"/>
              </a:rPr>
              <a:t> mot de la </a:t>
            </a:r>
            <a:r>
              <a:rPr lang="fr-FR" sz="1200" b="0" i="1" u="sng" strike="noStrike" baseline="0" dirty="0">
                <a:solidFill>
                  <a:srgbClr val="211D1E"/>
                </a:solidFill>
                <a:latin typeface="FSAlbert"/>
              </a:rPr>
              <a:t>brique du verbe</a:t>
            </a:r>
            <a:r>
              <a:rPr lang="fr-FR" sz="1200" b="0" i="1" u="none" strike="noStrike" baseline="0" dirty="0">
                <a:solidFill>
                  <a:srgbClr val="211D1E"/>
                </a:solidFill>
                <a:latin typeface="FSAlbert"/>
              </a:rPr>
              <a:t>, dit ce qui se passe) précédé du </a:t>
            </a:r>
            <a:r>
              <a:rPr lang="fr-FR" sz="1200" b="0" i="1" u="sng" strike="noStrike" baseline="0" dirty="0">
                <a:solidFill>
                  <a:srgbClr val="211D1E"/>
                </a:solidFill>
                <a:latin typeface="FSAlbert"/>
              </a:rPr>
              <a:t>pronom personnel </a:t>
            </a:r>
            <a:r>
              <a:rPr lang="fr-FR" sz="1200" b="0" i="1" u="none" strike="noStrike" baseline="0" dirty="0">
                <a:solidFill>
                  <a:srgbClr val="211D1E"/>
                </a:solidFill>
                <a:latin typeface="FSAlbert"/>
              </a:rPr>
              <a:t>à la </a:t>
            </a:r>
            <a:r>
              <a:rPr lang="fr-FR" sz="1200" b="0" i="1" u="sng" strike="noStrike" baseline="0" dirty="0">
                <a:solidFill>
                  <a:srgbClr val="211D1E"/>
                </a:solidFill>
                <a:latin typeface="FSAlbert"/>
              </a:rPr>
              <a:t>personne 4</a:t>
            </a:r>
            <a:r>
              <a:rPr lang="fr-FR" sz="1200" b="0" i="1" u="none" strike="noStrike" baseline="0" dirty="0">
                <a:solidFill>
                  <a:srgbClr val="211D1E"/>
                </a:solidFill>
                <a:latin typeface="FSAlbert"/>
              </a:rPr>
              <a:t> </a:t>
            </a:r>
            <a:r>
              <a:rPr lang="fr-FR" sz="1200" b="1" i="0" u="none" strike="noStrike" baseline="0" dirty="0">
                <a:solidFill>
                  <a:srgbClr val="211D1E"/>
                </a:solidFill>
                <a:latin typeface="FSAlbert"/>
              </a:rPr>
              <a:t>nous</a:t>
            </a:r>
            <a:r>
              <a:rPr lang="fr-FR" sz="1200" b="0" i="1" u="none" strike="noStrike" baseline="0" dirty="0">
                <a:solidFill>
                  <a:srgbClr val="211D1E"/>
                </a:solidFill>
                <a:latin typeface="FSAlbert"/>
              </a:rPr>
              <a:t>. Avec le pronom personnel </a:t>
            </a:r>
            <a:r>
              <a:rPr lang="fr-FR" sz="1200" b="1" i="0" u="none" strike="noStrike" baseline="0" dirty="0">
                <a:solidFill>
                  <a:srgbClr val="211D1E"/>
                </a:solidFill>
                <a:latin typeface="FSAlbert"/>
              </a:rPr>
              <a:t>nous</a:t>
            </a:r>
            <a:r>
              <a:rPr lang="fr-FR" sz="1200" b="0" i="1" u="none" strike="noStrike" baseline="0" dirty="0">
                <a:solidFill>
                  <a:srgbClr val="211D1E"/>
                </a:solidFill>
                <a:latin typeface="FSAlbert"/>
              </a:rPr>
              <a:t>, le verbe prend la </a:t>
            </a:r>
            <a:r>
              <a:rPr lang="fr-FR" sz="1200" b="0" i="1" u="sng" strike="noStrike" baseline="0" dirty="0">
                <a:solidFill>
                  <a:srgbClr val="211D1E"/>
                </a:solidFill>
                <a:latin typeface="FSAlbert"/>
              </a:rPr>
              <a:t>marque de la personne</a:t>
            </a:r>
            <a:r>
              <a:rPr lang="fr-FR" sz="1200" b="0" i="1" u="none" strike="noStrike" baseline="0" dirty="0">
                <a:solidFill>
                  <a:srgbClr val="211D1E"/>
                </a:solidFill>
                <a:latin typeface="FSAlbert"/>
              </a:rPr>
              <a:t> </a:t>
            </a:r>
            <a:r>
              <a:rPr lang="fr-FR" sz="1200" b="1" i="0" u="none" strike="noStrike" baseline="0" dirty="0">
                <a:solidFill>
                  <a:srgbClr val="211D1E"/>
                </a:solidFill>
                <a:latin typeface="FSAlbert"/>
              </a:rPr>
              <a:t>-</a:t>
            </a:r>
            <a:r>
              <a:rPr lang="fr-FR" sz="1200" b="1" i="0" u="none" strike="noStrike" baseline="0" dirty="0" err="1">
                <a:solidFill>
                  <a:srgbClr val="211D1E"/>
                </a:solidFill>
                <a:latin typeface="FSAlbert"/>
              </a:rPr>
              <a:t>ons</a:t>
            </a:r>
            <a:r>
              <a:rPr lang="fr-FR" sz="1200" b="0" i="0" u="none" strike="noStrike" baseline="0" dirty="0">
                <a:solidFill>
                  <a:srgbClr val="211D1E"/>
                </a:solidFill>
                <a:latin typeface="FSAlbert"/>
              </a:rPr>
              <a:t>.</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1F96DADD-A7E1-47DD-8EF7-24A252270823}" type="slidenum">
              <a:rPr lang="fr-FR" smtClean="0"/>
              <a:t>24</a:t>
            </a:fld>
            <a:endParaRPr lang="fr-FR"/>
          </a:p>
        </p:txBody>
      </p:sp>
    </p:spTree>
    <p:extLst>
      <p:ext uri="{BB962C8B-B14F-4D97-AF65-F5344CB8AC3E}">
        <p14:creationId xmlns:p14="http://schemas.microsoft.com/office/powerpoint/2010/main" val="2017576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t>Exercice 4</a:t>
            </a:r>
          </a:p>
          <a:p>
            <a:pPr marL="0" lvl="0" indent="0">
              <a:buClr>
                <a:srgbClr val="ED7D31"/>
              </a:buClr>
              <a:buFont typeface="+mj-lt"/>
              <a:buNone/>
            </a:pPr>
            <a:r>
              <a:rPr lang="fr-FR" sz="1800" b="0" dirty="0">
                <a:effectLst/>
                <a:latin typeface="Times New Roman" panose="02020603050405020304" pitchFamily="18" charset="0"/>
                <a:ea typeface="Calibri" panose="020F0502020204030204" pitchFamily="34" charset="0"/>
                <a:cs typeface="Times New Roman" panose="02020603050405020304" pitchFamily="18" charset="0"/>
              </a:rPr>
              <a:t>Dictée :</a:t>
            </a:r>
            <a:endParaRPr lang="fr-FR"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ED7D31"/>
              </a:buClr>
              <a:buFont typeface="+mj-lt"/>
              <a:buNone/>
            </a:pPr>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Il balance les jambes.</a:t>
            </a:r>
            <a:endParaRPr lang="fr-FR"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ED7D31"/>
              </a:buClr>
              <a:buFont typeface="+mj-lt"/>
              <a:buNone/>
            </a:pPr>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Nous balançons les jambes. </a:t>
            </a:r>
            <a:endParaRPr lang="fr-FR" sz="18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ED7D31"/>
              </a:buClr>
              <a:buFont typeface="+mj-lt"/>
              <a:buNone/>
            </a:pPr>
            <a:endParaRPr lang="fr-FR" sz="1800" i="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buClr>
                <a:srgbClr val="ED7D31"/>
              </a:buClr>
              <a:buFont typeface="+mj-lt"/>
              <a:buNone/>
            </a:pPr>
            <a:r>
              <a:rPr lang="fr-FR" sz="1800" i="1" dirty="0">
                <a:solidFill>
                  <a:srgbClr val="000000"/>
                </a:solidFill>
                <a:effectLst/>
                <a:latin typeface="Times New Roman" panose="02020603050405020304" pitchFamily="18" charset="0"/>
                <a:ea typeface="Times New Roman" panose="02020603050405020304" pitchFamily="18" charset="0"/>
              </a:rPr>
              <a:t>Proposer les deux dictées sur deux jours consécutifs car elles sont liées.</a:t>
            </a:r>
            <a:endParaRPr lang="fr-FR" sz="1800" i="0" dirty="0">
              <a:solidFill>
                <a:schemeClr val="tx1"/>
              </a:solidFill>
              <a:effectLst/>
              <a:latin typeface="Times New Roman" panose="02020603050405020304" pitchFamily="18" charset="0"/>
              <a:ea typeface="Times New Roman" panose="02020603050405020304" pitchFamily="18" charset="0"/>
            </a:endParaRPr>
          </a:p>
          <a:p>
            <a:pPr marL="0" lvl="0" indent="0">
              <a:buClr>
                <a:srgbClr val="ED7D31"/>
              </a:buClr>
              <a:buFont typeface="+mj-lt"/>
              <a:buNone/>
            </a:pPr>
            <a:r>
              <a:rPr lang="fr-FR" sz="1800" i="1" dirty="0">
                <a:solidFill>
                  <a:srgbClr val="000000"/>
                </a:solidFill>
                <a:effectLst/>
                <a:latin typeface="Times New Roman" panose="02020603050405020304" pitchFamily="18" charset="0"/>
                <a:ea typeface="Times New Roman" panose="02020603050405020304" pitchFamily="18" charset="0"/>
              </a:rPr>
              <a:t>Choisir une modalité de la dictée parmi celles proposées dans l’introduction du </a:t>
            </a:r>
            <a:r>
              <a:rPr lang="fr-FR" sz="1800" i="0" dirty="0">
                <a:solidFill>
                  <a:srgbClr val="000000"/>
                </a:solidFill>
                <a:effectLst/>
                <a:latin typeface="Times New Roman" panose="02020603050405020304" pitchFamily="18" charset="0"/>
                <a:ea typeface="Times New Roman" panose="02020603050405020304" pitchFamily="18" charset="0"/>
              </a:rPr>
              <a:t>Guide</a:t>
            </a:r>
            <a:r>
              <a:rPr lang="fr-FR" sz="1800" i="1" dirty="0">
                <a:solidFill>
                  <a:srgbClr val="000000"/>
                </a:solidFill>
                <a:effectLst/>
                <a:latin typeface="Times New Roman" panose="02020603050405020304" pitchFamily="18" charset="0"/>
                <a:ea typeface="Times New Roman" panose="02020603050405020304" pitchFamily="18" charset="0"/>
              </a:rPr>
              <a:t>.</a:t>
            </a:r>
            <a:endParaRPr lang="fr-FR" sz="1800" dirty="0">
              <a:effectLst/>
              <a:latin typeface="Times New Roman" panose="02020603050405020304" pitchFamily="18" charset="0"/>
              <a:ea typeface="Times New Roman" panose="02020603050405020304" pitchFamily="18" charset="0"/>
            </a:endParaRPr>
          </a:p>
          <a:p>
            <a:endParaRPr lang="fr-FR" sz="1800" b="1" dirty="0"/>
          </a:p>
        </p:txBody>
      </p:sp>
      <p:sp>
        <p:nvSpPr>
          <p:cNvPr id="4" name="Espace réservé du numéro de diapositive 3"/>
          <p:cNvSpPr>
            <a:spLocks noGrp="1"/>
          </p:cNvSpPr>
          <p:nvPr>
            <p:ph type="sldNum" sz="quarter" idx="5"/>
          </p:nvPr>
        </p:nvSpPr>
        <p:spPr/>
        <p:txBody>
          <a:bodyPr/>
          <a:lstStyle/>
          <a:p>
            <a:fld id="{1F96DADD-A7E1-47DD-8EF7-24A252270823}" type="slidenum">
              <a:rPr lang="fr-FR" smtClean="0"/>
              <a:t>25</a:t>
            </a:fld>
            <a:endParaRPr lang="fr-FR"/>
          </a:p>
        </p:txBody>
      </p:sp>
    </p:spTree>
    <p:extLst>
      <p:ext uri="{BB962C8B-B14F-4D97-AF65-F5344CB8AC3E}">
        <p14:creationId xmlns:p14="http://schemas.microsoft.com/office/powerpoint/2010/main" val="17864171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1" dirty="0"/>
              <a:t>(Affichage avec le mémo)</a:t>
            </a:r>
          </a:p>
          <a:p>
            <a:r>
              <a:rPr lang="fr-FR" sz="1800" b="1" dirty="0"/>
              <a:t>Exercice 4</a:t>
            </a:r>
          </a:p>
          <a:p>
            <a:pPr marL="0" lvl="0" indent="0">
              <a:buClr>
                <a:srgbClr val="ED7D31"/>
              </a:buClr>
              <a:buFont typeface="+mj-lt"/>
              <a:buNone/>
            </a:pPr>
            <a:r>
              <a:rPr lang="fr-FR" sz="1800" b="0" dirty="0">
                <a:effectLst/>
                <a:latin typeface="Times New Roman" panose="02020603050405020304" pitchFamily="18" charset="0"/>
                <a:ea typeface="Calibri" panose="020F0502020204030204" pitchFamily="34" charset="0"/>
                <a:cs typeface="Times New Roman" panose="02020603050405020304" pitchFamily="18" charset="0"/>
              </a:rPr>
              <a:t>Dictée : </a:t>
            </a:r>
            <a:endParaRPr lang="fr-FR"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ED7D31"/>
              </a:buClr>
              <a:buFont typeface="+mj-lt"/>
              <a:buNone/>
            </a:pPr>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Il balance les jambes.</a:t>
            </a:r>
            <a:endParaRPr lang="fr-FR"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ED7D31"/>
              </a:buClr>
              <a:buFont typeface="+mj-lt"/>
              <a:buNone/>
            </a:pPr>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Nous balançons les jambes. </a:t>
            </a:r>
            <a:endParaRPr lang="fr-FR" sz="18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ED7D31"/>
              </a:buClr>
              <a:buFont typeface="+mj-lt"/>
              <a:buNone/>
            </a:pPr>
            <a:endParaRPr lang="fr-FR" sz="1800" i="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buClr>
                <a:srgbClr val="ED7D31"/>
              </a:buClr>
              <a:buFont typeface="+mj-lt"/>
              <a:buNone/>
            </a:pPr>
            <a:r>
              <a:rPr lang="fr-FR" sz="1800" i="1" dirty="0">
                <a:solidFill>
                  <a:srgbClr val="000000"/>
                </a:solidFill>
                <a:effectLst/>
                <a:latin typeface="Times New Roman" panose="02020603050405020304" pitchFamily="18" charset="0"/>
                <a:ea typeface="Times New Roman" panose="02020603050405020304" pitchFamily="18" charset="0"/>
              </a:rPr>
              <a:t>Proposer les deux dictées sur deux jours consécutifs car elles sont liées.</a:t>
            </a:r>
            <a:endParaRPr lang="fr-FR" sz="1800" i="0" dirty="0">
              <a:solidFill>
                <a:schemeClr val="tx1"/>
              </a:solidFill>
              <a:effectLst/>
              <a:latin typeface="Times New Roman" panose="02020603050405020304" pitchFamily="18" charset="0"/>
              <a:ea typeface="Times New Roman" panose="02020603050405020304" pitchFamily="18" charset="0"/>
            </a:endParaRPr>
          </a:p>
          <a:p>
            <a:pPr marL="0" lvl="0" indent="0">
              <a:buClr>
                <a:srgbClr val="ED7D31"/>
              </a:buClr>
              <a:buFont typeface="+mj-lt"/>
              <a:buNone/>
            </a:pPr>
            <a:r>
              <a:rPr lang="fr-FR" sz="1800" i="1" dirty="0">
                <a:solidFill>
                  <a:srgbClr val="000000"/>
                </a:solidFill>
                <a:effectLst/>
                <a:latin typeface="Times New Roman" panose="02020603050405020304" pitchFamily="18" charset="0"/>
                <a:ea typeface="Times New Roman" panose="02020603050405020304" pitchFamily="18" charset="0"/>
              </a:rPr>
              <a:t>Choisir une modalité de la dictée parmi celles proposées dans l’introduction du </a:t>
            </a:r>
            <a:r>
              <a:rPr lang="fr-FR" sz="1800" i="0" dirty="0">
                <a:solidFill>
                  <a:srgbClr val="000000"/>
                </a:solidFill>
                <a:effectLst/>
                <a:latin typeface="Times New Roman" panose="02020603050405020304" pitchFamily="18" charset="0"/>
                <a:ea typeface="Times New Roman" panose="02020603050405020304" pitchFamily="18" charset="0"/>
              </a:rPr>
              <a:t>Guide</a:t>
            </a:r>
            <a:r>
              <a:rPr lang="fr-FR" sz="1800" i="1" dirty="0">
                <a:solidFill>
                  <a:srgbClr val="000000"/>
                </a:solidFill>
                <a:effectLst/>
                <a:latin typeface="Times New Roman" panose="02020603050405020304" pitchFamily="18" charset="0"/>
                <a:ea typeface="Times New Roman" panose="02020603050405020304" pitchFamily="18" charset="0"/>
              </a:rPr>
              <a:t>.</a:t>
            </a:r>
            <a:endParaRPr lang="fr-FR" sz="1800" dirty="0">
              <a:effectLst/>
              <a:latin typeface="Times New Roman" panose="02020603050405020304" pitchFamily="18" charset="0"/>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1F96DADD-A7E1-47DD-8EF7-24A252270823}" type="slidenum">
              <a:rPr lang="fr-FR" smtClean="0"/>
              <a:t>26</a:t>
            </a:fld>
            <a:endParaRPr lang="fr-FR"/>
          </a:p>
        </p:txBody>
      </p:sp>
    </p:spTree>
    <p:extLst>
      <p:ext uri="{BB962C8B-B14F-4D97-AF65-F5344CB8AC3E}">
        <p14:creationId xmlns:p14="http://schemas.microsoft.com/office/powerpoint/2010/main" val="16656150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sz="1800" b="1" i="1" u="none" strike="noStrike" baseline="0" dirty="0">
                <a:solidFill>
                  <a:srgbClr val="000000"/>
                </a:solidFill>
                <a:latin typeface="FSAlbert"/>
              </a:rPr>
              <a:t>Ces activités peuvent être proposées au fil de l’année.</a:t>
            </a:r>
          </a:p>
          <a:p>
            <a:pPr algn="l"/>
            <a:endParaRPr lang="fr-FR" sz="1800" b="0" i="0" u="none" strike="noStrike" baseline="0" dirty="0">
              <a:solidFill>
                <a:srgbClr val="000000"/>
              </a:solidFill>
              <a:latin typeface="FSAlbert"/>
            </a:endParaRPr>
          </a:p>
          <a:p>
            <a:r>
              <a:rPr lang="fr-FR" sz="1800" b="0" i="1" u="none" strike="noStrike" baseline="0" dirty="0">
                <a:solidFill>
                  <a:srgbClr val="211D1E"/>
                </a:solidFill>
                <a:latin typeface="FSAlbert"/>
              </a:rPr>
              <a:t>Il s’agit de revenir rapidement sur </a:t>
            </a:r>
            <a:r>
              <a:rPr lang="fr-FR" sz="1800" b="1" i="0" u="none" strike="noStrike" baseline="0" dirty="0">
                <a:solidFill>
                  <a:srgbClr val="211D1E"/>
                </a:solidFill>
                <a:latin typeface="FSAlbert"/>
              </a:rPr>
              <a:t>les principales graphies qui encodent les principaux sons</a:t>
            </a:r>
            <a:r>
              <a:rPr lang="fr-FR" sz="1800" b="0" i="1" u="none" strike="noStrike" baseline="0" dirty="0">
                <a:solidFill>
                  <a:srgbClr val="211D1E"/>
                </a:solidFill>
                <a:latin typeface="FSAlbert"/>
              </a:rPr>
              <a:t>. On ne cherche donc pas l’exhaustivité.</a:t>
            </a:r>
            <a:endParaRPr lang="fr-FR" dirty="0"/>
          </a:p>
        </p:txBody>
      </p:sp>
      <p:sp>
        <p:nvSpPr>
          <p:cNvPr id="4" name="Espace réservé du numéro de diapositive 3"/>
          <p:cNvSpPr>
            <a:spLocks noGrp="1"/>
          </p:cNvSpPr>
          <p:nvPr>
            <p:ph type="sldNum" sz="quarter" idx="5"/>
          </p:nvPr>
        </p:nvSpPr>
        <p:spPr/>
        <p:txBody>
          <a:bodyPr/>
          <a:lstStyle/>
          <a:p>
            <a:fld id="{1F96DADD-A7E1-47DD-8EF7-24A252270823}" type="slidenum">
              <a:rPr lang="fr-FR" smtClean="0"/>
              <a:t>27</a:t>
            </a:fld>
            <a:endParaRPr lang="fr-FR"/>
          </a:p>
        </p:txBody>
      </p:sp>
    </p:spTree>
    <p:extLst>
      <p:ext uri="{BB962C8B-B14F-4D97-AF65-F5344CB8AC3E}">
        <p14:creationId xmlns:p14="http://schemas.microsoft.com/office/powerpoint/2010/main" val="2627836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i="1" u="sng" dirty="0"/>
              <a:t>À proposer en début d’année. </a:t>
            </a:r>
          </a:p>
          <a:p>
            <a:endParaRPr lang="fr-FR" b="1" i="1" dirty="0"/>
          </a:p>
          <a:p>
            <a:r>
              <a:rPr lang="fr-FR" b="1" dirty="0"/>
              <a:t>Exercice 1 : </a:t>
            </a:r>
          </a:p>
          <a:p>
            <a:pPr algn="l"/>
            <a:r>
              <a:rPr lang="fr-FR" sz="1800" b="0" i="0" u="none" strike="noStrike" baseline="0" dirty="0">
                <a:solidFill>
                  <a:srgbClr val="000000"/>
                </a:solidFill>
                <a:latin typeface="FSAlbert"/>
              </a:rPr>
              <a:t>a. m</a:t>
            </a:r>
            <a:r>
              <a:rPr lang="fr-FR" sz="1800" b="1" i="0" u="sng" strike="noStrike" baseline="0" dirty="0">
                <a:solidFill>
                  <a:srgbClr val="000000"/>
                </a:solidFill>
                <a:latin typeface="FSAlbert"/>
              </a:rPr>
              <a:t>o</a:t>
            </a:r>
            <a:r>
              <a:rPr lang="fr-FR" sz="1800" b="0" i="0" u="none" strike="noStrike" baseline="0" dirty="0">
                <a:solidFill>
                  <a:srgbClr val="000000"/>
                </a:solidFill>
                <a:latin typeface="FSAlbert"/>
              </a:rPr>
              <a:t>t, </a:t>
            </a:r>
            <a:r>
              <a:rPr lang="fr-FR" sz="1800" b="1" i="0" u="sng" strike="noStrike" baseline="0" dirty="0">
                <a:solidFill>
                  <a:srgbClr val="000000"/>
                </a:solidFill>
                <a:latin typeface="FSAlbert"/>
              </a:rPr>
              <a:t>o</a:t>
            </a:r>
            <a:r>
              <a:rPr lang="fr-FR" sz="1800" b="0" i="0" u="none" strike="noStrike" baseline="0" dirty="0">
                <a:solidFill>
                  <a:srgbClr val="000000"/>
                </a:solidFill>
                <a:latin typeface="FSAlbert"/>
              </a:rPr>
              <a:t>range, p</a:t>
            </a:r>
            <a:r>
              <a:rPr lang="fr-FR" sz="1800" b="1" i="0" u="sng" strike="noStrike" baseline="0" dirty="0">
                <a:solidFill>
                  <a:srgbClr val="000000"/>
                </a:solidFill>
                <a:latin typeface="FSAlbert"/>
              </a:rPr>
              <a:t>au</a:t>
            </a:r>
            <a:r>
              <a:rPr lang="fr-FR" sz="1800" b="0" i="0" u="none" strike="noStrike" baseline="0" dirty="0">
                <a:solidFill>
                  <a:srgbClr val="000000"/>
                </a:solidFill>
                <a:latin typeface="FSAlbert"/>
              </a:rPr>
              <a:t>se, plat</a:t>
            </a:r>
            <a:r>
              <a:rPr lang="fr-FR" sz="1800" b="1" i="0" u="sng" strike="noStrike" baseline="0" dirty="0">
                <a:solidFill>
                  <a:srgbClr val="000000"/>
                </a:solidFill>
                <a:latin typeface="FSAlbert"/>
              </a:rPr>
              <a:t>eau</a:t>
            </a:r>
            <a:r>
              <a:rPr lang="fr-FR" sz="1800" b="0" i="0" u="none" strike="noStrike" baseline="0" dirty="0">
                <a:solidFill>
                  <a:srgbClr val="000000"/>
                </a:solidFill>
                <a:latin typeface="FSAlbert"/>
              </a:rPr>
              <a:t>, pot</a:t>
            </a:r>
            <a:r>
              <a:rPr lang="fr-FR" sz="1800" b="1" i="0" u="sng" strike="noStrike" baseline="0" dirty="0">
                <a:solidFill>
                  <a:srgbClr val="000000"/>
                </a:solidFill>
                <a:latin typeface="FSAlbert"/>
              </a:rPr>
              <a:t>eau</a:t>
            </a:r>
            <a:r>
              <a:rPr lang="fr-FR" sz="1800" b="0" i="0" u="none" strike="noStrike" baseline="0" dirty="0">
                <a:solidFill>
                  <a:srgbClr val="000000"/>
                </a:solidFill>
                <a:latin typeface="FSAlbert"/>
              </a:rPr>
              <a:t>, renard</a:t>
            </a:r>
            <a:r>
              <a:rPr lang="fr-FR" sz="1800" b="1" i="0" u="sng" strike="noStrike" baseline="0" dirty="0">
                <a:solidFill>
                  <a:srgbClr val="000000"/>
                </a:solidFill>
                <a:latin typeface="FSAlbert"/>
              </a:rPr>
              <a:t>eau</a:t>
            </a:r>
            <a:r>
              <a:rPr lang="fr-FR" sz="1800" b="0" i="0" u="none" strike="noStrike" baseline="0" dirty="0">
                <a:solidFill>
                  <a:srgbClr val="000000"/>
                </a:solidFill>
                <a:latin typeface="FSAlbert"/>
              </a:rPr>
              <a:t>, r</a:t>
            </a:r>
            <a:r>
              <a:rPr lang="fr-FR" sz="1800" b="1" i="0" u="sng" strike="noStrike" baseline="0" dirty="0">
                <a:solidFill>
                  <a:srgbClr val="000000"/>
                </a:solidFill>
                <a:latin typeface="FSAlbert"/>
              </a:rPr>
              <a:t>o</a:t>
            </a:r>
            <a:r>
              <a:rPr lang="fr-FR" sz="1800" b="0" i="0" u="none" strike="noStrike" baseline="0" dirty="0">
                <a:solidFill>
                  <a:srgbClr val="000000"/>
                </a:solidFill>
                <a:latin typeface="FSAlbert"/>
              </a:rPr>
              <a:t>b</a:t>
            </a:r>
            <a:r>
              <a:rPr lang="fr-FR" sz="1800" b="1" i="0" u="sng" strike="noStrike" baseline="0" dirty="0">
                <a:solidFill>
                  <a:srgbClr val="000000"/>
                </a:solidFill>
                <a:latin typeface="FSAlbert"/>
              </a:rPr>
              <a:t>o</a:t>
            </a:r>
            <a:r>
              <a:rPr lang="fr-FR" sz="1800" b="0" i="0" u="none" strike="noStrike" baseline="0" dirty="0">
                <a:solidFill>
                  <a:srgbClr val="000000"/>
                </a:solidFill>
                <a:latin typeface="FSAlbert"/>
              </a:rPr>
              <a:t>t, r</a:t>
            </a:r>
            <a:r>
              <a:rPr lang="fr-FR" sz="1800" b="1" i="0" u="sng" strike="noStrike" baseline="0" dirty="0">
                <a:solidFill>
                  <a:srgbClr val="000000"/>
                </a:solidFill>
                <a:latin typeface="FSAlbert"/>
              </a:rPr>
              <a:t>o</a:t>
            </a:r>
            <a:r>
              <a:rPr lang="fr-FR" sz="1800" b="0" i="0" u="none" strike="noStrike" baseline="0" dirty="0">
                <a:solidFill>
                  <a:srgbClr val="000000"/>
                </a:solidFill>
                <a:latin typeface="FSAlbert"/>
              </a:rPr>
              <a:t>se, s</a:t>
            </a:r>
            <a:r>
              <a:rPr lang="fr-FR" sz="1800" b="1" i="0" u="sng" strike="noStrike" baseline="0" dirty="0">
                <a:solidFill>
                  <a:srgbClr val="000000"/>
                </a:solidFill>
                <a:latin typeface="FSAlbert"/>
              </a:rPr>
              <a:t>au</a:t>
            </a:r>
            <a:r>
              <a:rPr lang="fr-FR" sz="1800" b="0" i="0" u="none" strike="noStrike" baseline="0" dirty="0">
                <a:solidFill>
                  <a:srgbClr val="000000"/>
                </a:solidFill>
                <a:latin typeface="FSAlbert"/>
              </a:rPr>
              <a:t>ce.</a:t>
            </a:r>
          </a:p>
          <a:p>
            <a:pPr algn="l"/>
            <a:r>
              <a:rPr lang="fr-FR" sz="1800" b="0" i="0" u="none" strike="noStrike" baseline="0" dirty="0">
                <a:solidFill>
                  <a:srgbClr val="000000"/>
                </a:solidFill>
                <a:latin typeface="FSAlbert"/>
              </a:rPr>
              <a:t>b. </a:t>
            </a:r>
            <a:r>
              <a:rPr lang="fr-FR" sz="1800" b="0" i="0" u="none" strike="noStrike" baseline="0" dirty="0">
                <a:solidFill>
                  <a:srgbClr val="211D1E"/>
                </a:solidFill>
                <a:latin typeface="FSAlbert"/>
              </a:rPr>
              <a:t>Dans ces mots, il y a 3 façons d’écrire ce son </a:t>
            </a:r>
            <a:endParaRPr lang="fr-FR" sz="1800" b="0" i="0" u="none" strike="noStrike" baseline="0" dirty="0">
              <a:solidFill>
                <a:srgbClr val="000000"/>
              </a:solidFill>
              <a:latin typeface="FSAlbert"/>
            </a:endParaRPr>
          </a:p>
          <a:p>
            <a:pPr algn="l"/>
            <a:r>
              <a:rPr lang="fr-FR" sz="1800" b="0" i="0" u="none" strike="noStrike" baseline="0" dirty="0">
                <a:solidFill>
                  <a:srgbClr val="000000"/>
                </a:solidFill>
                <a:latin typeface="FSAlbert"/>
              </a:rPr>
              <a:t>c. Ce sont </a:t>
            </a:r>
            <a:r>
              <a:rPr lang="fr-FR" sz="1800" b="0" i="0" u="none" strike="noStrike" baseline="0" dirty="0">
                <a:solidFill>
                  <a:srgbClr val="211D1E"/>
                </a:solidFill>
                <a:latin typeface="FSAlbert"/>
              </a:rPr>
              <a:t>: </a:t>
            </a:r>
            <a:r>
              <a:rPr lang="fr-FR" sz="1800" b="1" i="0" u="none" strike="noStrike" baseline="0" dirty="0">
                <a:solidFill>
                  <a:srgbClr val="211D1E"/>
                </a:solidFill>
                <a:latin typeface="FSAlbert"/>
              </a:rPr>
              <a:t>o</a:t>
            </a:r>
            <a:r>
              <a:rPr lang="fr-FR" sz="1800" b="0" i="0" u="none" strike="noStrike" baseline="0" dirty="0">
                <a:solidFill>
                  <a:srgbClr val="211D1E"/>
                </a:solidFill>
                <a:latin typeface="FSAlbert"/>
              </a:rPr>
              <a:t>, </a:t>
            </a:r>
            <a:r>
              <a:rPr lang="fr-FR" sz="1800" b="1" i="0" u="none" strike="noStrike" baseline="0" dirty="0">
                <a:solidFill>
                  <a:srgbClr val="211D1E"/>
                </a:solidFill>
                <a:latin typeface="FSAlbert"/>
              </a:rPr>
              <a:t>au</a:t>
            </a:r>
            <a:r>
              <a:rPr lang="fr-FR" sz="1800" b="0" i="0" u="none" strike="noStrike" baseline="0" dirty="0">
                <a:solidFill>
                  <a:srgbClr val="211D1E"/>
                </a:solidFill>
                <a:latin typeface="FSAlbert"/>
              </a:rPr>
              <a:t>, </a:t>
            </a:r>
            <a:r>
              <a:rPr lang="fr-FR" sz="1800" b="1" i="0" u="none" strike="noStrike" baseline="0" dirty="0">
                <a:solidFill>
                  <a:srgbClr val="211D1E"/>
                </a:solidFill>
                <a:latin typeface="FSAlbert"/>
              </a:rPr>
              <a:t>eau</a:t>
            </a:r>
            <a:r>
              <a:rPr lang="fr-FR" sz="1800" b="0" i="0" u="none" strike="noStrike" baseline="0" dirty="0">
                <a:solidFill>
                  <a:srgbClr val="211D1E"/>
                </a:solidFill>
                <a:latin typeface="FSAlbert"/>
              </a:rPr>
              <a:t>.</a:t>
            </a:r>
            <a:endParaRPr lang="fr-FR" b="1" dirty="0"/>
          </a:p>
        </p:txBody>
      </p:sp>
      <p:sp>
        <p:nvSpPr>
          <p:cNvPr id="4" name="Espace réservé du numéro de diapositive 3"/>
          <p:cNvSpPr>
            <a:spLocks noGrp="1"/>
          </p:cNvSpPr>
          <p:nvPr>
            <p:ph type="sldNum" sz="quarter" idx="5"/>
          </p:nvPr>
        </p:nvSpPr>
        <p:spPr/>
        <p:txBody>
          <a:bodyPr/>
          <a:lstStyle/>
          <a:p>
            <a:fld id="{1F96DADD-A7E1-47DD-8EF7-24A252270823}" type="slidenum">
              <a:rPr lang="fr-FR" smtClean="0"/>
              <a:t>28</a:t>
            </a:fld>
            <a:endParaRPr lang="fr-FR"/>
          </a:p>
        </p:txBody>
      </p:sp>
    </p:spTree>
    <p:extLst>
      <p:ext uri="{BB962C8B-B14F-4D97-AF65-F5344CB8AC3E}">
        <p14:creationId xmlns:p14="http://schemas.microsoft.com/office/powerpoint/2010/main" val="12181816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Exercice 2 : </a:t>
            </a:r>
          </a:p>
          <a:p>
            <a:pPr algn="l"/>
            <a:endParaRPr lang="fr-FR" sz="1800" b="0" i="0" u="none" strike="noStrike" baseline="0" dirty="0">
              <a:solidFill>
                <a:srgbClr val="000000"/>
              </a:solidFill>
              <a:latin typeface="FSAlbert"/>
            </a:endParaRPr>
          </a:p>
          <a:p>
            <a:r>
              <a:rPr lang="fr-FR" sz="1800" b="1" i="0" u="none" strike="noStrike" baseline="0" dirty="0">
                <a:solidFill>
                  <a:srgbClr val="00AFEF"/>
                </a:solidFill>
                <a:latin typeface="FSAlbert"/>
              </a:rPr>
              <a:t>a. </a:t>
            </a:r>
            <a:r>
              <a:rPr lang="fr-FR" sz="1800" b="0" i="0" u="none" strike="noStrike" baseline="0" dirty="0">
                <a:solidFill>
                  <a:srgbClr val="00AFEF"/>
                </a:solidFill>
                <a:latin typeface="FSAlbert"/>
              </a:rPr>
              <a:t>chi</a:t>
            </a:r>
            <a:r>
              <a:rPr lang="fr-FR" sz="1800" b="1" i="0" u="sng" strike="noStrike" baseline="0" dirty="0">
                <a:solidFill>
                  <a:srgbClr val="00AFEF"/>
                </a:solidFill>
                <a:latin typeface="FSAlbert"/>
              </a:rPr>
              <a:t>en</a:t>
            </a:r>
            <a:r>
              <a:rPr lang="fr-FR" sz="1800" b="0" i="0" u="none" strike="noStrike" baseline="0" dirty="0">
                <a:solidFill>
                  <a:srgbClr val="00AFEF"/>
                </a:solidFill>
                <a:latin typeface="FSAlbert"/>
              </a:rPr>
              <a:t>, lap</a:t>
            </a:r>
            <a:r>
              <a:rPr lang="fr-FR" sz="1800" b="1" i="0" u="sng" strike="noStrike" baseline="0" dirty="0">
                <a:solidFill>
                  <a:srgbClr val="00AFEF"/>
                </a:solidFill>
                <a:latin typeface="FSAlbert"/>
              </a:rPr>
              <a:t>in</a:t>
            </a:r>
            <a:r>
              <a:rPr lang="fr-FR" sz="1800" b="0" i="0" u="none" strike="noStrike" baseline="0" dirty="0">
                <a:solidFill>
                  <a:srgbClr val="00AFEF"/>
                </a:solidFill>
                <a:latin typeface="FSAlbert"/>
              </a:rPr>
              <a:t>, p</a:t>
            </a:r>
            <a:r>
              <a:rPr lang="fr-FR" sz="1800" b="1" i="0" u="sng" strike="noStrike" baseline="0" dirty="0">
                <a:solidFill>
                  <a:srgbClr val="00AFEF"/>
                </a:solidFill>
                <a:latin typeface="FSAlbert"/>
              </a:rPr>
              <a:t>ain</a:t>
            </a:r>
            <a:r>
              <a:rPr lang="fr-FR" sz="1800" b="0" i="0" u="none" strike="noStrike" baseline="0" dirty="0">
                <a:solidFill>
                  <a:srgbClr val="00AFEF"/>
                </a:solidFill>
                <a:latin typeface="FSAlbert"/>
              </a:rPr>
              <a:t>, parisi</a:t>
            </a:r>
            <a:r>
              <a:rPr lang="fr-FR" sz="1800" b="1" i="0" u="sng" strike="noStrike" baseline="0" dirty="0">
                <a:solidFill>
                  <a:srgbClr val="00AFEF"/>
                </a:solidFill>
                <a:latin typeface="FSAlbert"/>
              </a:rPr>
              <a:t>en</a:t>
            </a:r>
            <a:r>
              <a:rPr lang="fr-FR" sz="1800" b="0" i="0" u="none" strike="noStrike" baseline="0" dirty="0">
                <a:solidFill>
                  <a:srgbClr val="00AFEF"/>
                </a:solidFill>
                <a:latin typeface="FSAlbert"/>
              </a:rPr>
              <a:t>, g</a:t>
            </a:r>
            <a:r>
              <a:rPr lang="fr-FR" sz="1800" b="1" i="0" u="sng" strike="noStrike" baseline="0" dirty="0">
                <a:solidFill>
                  <a:srgbClr val="00AFEF"/>
                </a:solidFill>
                <a:latin typeface="FSAlbert"/>
              </a:rPr>
              <a:t>ain</a:t>
            </a:r>
            <a:r>
              <a:rPr lang="fr-FR" sz="1800" b="0" i="0" u="none" strike="noStrike" baseline="0" dirty="0">
                <a:solidFill>
                  <a:srgbClr val="00AFEF"/>
                </a:solidFill>
                <a:latin typeface="FSAlbert"/>
              </a:rPr>
              <a:t>.</a:t>
            </a:r>
            <a:r>
              <a:rPr lang="fr-FR" sz="1800" b="1" i="0" u="none" strike="noStrike" baseline="0" dirty="0">
                <a:solidFill>
                  <a:srgbClr val="00AFEF"/>
                </a:solidFill>
                <a:latin typeface="FSAlbert"/>
              </a:rPr>
              <a:t> </a:t>
            </a:r>
          </a:p>
          <a:p>
            <a:r>
              <a:rPr lang="fr-FR" sz="1800" b="1" i="0" u="none" strike="noStrike" baseline="0" dirty="0">
                <a:solidFill>
                  <a:srgbClr val="00AFEF"/>
                </a:solidFill>
                <a:latin typeface="FSAlbert"/>
              </a:rPr>
              <a:t>b. </a:t>
            </a:r>
            <a:r>
              <a:rPr lang="fr-FR" sz="1800" b="0" i="0" u="none" strike="noStrike" baseline="0" dirty="0">
                <a:solidFill>
                  <a:srgbClr val="211D1E"/>
                </a:solidFill>
                <a:latin typeface="FSAlbert"/>
              </a:rPr>
              <a:t>et </a:t>
            </a:r>
            <a:r>
              <a:rPr lang="fr-FR" sz="1800" b="1" i="0" u="none" strike="noStrike" baseline="0" dirty="0">
                <a:solidFill>
                  <a:srgbClr val="00AFEF"/>
                </a:solidFill>
                <a:latin typeface="FSAlbert"/>
              </a:rPr>
              <a:t>c. </a:t>
            </a:r>
            <a:r>
              <a:rPr lang="fr-FR" sz="1800" b="0" i="0" u="none" strike="noStrike" baseline="0" dirty="0">
                <a:solidFill>
                  <a:srgbClr val="211D1E"/>
                </a:solidFill>
                <a:latin typeface="FSAlbert"/>
              </a:rPr>
              <a:t>Il y a 3 façons d’écrire ce son : </a:t>
            </a:r>
            <a:r>
              <a:rPr lang="fr-FR" sz="1800" b="1" i="0" u="none" strike="noStrike" baseline="0" dirty="0">
                <a:solidFill>
                  <a:srgbClr val="211D1E"/>
                </a:solidFill>
                <a:latin typeface="FSAlbert"/>
              </a:rPr>
              <a:t>en</a:t>
            </a:r>
            <a:r>
              <a:rPr lang="fr-FR" sz="1800" b="0" i="0" u="none" strike="noStrike" baseline="0" dirty="0">
                <a:solidFill>
                  <a:srgbClr val="211D1E"/>
                </a:solidFill>
                <a:latin typeface="FSAlbert"/>
              </a:rPr>
              <a:t>, </a:t>
            </a:r>
            <a:r>
              <a:rPr lang="fr-FR" sz="1800" b="1" i="0" u="none" strike="noStrike" baseline="0" dirty="0">
                <a:solidFill>
                  <a:srgbClr val="211D1E"/>
                </a:solidFill>
                <a:latin typeface="FSAlbert"/>
              </a:rPr>
              <a:t>in</a:t>
            </a:r>
            <a:r>
              <a:rPr lang="fr-FR" sz="1800" b="0" i="0" u="none" strike="noStrike" baseline="0" dirty="0">
                <a:solidFill>
                  <a:srgbClr val="211D1E"/>
                </a:solidFill>
                <a:latin typeface="FSAlbert"/>
              </a:rPr>
              <a:t>, </a:t>
            </a:r>
            <a:r>
              <a:rPr lang="fr-FR" sz="1800" b="1" i="0" u="none" strike="noStrike" baseline="0" dirty="0" err="1">
                <a:solidFill>
                  <a:srgbClr val="211D1E"/>
                </a:solidFill>
                <a:latin typeface="FSAlbert"/>
              </a:rPr>
              <a:t>ain</a:t>
            </a:r>
            <a:r>
              <a:rPr lang="fr-FR" sz="1800" b="0" i="0" u="none" strike="noStrike" baseline="0" dirty="0">
                <a:solidFill>
                  <a:srgbClr val="211D1E"/>
                </a:solidFill>
                <a:latin typeface="FSAlbert"/>
              </a:rPr>
              <a:t>.</a:t>
            </a:r>
          </a:p>
          <a:p>
            <a:r>
              <a:rPr lang="fr-FR" sz="1800" b="1" i="0" u="none" strike="noStrike" baseline="0" dirty="0">
                <a:solidFill>
                  <a:srgbClr val="00AFEF"/>
                </a:solidFill>
                <a:latin typeface="FSAlbert"/>
              </a:rPr>
              <a:t>d. </a:t>
            </a:r>
            <a:r>
              <a:rPr lang="fr-FR" sz="1800" b="0" i="0" u="none" strike="noStrike" baseline="0" dirty="0">
                <a:solidFill>
                  <a:srgbClr val="211D1E"/>
                </a:solidFill>
                <a:latin typeface="FSAlbert"/>
              </a:rPr>
              <a:t>chien/chienne – parisien/parisienne – pain/panière – gain/gagner – lapin/lapine – vin/vigne – main/manucure – humain/humanité – lycéen/lycéenne – jardin/jardinier</a:t>
            </a:r>
          </a:p>
          <a:p>
            <a:endParaRPr lang="fr-FR" sz="1800" b="0" i="1" u="none" strike="noStrike" baseline="0" dirty="0">
              <a:solidFill>
                <a:srgbClr val="211D1E"/>
              </a:solidFill>
              <a:latin typeface="FSAlbert"/>
            </a:endParaRPr>
          </a:p>
          <a:p>
            <a:r>
              <a:rPr lang="fr-FR" sz="1800" b="0" i="1" u="none" strike="noStrike" baseline="0" dirty="0">
                <a:solidFill>
                  <a:srgbClr val="211D1E"/>
                </a:solidFill>
                <a:latin typeface="FSAlbert"/>
              </a:rPr>
              <a:t>Cette activité permet d’identifier la graphie. Chercher un mot de la même famille permet d’entendre la voyelle utilisée pour coder le son-voyelle (en / enne, </a:t>
            </a:r>
            <a:r>
              <a:rPr lang="fr-FR" sz="1800" b="0" i="1" u="none" strike="noStrike" baseline="0" dirty="0" err="1">
                <a:solidFill>
                  <a:srgbClr val="211D1E"/>
                </a:solidFill>
                <a:latin typeface="FSAlbert"/>
              </a:rPr>
              <a:t>ain</a:t>
            </a:r>
            <a:r>
              <a:rPr lang="fr-FR" sz="1800" b="0" i="1" u="none" strike="noStrike" baseline="0" dirty="0">
                <a:solidFill>
                  <a:srgbClr val="211D1E"/>
                </a:solidFill>
                <a:latin typeface="FSAlbert"/>
              </a:rPr>
              <a:t> / a, in / i). Il s’agit donc que les élèves prennent conscience et acquièrent cet outil.</a:t>
            </a:r>
            <a:endParaRPr lang="fr-FR" dirty="0"/>
          </a:p>
        </p:txBody>
      </p:sp>
      <p:sp>
        <p:nvSpPr>
          <p:cNvPr id="4" name="Espace réservé du numéro de diapositive 3"/>
          <p:cNvSpPr>
            <a:spLocks noGrp="1"/>
          </p:cNvSpPr>
          <p:nvPr>
            <p:ph type="sldNum" sz="quarter" idx="5"/>
          </p:nvPr>
        </p:nvSpPr>
        <p:spPr/>
        <p:txBody>
          <a:bodyPr/>
          <a:lstStyle/>
          <a:p>
            <a:fld id="{1F96DADD-A7E1-47DD-8EF7-24A252270823}" type="slidenum">
              <a:rPr lang="fr-FR" smtClean="0"/>
              <a:t>29</a:t>
            </a:fld>
            <a:endParaRPr lang="fr-FR"/>
          </a:p>
        </p:txBody>
      </p:sp>
    </p:spTree>
    <p:extLst>
      <p:ext uri="{BB962C8B-B14F-4D97-AF65-F5344CB8AC3E}">
        <p14:creationId xmlns:p14="http://schemas.microsoft.com/office/powerpoint/2010/main" val="339086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b="1"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sym typeface="Wingdings 3" pitchFamily="2" charset="2"/>
              </a:rPr>
              <a:t>F</a:t>
            </a:r>
            <a:r>
              <a:rPr lang="fr-FR" sz="1800" b="1"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aire lire</a:t>
            </a:r>
            <a:r>
              <a:rPr lang="fr-FR" sz="18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ces mots aux élèves, en pointant les lettres </a:t>
            </a:r>
            <a:r>
              <a:rPr lang="fr-FR" sz="1800" b="1" i="1"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-c</a:t>
            </a:r>
            <a:r>
              <a:rPr lang="fr-FR" sz="18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et </a:t>
            </a:r>
            <a:r>
              <a:rPr lang="fr-FR" sz="1800" b="1" i="1"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-ç</a:t>
            </a:r>
            <a:r>
              <a:rPr lang="fr-FR" sz="18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au moment où elles sont prononcées.</a:t>
            </a:r>
          </a:p>
        </p:txBody>
      </p:sp>
      <p:sp>
        <p:nvSpPr>
          <p:cNvPr id="4" name="Espace réservé du numéro de diapositive 3"/>
          <p:cNvSpPr>
            <a:spLocks noGrp="1"/>
          </p:cNvSpPr>
          <p:nvPr>
            <p:ph type="sldNum" sz="quarter" idx="5"/>
          </p:nvPr>
        </p:nvSpPr>
        <p:spPr/>
        <p:txBody>
          <a:bodyPr/>
          <a:lstStyle/>
          <a:p>
            <a:fld id="{1F96DADD-A7E1-47DD-8EF7-24A252270823}" type="slidenum">
              <a:rPr lang="fr-FR" smtClean="0"/>
              <a:t>3</a:t>
            </a:fld>
            <a:endParaRPr lang="fr-FR"/>
          </a:p>
        </p:txBody>
      </p:sp>
    </p:spTree>
    <p:extLst>
      <p:ext uri="{BB962C8B-B14F-4D97-AF65-F5344CB8AC3E}">
        <p14:creationId xmlns:p14="http://schemas.microsoft.com/office/powerpoint/2010/main" val="32629288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i="1" u="sng" strike="noStrike" baseline="0" dirty="0">
                <a:solidFill>
                  <a:srgbClr val="F5821E"/>
                </a:solidFill>
                <a:latin typeface="FSAlbert"/>
              </a:rPr>
              <a:t>À proposer après la leçon 22</a:t>
            </a:r>
          </a:p>
          <a:p>
            <a:endParaRPr lang="fr-FR" b="1" i="1" u="sng" dirty="0"/>
          </a:p>
          <a:p>
            <a:r>
              <a:rPr lang="fr-FR" b="1" dirty="0"/>
              <a:t>Exercice 3 : </a:t>
            </a:r>
          </a:p>
          <a:p>
            <a:pPr algn="l"/>
            <a:endParaRPr lang="fr-FR" sz="1800" b="0" i="0" u="none" strike="noStrike" baseline="0" dirty="0">
              <a:solidFill>
                <a:srgbClr val="000000"/>
              </a:solidFill>
              <a:latin typeface="FSAlbert"/>
            </a:endParaRPr>
          </a:p>
          <a:p>
            <a:r>
              <a:rPr lang="fr-FR" sz="1800" b="1" i="0" u="none" strike="noStrike" baseline="0" dirty="0">
                <a:solidFill>
                  <a:srgbClr val="00AFEF"/>
                </a:solidFill>
                <a:latin typeface="FSAlbert"/>
              </a:rPr>
              <a:t>a.</a:t>
            </a:r>
            <a:r>
              <a:rPr lang="fr-FR" sz="1800" b="0" i="0" u="none" strike="noStrike" baseline="0" dirty="0">
                <a:solidFill>
                  <a:srgbClr val="00AFEF"/>
                </a:solidFill>
                <a:latin typeface="FSAlbert"/>
              </a:rPr>
              <a:t> j</a:t>
            </a:r>
            <a:r>
              <a:rPr lang="fr-FR" sz="1800" b="1" i="0" u="sng" strike="noStrike" baseline="0" dirty="0">
                <a:solidFill>
                  <a:srgbClr val="00AFEF"/>
                </a:solidFill>
                <a:latin typeface="FSAlbert"/>
              </a:rPr>
              <a:t>am</a:t>
            </a:r>
            <a:r>
              <a:rPr lang="fr-FR" sz="1800" b="0" i="0" u="none" strike="noStrike" baseline="0" dirty="0">
                <a:solidFill>
                  <a:srgbClr val="00AFEF"/>
                </a:solidFill>
                <a:latin typeface="FSAlbert"/>
              </a:rPr>
              <a:t>be, l</a:t>
            </a:r>
            <a:r>
              <a:rPr lang="fr-FR" sz="1800" b="1" i="0" u="sng" strike="noStrike" baseline="0" dirty="0">
                <a:solidFill>
                  <a:srgbClr val="00AFEF"/>
                </a:solidFill>
                <a:latin typeface="FSAlbert"/>
              </a:rPr>
              <a:t>en</a:t>
            </a:r>
            <a:r>
              <a:rPr lang="fr-FR" sz="1800" b="0" i="0" u="none" strike="noStrike" baseline="0" dirty="0">
                <a:solidFill>
                  <a:srgbClr val="00AFEF"/>
                </a:solidFill>
                <a:latin typeface="FSAlbert"/>
              </a:rPr>
              <a:t>t, m</a:t>
            </a:r>
            <a:r>
              <a:rPr lang="fr-FR" sz="1800" b="1" i="0" u="sng" strike="noStrike" baseline="0" dirty="0">
                <a:solidFill>
                  <a:srgbClr val="00AFEF"/>
                </a:solidFill>
                <a:latin typeface="FSAlbert"/>
              </a:rPr>
              <a:t>an</a:t>
            </a:r>
            <a:r>
              <a:rPr lang="fr-FR" sz="1800" b="0" i="0" u="none" strike="noStrike" baseline="0" dirty="0">
                <a:solidFill>
                  <a:srgbClr val="00AFEF"/>
                </a:solidFill>
                <a:latin typeface="FSAlbert"/>
              </a:rPr>
              <a:t>teau, m</a:t>
            </a:r>
            <a:r>
              <a:rPr lang="fr-FR" sz="1800" b="1" i="0" u="sng" strike="noStrike" baseline="0" dirty="0">
                <a:solidFill>
                  <a:srgbClr val="00AFEF"/>
                </a:solidFill>
                <a:latin typeface="FSAlbert"/>
              </a:rPr>
              <a:t>em</a:t>
            </a:r>
            <a:r>
              <a:rPr lang="fr-FR" sz="1800" b="0" i="0" u="none" strike="noStrike" baseline="0" dirty="0">
                <a:solidFill>
                  <a:srgbClr val="00AFEF"/>
                </a:solidFill>
                <a:latin typeface="FSAlbert"/>
              </a:rPr>
              <a:t>bre, r</a:t>
            </a:r>
            <a:r>
              <a:rPr lang="fr-FR" sz="1800" b="1" i="0" u="sng" strike="noStrike" baseline="0" dirty="0">
                <a:solidFill>
                  <a:srgbClr val="00AFEF"/>
                </a:solidFill>
                <a:latin typeface="FSAlbert"/>
              </a:rPr>
              <a:t>am</a:t>
            </a:r>
            <a:r>
              <a:rPr lang="fr-FR" sz="1800" b="0" i="0" u="none" strike="noStrike" baseline="0" dirty="0">
                <a:solidFill>
                  <a:srgbClr val="00AFEF"/>
                </a:solidFill>
                <a:latin typeface="FSAlbert"/>
              </a:rPr>
              <a:t>pe, r</a:t>
            </a:r>
            <a:r>
              <a:rPr lang="fr-FR" sz="1800" b="1" i="1" u="none" strike="noStrike" baseline="0" dirty="0">
                <a:solidFill>
                  <a:srgbClr val="00AFEF"/>
                </a:solidFill>
                <a:latin typeface="FSAlbert"/>
              </a:rPr>
              <a:t>em</a:t>
            </a:r>
            <a:r>
              <a:rPr lang="fr-FR" sz="1800" b="0" i="0" u="none" strike="noStrike" baseline="0" dirty="0">
                <a:solidFill>
                  <a:srgbClr val="00AFEF"/>
                </a:solidFill>
                <a:latin typeface="FSAlbert"/>
              </a:rPr>
              <a:t>plir, s</a:t>
            </a:r>
            <a:r>
              <a:rPr lang="fr-FR" sz="1800" b="1" i="0" u="sng" strike="noStrike" baseline="0" dirty="0">
                <a:solidFill>
                  <a:srgbClr val="00AFEF"/>
                </a:solidFill>
                <a:latin typeface="FSAlbert"/>
              </a:rPr>
              <a:t>en</a:t>
            </a:r>
            <a:r>
              <a:rPr lang="fr-FR" sz="1800" b="0" i="0" u="none" strike="noStrike" baseline="0" dirty="0">
                <a:solidFill>
                  <a:srgbClr val="00AFEF"/>
                </a:solidFill>
                <a:latin typeface="FSAlbert"/>
              </a:rPr>
              <a:t>teur, t</a:t>
            </a:r>
            <a:r>
              <a:rPr lang="fr-FR" sz="1800" b="1" i="0" u="sng" strike="noStrike" baseline="0" dirty="0">
                <a:solidFill>
                  <a:srgbClr val="00AFEF"/>
                </a:solidFill>
                <a:latin typeface="FSAlbert"/>
              </a:rPr>
              <a:t>en</a:t>
            </a:r>
            <a:r>
              <a:rPr lang="fr-FR" sz="1800" b="0" i="0" u="none" strike="noStrike" baseline="0" dirty="0">
                <a:solidFill>
                  <a:srgbClr val="00AFEF"/>
                </a:solidFill>
                <a:latin typeface="FSAlbert"/>
              </a:rPr>
              <a:t>te, tr</a:t>
            </a:r>
            <a:r>
              <a:rPr lang="fr-FR" sz="1800" b="1" i="0" u="sng" strike="noStrike" baseline="0" dirty="0">
                <a:solidFill>
                  <a:srgbClr val="00AFEF"/>
                </a:solidFill>
                <a:latin typeface="FSAlbert"/>
              </a:rPr>
              <a:t>em</a:t>
            </a:r>
            <a:r>
              <a:rPr lang="fr-FR" sz="1800" b="0" i="0" u="none" strike="noStrike" baseline="0" dirty="0">
                <a:solidFill>
                  <a:srgbClr val="00AFEF"/>
                </a:solidFill>
                <a:latin typeface="FSAlbert"/>
              </a:rPr>
              <a:t>bler. </a:t>
            </a:r>
          </a:p>
          <a:p>
            <a:r>
              <a:rPr lang="fr-FR" sz="1800" b="1" i="0" u="none" strike="noStrike" baseline="0" dirty="0">
                <a:solidFill>
                  <a:srgbClr val="00AFEF"/>
                </a:solidFill>
                <a:latin typeface="FSAlbert"/>
              </a:rPr>
              <a:t>b. </a:t>
            </a:r>
            <a:r>
              <a:rPr lang="fr-FR" sz="1800" b="0" i="0" u="none" strike="noStrike" baseline="0" dirty="0">
                <a:solidFill>
                  <a:srgbClr val="211D1E"/>
                </a:solidFill>
                <a:latin typeface="FSAlbert"/>
              </a:rPr>
              <a:t>et </a:t>
            </a:r>
            <a:r>
              <a:rPr lang="fr-FR" sz="1800" b="1" i="0" u="none" strike="noStrike" baseline="0" dirty="0">
                <a:solidFill>
                  <a:srgbClr val="00AFEF"/>
                </a:solidFill>
                <a:latin typeface="FSAlbert"/>
              </a:rPr>
              <a:t>c. </a:t>
            </a:r>
            <a:r>
              <a:rPr lang="fr-FR" sz="1800" b="0" i="0" u="none" strike="noStrike" baseline="0" dirty="0">
                <a:solidFill>
                  <a:srgbClr val="211D1E"/>
                </a:solidFill>
                <a:latin typeface="FSAlbert"/>
              </a:rPr>
              <a:t>Dans ces mots, il y a 4 façons d’écrire ce son : </a:t>
            </a:r>
            <a:r>
              <a:rPr lang="fr-FR" sz="1800" b="1" i="0" u="none" strike="noStrike" baseline="0" dirty="0" err="1">
                <a:solidFill>
                  <a:srgbClr val="211D1E"/>
                </a:solidFill>
                <a:latin typeface="FSAlbert"/>
              </a:rPr>
              <a:t>am</a:t>
            </a:r>
            <a:r>
              <a:rPr lang="fr-FR" sz="1800" b="0" i="0" u="none" strike="noStrike" baseline="0" dirty="0">
                <a:solidFill>
                  <a:srgbClr val="211D1E"/>
                </a:solidFill>
                <a:latin typeface="FSAlbert"/>
              </a:rPr>
              <a:t>, </a:t>
            </a:r>
            <a:r>
              <a:rPr lang="fr-FR" sz="1800" b="1" i="0" u="none" strike="noStrike" baseline="0" dirty="0">
                <a:solidFill>
                  <a:srgbClr val="211D1E"/>
                </a:solidFill>
                <a:latin typeface="FSAlbert"/>
              </a:rPr>
              <a:t>en</a:t>
            </a:r>
            <a:r>
              <a:rPr lang="fr-FR" sz="1800" b="0" i="0" u="none" strike="noStrike" baseline="0" dirty="0">
                <a:solidFill>
                  <a:srgbClr val="211D1E"/>
                </a:solidFill>
                <a:latin typeface="FSAlbert"/>
              </a:rPr>
              <a:t>, </a:t>
            </a:r>
            <a:r>
              <a:rPr lang="fr-FR" sz="1800" b="1" i="0" u="none" strike="noStrike" baseline="0" dirty="0">
                <a:solidFill>
                  <a:srgbClr val="211D1E"/>
                </a:solidFill>
                <a:latin typeface="FSAlbert"/>
              </a:rPr>
              <a:t>an</a:t>
            </a:r>
            <a:r>
              <a:rPr lang="fr-FR" sz="1800" b="0" i="0" u="none" strike="noStrike" baseline="0" dirty="0">
                <a:solidFill>
                  <a:srgbClr val="211D1E"/>
                </a:solidFill>
                <a:latin typeface="FSAlbert"/>
              </a:rPr>
              <a:t>, </a:t>
            </a:r>
            <a:r>
              <a:rPr lang="fr-FR" sz="1800" b="1" i="0" u="none" strike="noStrike" baseline="0" dirty="0" err="1">
                <a:solidFill>
                  <a:srgbClr val="211D1E"/>
                </a:solidFill>
                <a:latin typeface="FSAlbert"/>
              </a:rPr>
              <a:t>em</a:t>
            </a:r>
            <a:r>
              <a:rPr lang="fr-FR" sz="1800" b="0" i="0" u="none" strike="noStrike" baseline="0" dirty="0">
                <a:solidFill>
                  <a:srgbClr val="211D1E"/>
                </a:solidFill>
                <a:latin typeface="FSAlbert"/>
              </a:rPr>
              <a:t>.</a:t>
            </a:r>
          </a:p>
          <a:p>
            <a:r>
              <a:rPr lang="fr-FR" sz="1800" b="1" i="0" u="none" strike="noStrike" baseline="0" dirty="0">
                <a:solidFill>
                  <a:srgbClr val="00AFEF"/>
                </a:solidFill>
                <a:latin typeface="FSAlbert"/>
              </a:rPr>
              <a:t>d. </a:t>
            </a:r>
            <a:r>
              <a:rPr lang="fr-FR" sz="1800" b="0" i="0" u="none" strike="noStrike" baseline="0" dirty="0">
                <a:solidFill>
                  <a:srgbClr val="211D1E"/>
                </a:solidFill>
                <a:latin typeface="FSAlbert"/>
              </a:rPr>
              <a:t>On utilise le </a:t>
            </a:r>
            <a:r>
              <a:rPr lang="fr-FR" sz="1800" b="1" i="0" u="none" strike="noStrike" baseline="0" dirty="0">
                <a:solidFill>
                  <a:srgbClr val="211D1E"/>
                </a:solidFill>
                <a:latin typeface="FSAlbert"/>
              </a:rPr>
              <a:t>-m </a:t>
            </a:r>
            <a:r>
              <a:rPr lang="fr-FR" sz="1800" b="0" i="0" u="none" strike="noStrike" baseline="0" dirty="0">
                <a:solidFill>
                  <a:srgbClr val="211D1E"/>
                </a:solidFill>
                <a:latin typeface="FSAlbert"/>
              </a:rPr>
              <a:t>quand il y a </a:t>
            </a:r>
            <a:r>
              <a:rPr lang="fr-FR" sz="1800" b="1" i="0" u="none" strike="noStrike" baseline="0" dirty="0">
                <a:solidFill>
                  <a:srgbClr val="211D1E"/>
                </a:solidFill>
                <a:latin typeface="FSAlbert"/>
              </a:rPr>
              <a:t>-b </a:t>
            </a:r>
            <a:r>
              <a:rPr lang="fr-FR" sz="1800" b="0" i="0" u="none" strike="noStrike" baseline="0" dirty="0">
                <a:solidFill>
                  <a:srgbClr val="211D1E"/>
                </a:solidFill>
                <a:latin typeface="FSAlbert"/>
              </a:rPr>
              <a:t>ou </a:t>
            </a:r>
            <a:r>
              <a:rPr lang="fr-FR" sz="1800" b="1" i="0" u="none" strike="noStrike" baseline="0" dirty="0">
                <a:solidFill>
                  <a:srgbClr val="211D1E"/>
                </a:solidFill>
                <a:latin typeface="FSAlbert"/>
              </a:rPr>
              <a:t>-p </a:t>
            </a:r>
            <a:r>
              <a:rPr lang="fr-FR" sz="1800" b="0" i="0" u="none" strike="noStrike" baseline="0" dirty="0">
                <a:solidFill>
                  <a:srgbClr val="211D1E"/>
                </a:solidFill>
                <a:latin typeface="FSAlbert"/>
              </a:rPr>
              <a:t>après.</a:t>
            </a:r>
          </a:p>
          <a:p>
            <a:endParaRPr lang="fr-FR" sz="1800" b="0" i="0" u="none" strike="noStrike" baseline="0" dirty="0">
              <a:solidFill>
                <a:srgbClr val="211D1E"/>
              </a:solidFill>
              <a:latin typeface="FSAlbert"/>
            </a:endParaRPr>
          </a:p>
          <a:p>
            <a:r>
              <a:rPr lang="fr-FR" sz="1800" b="0" i="1" u="none" strike="noStrike" baseline="0" dirty="0">
                <a:solidFill>
                  <a:srgbClr val="211D1E"/>
                </a:solidFill>
                <a:latin typeface="FSAlbert"/>
              </a:rPr>
              <a:t>Cette activité doit être menée après la leçon </a:t>
            </a:r>
            <a:r>
              <a:rPr lang="fr-FR" sz="1800" b="0" i="0" u="none" strike="noStrike" baseline="0" dirty="0">
                <a:solidFill>
                  <a:srgbClr val="211D1E"/>
                </a:solidFill>
                <a:latin typeface="FSAlbert"/>
              </a:rPr>
              <a:t>Le concombre </a:t>
            </a:r>
            <a:r>
              <a:rPr lang="fr-FR" sz="1800" b="0" i="1" u="none" strike="noStrike" baseline="0" dirty="0">
                <a:solidFill>
                  <a:srgbClr val="211D1E"/>
                </a:solidFill>
                <a:latin typeface="FSAlbert"/>
              </a:rPr>
              <a:t>(Le sort de -</a:t>
            </a:r>
            <a:r>
              <a:rPr lang="fr-FR" sz="1800" b="1" i="0" u="none" strike="noStrike" baseline="0" dirty="0">
                <a:solidFill>
                  <a:srgbClr val="211D1E"/>
                </a:solidFill>
                <a:latin typeface="FSAlbert"/>
              </a:rPr>
              <a:t>n </a:t>
            </a:r>
            <a:r>
              <a:rPr lang="fr-FR" sz="1800" b="0" i="1" u="none" strike="noStrike" baseline="0" dirty="0">
                <a:solidFill>
                  <a:srgbClr val="211D1E"/>
                </a:solidFill>
                <a:latin typeface="FSAlbert"/>
              </a:rPr>
              <a:t>devant </a:t>
            </a:r>
            <a:r>
              <a:rPr lang="fr-FR" sz="1800" b="1" i="0" u="none" strike="noStrike" baseline="0" dirty="0">
                <a:solidFill>
                  <a:srgbClr val="211D1E"/>
                </a:solidFill>
                <a:latin typeface="FSAlbert"/>
              </a:rPr>
              <a:t>-b </a:t>
            </a:r>
            <a:r>
              <a:rPr lang="fr-FR" sz="1800" b="0" i="1" u="none" strike="noStrike" baseline="0" dirty="0">
                <a:solidFill>
                  <a:srgbClr val="211D1E"/>
                </a:solidFill>
                <a:latin typeface="FSAlbert"/>
              </a:rPr>
              <a:t>ou </a:t>
            </a:r>
            <a:r>
              <a:rPr lang="fr-FR" sz="1800" b="1" i="0" u="none" strike="noStrike" baseline="0" dirty="0">
                <a:solidFill>
                  <a:srgbClr val="211D1E"/>
                </a:solidFill>
                <a:latin typeface="FSAlbert"/>
              </a:rPr>
              <a:t>-p</a:t>
            </a:r>
            <a:r>
              <a:rPr lang="fr-FR" sz="1800" b="0" i="1" u="none" strike="noStrike" baseline="0" dirty="0">
                <a:solidFill>
                  <a:srgbClr val="211D1E"/>
                </a:solidFill>
                <a:latin typeface="FSAlbert"/>
              </a:rPr>
              <a:t>). Elle permet de remobiliser la connaissance en jeu.</a:t>
            </a:r>
            <a:endParaRPr lang="fr-FR" b="1" dirty="0"/>
          </a:p>
        </p:txBody>
      </p:sp>
      <p:sp>
        <p:nvSpPr>
          <p:cNvPr id="4" name="Espace réservé du numéro de diapositive 3"/>
          <p:cNvSpPr>
            <a:spLocks noGrp="1"/>
          </p:cNvSpPr>
          <p:nvPr>
            <p:ph type="sldNum" sz="quarter" idx="5"/>
          </p:nvPr>
        </p:nvSpPr>
        <p:spPr/>
        <p:txBody>
          <a:bodyPr/>
          <a:lstStyle/>
          <a:p>
            <a:fld id="{1F96DADD-A7E1-47DD-8EF7-24A252270823}" type="slidenum">
              <a:rPr lang="fr-FR" smtClean="0"/>
              <a:t>30</a:t>
            </a:fld>
            <a:endParaRPr lang="fr-FR"/>
          </a:p>
        </p:txBody>
      </p:sp>
    </p:spTree>
    <p:extLst>
      <p:ext uri="{BB962C8B-B14F-4D97-AF65-F5344CB8AC3E}">
        <p14:creationId xmlns:p14="http://schemas.microsoft.com/office/powerpoint/2010/main" val="26775174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Exercice 4 : </a:t>
            </a:r>
          </a:p>
          <a:p>
            <a:pPr algn="l"/>
            <a:r>
              <a:rPr lang="fr-FR" sz="1800" b="0" i="0" u="none" strike="noStrike" baseline="0" dirty="0">
                <a:solidFill>
                  <a:srgbClr val="000000"/>
                </a:solidFill>
                <a:latin typeface="FSAlbert"/>
              </a:rPr>
              <a:t>a. ass</a:t>
            </a:r>
            <a:r>
              <a:rPr lang="fr-FR" sz="1800" b="1" i="0" u="sng" strike="noStrike" baseline="0" dirty="0">
                <a:solidFill>
                  <a:srgbClr val="000000"/>
                </a:solidFill>
                <a:latin typeface="FSAlbert"/>
              </a:rPr>
              <a:t>ez</a:t>
            </a:r>
            <a:r>
              <a:rPr lang="fr-FR" sz="1800" b="0" i="0" u="none" strike="noStrike" baseline="0" dirty="0">
                <a:solidFill>
                  <a:srgbClr val="000000"/>
                </a:solidFill>
                <a:latin typeface="FSAlbert"/>
              </a:rPr>
              <a:t>, bal</a:t>
            </a:r>
            <a:r>
              <a:rPr lang="fr-FR" sz="1800" b="1" i="0" u="sng" strike="noStrike" baseline="0" dirty="0">
                <a:solidFill>
                  <a:srgbClr val="000000"/>
                </a:solidFill>
                <a:latin typeface="FSAlbert"/>
              </a:rPr>
              <a:t>ai</a:t>
            </a:r>
            <a:r>
              <a:rPr lang="fr-FR" sz="1800" b="0" i="0" u="none" strike="noStrike" baseline="0" dirty="0">
                <a:solidFill>
                  <a:srgbClr val="000000"/>
                </a:solidFill>
                <a:latin typeface="FSAlbert"/>
              </a:rPr>
              <a:t>, c</a:t>
            </a:r>
            <a:r>
              <a:rPr lang="fr-FR" sz="1800" b="1" i="0" u="sng" strike="noStrike" baseline="0" dirty="0">
                <a:solidFill>
                  <a:srgbClr val="000000"/>
                </a:solidFill>
                <a:latin typeface="FSAlbert"/>
              </a:rPr>
              <a:t>ai</a:t>
            </a:r>
            <a:r>
              <a:rPr lang="fr-FR" sz="1800" b="0" i="0" u="none" strike="noStrike" baseline="0" dirty="0">
                <a:solidFill>
                  <a:srgbClr val="000000"/>
                </a:solidFill>
                <a:latin typeface="FSAlbert"/>
              </a:rPr>
              <a:t>sse, chant</a:t>
            </a:r>
            <a:r>
              <a:rPr lang="fr-FR" sz="1800" b="1" i="0" u="sng" strike="noStrike" baseline="0" dirty="0">
                <a:solidFill>
                  <a:srgbClr val="000000"/>
                </a:solidFill>
                <a:latin typeface="FSAlbert"/>
              </a:rPr>
              <a:t>er</a:t>
            </a:r>
            <a:r>
              <a:rPr lang="fr-FR" sz="1800" b="0" i="0" u="none" strike="noStrike" baseline="0" dirty="0">
                <a:solidFill>
                  <a:srgbClr val="000000"/>
                </a:solidFill>
                <a:latin typeface="FSAlbert"/>
              </a:rPr>
              <a:t>, jardini</a:t>
            </a:r>
            <a:r>
              <a:rPr lang="fr-FR" sz="1800" b="1" i="0" u="sng" strike="noStrike" baseline="0" dirty="0">
                <a:solidFill>
                  <a:srgbClr val="000000"/>
                </a:solidFill>
                <a:latin typeface="FSAlbert"/>
              </a:rPr>
              <a:t>er</a:t>
            </a:r>
            <a:r>
              <a:rPr lang="fr-FR" sz="1800" b="0" i="0" u="none" strike="noStrike" baseline="0" dirty="0">
                <a:solidFill>
                  <a:srgbClr val="000000"/>
                </a:solidFill>
                <a:latin typeface="FSAlbert"/>
              </a:rPr>
              <a:t>, juill</a:t>
            </a:r>
            <a:r>
              <a:rPr lang="fr-FR" sz="1800" b="1" i="0" u="sng" strike="noStrike" baseline="0" dirty="0">
                <a:solidFill>
                  <a:srgbClr val="000000"/>
                </a:solidFill>
                <a:latin typeface="FSAlbert"/>
              </a:rPr>
              <a:t>et</a:t>
            </a:r>
            <a:r>
              <a:rPr lang="fr-FR" sz="1800" b="0" i="0" u="none" strike="noStrike" baseline="0" dirty="0">
                <a:solidFill>
                  <a:srgbClr val="000000"/>
                </a:solidFill>
                <a:latin typeface="FSAlbert"/>
              </a:rPr>
              <a:t>, l</a:t>
            </a:r>
            <a:r>
              <a:rPr lang="fr-FR" sz="1800" b="1" i="0" u="sng" strike="noStrike" baseline="0" dirty="0">
                <a:solidFill>
                  <a:srgbClr val="000000"/>
                </a:solidFill>
                <a:latin typeface="FSAlbert"/>
              </a:rPr>
              <a:t>ai</a:t>
            </a:r>
            <a:r>
              <a:rPr lang="fr-FR" sz="1800" b="0" i="0" u="none" strike="noStrike" baseline="0" dirty="0">
                <a:solidFill>
                  <a:srgbClr val="000000"/>
                </a:solidFill>
                <a:latin typeface="FSAlbert"/>
              </a:rPr>
              <a:t>t, m</a:t>
            </a:r>
            <a:r>
              <a:rPr lang="fr-FR" sz="1800" b="1" i="0" u="sng" strike="noStrike" baseline="0" dirty="0">
                <a:solidFill>
                  <a:srgbClr val="000000"/>
                </a:solidFill>
                <a:latin typeface="FSAlbert"/>
              </a:rPr>
              <a:t>ai</a:t>
            </a:r>
            <a:r>
              <a:rPr lang="fr-FR" sz="1800" b="0" i="0" u="none" strike="noStrike" baseline="0" dirty="0">
                <a:solidFill>
                  <a:srgbClr val="000000"/>
                </a:solidFill>
                <a:latin typeface="FSAlbert"/>
              </a:rPr>
              <a:t>son, mu</a:t>
            </a:r>
            <a:r>
              <a:rPr lang="fr-FR" sz="1800" b="1" i="0" u="sng" strike="noStrike" baseline="0" dirty="0">
                <a:solidFill>
                  <a:srgbClr val="000000"/>
                </a:solidFill>
                <a:latin typeface="FSAlbert"/>
              </a:rPr>
              <a:t>et</a:t>
            </a:r>
            <a:r>
              <a:rPr lang="fr-FR" sz="1800" b="0" i="0" u="none" strike="noStrike" baseline="0" dirty="0">
                <a:solidFill>
                  <a:srgbClr val="000000"/>
                </a:solidFill>
                <a:latin typeface="FSAlbert"/>
              </a:rPr>
              <a:t>, n</a:t>
            </a:r>
            <a:r>
              <a:rPr lang="fr-FR" sz="1800" b="1" i="0" u="sng" strike="noStrike" baseline="0" dirty="0">
                <a:solidFill>
                  <a:srgbClr val="000000"/>
                </a:solidFill>
                <a:latin typeface="FSAlbert"/>
              </a:rPr>
              <a:t>ez</a:t>
            </a:r>
            <a:r>
              <a:rPr lang="fr-FR" sz="1800" b="0" i="0" u="none" strike="noStrike" baseline="0" dirty="0">
                <a:solidFill>
                  <a:srgbClr val="000000"/>
                </a:solidFill>
                <a:latin typeface="FSAlbert"/>
              </a:rPr>
              <a:t>, pal</a:t>
            </a:r>
            <a:r>
              <a:rPr lang="fr-FR" sz="1800" b="1" i="0" u="sng" strike="noStrike" baseline="0" dirty="0">
                <a:solidFill>
                  <a:srgbClr val="000000"/>
                </a:solidFill>
                <a:latin typeface="FSAlbert"/>
              </a:rPr>
              <a:t>ai</a:t>
            </a:r>
            <a:r>
              <a:rPr lang="fr-FR" sz="1800" b="0" i="0" u="none" strike="noStrike" baseline="0" dirty="0">
                <a:solidFill>
                  <a:srgbClr val="000000"/>
                </a:solidFill>
                <a:latin typeface="FSAlbert"/>
              </a:rPr>
              <a:t>s, poul</a:t>
            </a:r>
            <a:r>
              <a:rPr lang="fr-FR" sz="1800" b="1" i="0" u="sng" strike="noStrike" baseline="0" dirty="0">
                <a:solidFill>
                  <a:srgbClr val="000000"/>
                </a:solidFill>
                <a:latin typeface="FSAlbert"/>
              </a:rPr>
              <a:t>et</a:t>
            </a:r>
            <a:r>
              <a:rPr lang="fr-FR" sz="1800" b="0" i="0" u="none" strike="noStrike" baseline="0" dirty="0">
                <a:solidFill>
                  <a:srgbClr val="000000"/>
                </a:solidFill>
                <a:latin typeface="FSAlbert"/>
              </a:rPr>
              <a:t>.</a:t>
            </a:r>
          </a:p>
          <a:p>
            <a:pPr algn="l"/>
            <a:r>
              <a:rPr lang="fr-FR" sz="1800" b="0" i="0" u="none" strike="noStrike" baseline="0" dirty="0">
                <a:solidFill>
                  <a:srgbClr val="000000"/>
                </a:solidFill>
                <a:latin typeface="FSAlbert"/>
              </a:rPr>
              <a:t>b. Il y a 4 façons d’écrire ce son.</a:t>
            </a:r>
          </a:p>
          <a:p>
            <a:pPr algn="l"/>
            <a:r>
              <a:rPr lang="fr-FR" sz="1800" b="0" i="0" u="none" strike="noStrike" baseline="0" dirty="0">
                <a:solidFill>
                  <a:srgbClr val="000000"/>
                </a:solidFill>
                <a:latin typeface="FSAlbert"/>
              </a:rPr>
              <a:t>c. Ce sont :</a:t>
            </a:r>
            <a:r>
              <a:rPr lang="fr-FR" sz="1800" b="0" i="0" u="none" strike="noStrike" baseline="0" dirty="0">
                <a:solidFill>
                  <a:srgbClr val="211D1E"/>
                </a:solidFill>
                <a:latin typeface="FSAlbert"/>
              </a:rPr>
              <a:t> </a:t>
            </a:r>
            <a:r>
              <a:rPr lang="fr-FR" sz="1800" b="1" i="0" u="none" strike="noStrike" baseline="0" dirty="0" err="1">
                <a:solidFill>
                  <a:srgbClr val="211D1E"/>
                </a:solidFill>
                <a:latin typeface="FSAlbert"/>
              </a:rPr>
              <a:t>ez</a:t>
            </a:r>
            <a:r>
              <a:rPr lang="fr-FR" sz="1800" b="0" i="0" u="none" strike="noStrike" baseline="0" dirty="0">
                <a:solidFill>
                  <a:srgbClr val="211D1E"/>
                </a:solidFill>
                <a:latin typeface="FSAlbert"/>
              </a:rPr>
              <a:t>, </a:t>
            </a:r>
            <a:r>
              <a:rPr lang="fr-FR" sz="1800" b="1" i="0" u="none" strike="noStrike" baseline="0" dirty="0">
                <a:solidFill>
                  <a:srgbClr val="211D1E"/>
                </a:solidFill>
                <a:latin typeface="FSAlbert"/>
              </a:rPr>
              <a:t>ai</a:t>
            </a:r>
            <a:r>
              <a:rPr lang="fr-FR" sz="1800" b="0" i="0" u="none" strike="noStrike" baseline="0" dirty="0">
                <a:solidFill>
                  <a:srgbClr val="211D1E"/>
                </a:solidFill>
                <a:latin typeface="FSAlbert"/>
              </a:rPr>
              <a:t>, </a:t>
            </a:r>
            <a:r>
              <a:rPr lang="fr-FR" sz="1800" b="1" i="0" u="none" strike="noStrike" baseline="0" dirty="0">
                <a:solidFill>
                  <a:srgbClr val="211D1E"/>
                </a:solidFill>
                <a:latin typeface="FSAlbert"/>
              </a:rPr>
              <a:t>er</a:t>
            </a:r>
            <a:r>
              <a:rPr lang="fr-FR" sz="1800" b="0" i="0" u="none" strike="noStrike" baseline="0" dirty="0">
                <a:solidFill>
                  <a:srgbClr val="211D1E"/>
                </a:solidFill>
                <a:latin typeface="FSAlbert"/>
              </a:rPr>
              <a:t>, </a:t>
            </a:r>
            <a:r>
              <a:rPr lang="fr-FR" sz="1800" b="1" i="0" u="none" strike="noStrike" baseline="0" dirty="0">
                <a:solidFill>
                  <a:srgbClr val="211D1E"/>
                </a:solidFill>
                <a:latin typeface="FSAlbert"/>
              </a:rPr>
              <a:t>et</a:t>
            </a:r>
            <a:r>
              <a:rPr lang="fr-FR" sz="1800" b="0" i="0" u="none" strike="noStrike" baseline="0" dirty="0">
                <a:solidFill>
                  <a:srgbClr val="211D1E"/>
                </a:solidFill>
                <a:latin typeface="FSAlbert"/>
              </a:rPr>
              <a:t>.</a:t>
            </a:r>
            <a:endParaRPr lang="fr-FR" dirty="0"/>
          </a:p>
        </p:txBody>
      </p:sp>
      <p:sp>
        <p:nvSpPr>
          <p:cNvPr id="4" name="Espace réservé du numéro de diapositive 3"/>
          <p:cNvSpPr>
            <a:spLocks noGrp="1"/>
          </p:cNvSpPr>
          <p:nvPr>
            <p:ph type="sldNum" sz="quarter" idx="5"/>
          </p:nvPr>
        </p:nvSpPr>
        <p:spPr/>
        <p:txBody>
          <a:bodyPr/>
          <a:lstStyle/>
          <a:p>
            <a:fld id="{1F96DADD-A7E1-47DD-8EF7-24A252270823}" type="slidenum">
              <a:rPr lang="fr-FR" smtClean="0"/>
              <a:t>31</a:t>
            </a:fld>
            <a:endParaRPr lang="fr-FR"/>
          </a:p>
        </p:txBody>
      </p:sp>
    </p:spTree>
    <p:extLst>
      <p:ext uri="{BB962C8B-B14F-4D97-AF65-F5344CB8AC3E}">
        <p14:creationId xmlns:p14="http://schemas.microsoft.com/office/powerpoint/2010/main" val="41865736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i="1" u="sng" strike="noStrike" baseline="0" dirty="0">
                <a:solidFill>
                  <a:srgbClr val="F5821E"/>
                </a:solidFill>
                <a:latin typeface="FSAlbert"/>
              </a:rPr>
              <a:t>À proposer après la leçon 34</a:t>
            </a:r>
          </a:p>
          <a:p>
            <a:endParaRPr lang="fr-FR" b="1" i="1" u="sng" dirty="0"/>
          </a:p>
          <a:p>
            <a:r>
              <a:rPr lang="fr-FR" b="1" dirty="0"/>
              <a:t>Exercice 5 : </a:t>
            </a:r>
          </a:p>
          <a:p>
            <a:pPr algn="l"/>
            <a:r>
              <a:rPr lang="fr-FR" sz="1800" b="1" i="0" u="none" strike="noStrike" baseline="0" dirty="0">
                <a:solidFill>
                  <a:srgbClr val="000000"/>
                </a:solidFill>
                <a:latin typeface="FSAlbert"/>
              </a:rPr>
              <a:t>a. </a:t>
            </a:r>
            <a:r>
              <a:rPr lang="fr-FR" sz="1800" b="1" i="0" u="sng" strike="noStrike" baseline="0" dirty="0">
                <a:solidFill>
                  <a:srgbClr val="000000"/>
                </a:solidFill>
                <a:latin typeface="FSAlbert"/>
              </a:rPr>
              <a:t>ci</a:t>
            </a:r>
            <a:r>
              <a:rPr lang="fr-FR" sz="1800" b="0" i="0" u="none" strike="noStrike" baseline="0" dirty="0">
                <a:solidFill>
                  <a:srgbClr val="000000"/>
                </a:solidFill>
                <a:latin typeface="FSAlbert"/>
              </a:rPr>
              <a:t>ment, émo</a:t>
            </a:r>
            <a:r>
              <a:rPr lang="fr-FR" sz="1800" b="1" i="0" u="sng" strike="noStrike" baseline="0" dirty="0">
                <a:solidFill>
                  <a:srgbClr val="000000"/>
                </a:solidFill>
                <a:latin typeface="FSAlbert"/>
              </a:rPr>
              <a:t>t</a:t>
            </a:r>
            <a:r>
              <a:rPr lang="fr-FR" sz="1800" b="0" i="0" u="none" strike="noStrike" baseline="0" dirty="0">
                <a:solidFill>
                  <a:srgbClr val="000000"/>
                </a:solidFill>
                <a:latin typeface="FSAlbert"/>
              </a:rPr>
              <a:t>ion, gla</a:t>
            </a:r>
            <a:r>
              <a:rPr lang="fr-FR" sz="1800" b="1" i="0" u="sng" strike="noStrike" baseline="0" dirty="0">
                <a:solidFill>
                  <a:srgbClr val="000000"/>
                </a:solidFill>
                <a:latin typeface="FSAlbert"/>
              </a:rPr>
              <a:t>ç</a:t>
            </a:r>
            <a:r>
              <a:rPr lang="fr-FR" sz="1800" b="0" i="0" u="none" strike="noStrike" baseline="0" dirty="0">
                <a:solidFill>
                  <a:srgbClr val="000000"/>
                </a:solidFill>
                <a:latin typeface="FSAlbert"/>
              </a:rPr>
              <a:t>on, ma</a:t>
            </a:r>
            <a:r>
              <a:rPr lang="fr-FR" sz="1800" b="1" i="0" u="sng" strike="noStrike" baseline="0" dirty="0">
                <a:solidFill>
                  <a:srgbClr val="000000"/>
                </a:solidFill>
                <a:latin typeface="FSAlbert"/>
              </a:rPr>
              <a:t>ç</a:t>
            </a:r>
            <a:r>
              <a:rPr lang="fr-FR" sz="1800" b="0" i="0" u="none" strike="noStrike" baseline="0" dirty="0">
                <a:solidFill>
                  <a:srgbClr val="000000"/>
                </a:solidFill>
                <a:latin typeface="FSAlbert"/>
              </a:rPr>
              <a:t>on, mi</a:t>
            </a:r>
            <a:r>
              <a:rPr lang="fr-FR" sz="1800" b="1" i="0" u="sng" strike="noStrike" baseline="0" dirty="0">
                <a:solidFill>
                  <a:srgbClr val="000000"/>
                </a:solidFill>
                <a:latin typeface="FSAlbert"/>
              </a:rPr>
              <a:t>ss</a:t>
            </a:r>
            <a:r>
              <a:rPr lang="fr-FR" sz="1800" b="0" i="0" u="none" strike="noStrike" baseline="0" dirty="0">
                <a:solidFill>
                  <a:srgbClr val="000000"/>
                </a:solidFill>
                <a:latin typeface="FSAlbert"/>
              </a:rPr>
              <a:t>ion, mu</a:t>
            </a:r>
            <a:r>
              <a:rPr lang="fr-FR" sz="1800" b="1" i="0" u="sng" strike="noStrike" baseline="0" dirty="0">
                <a:solidFill>
                  <a:srgbClr val="000000"/>
                </a:solidFill>
                <a:latin typeface="FSAlbert"/>
              </a:rPr>
              <a:t>s</a:t>
            </a:r>
            <a:r>
              <a:rPr lang="fr-FR" sz="1800" b="0" i="0" u="none" strike="noStrike" baseline="0" dirty="0">
                <a:solidFill>
                  <a:srgbClr val="000000"/>
                </a:solidFill>
                <a:latin typeface="FSAlbert"/>
              </a:rPr>
              <a:t>cle, our</a:t>
            </a:r>
            <a:r>
              <a:rPr lang="fr-FR" sz="1800" b="1" i="0" u="sng" strike="noStrike" baseline="0" dirty="0">
                <a:solidFill>
                  <a:srgbClr val="000000"/>
                </a:solidFill>
                <a:latin typeface="FSAlbert"/>
              </a:rPr>
              <a:t>s</a:t>
            </a:r>
            <a:r>
              <a:rPr lang="fr-FR" sz="1800" b="0" i="0" u="none" strike="noStrike" baseline="0" dirty="0">
                <a:solidFill>
                  <a:srgbClr val="000000"/>
                </a:solidFill>
                <a:latin typeface="FSAlbert"/>
              </a:rPr>
              <a:t>, pa</a:t>
            </a:r>
            <a:r>
              <a:rPr lang="fr-FR" sz="1800" b="1" i="0" u="sng" strike="noStrike" baseline="0" dirty="0">
                <a:solidFill>
                  <a:srgbClr val="000000"/>
                </a:solidFill>
                <a:latin typeface="FSAlbert"/>
              </a:rPr>
              <a:t>ss</a:t>
            </a:r>
            <a:r>
              <a:rPr lang="fr-FR" sz="1800" b="0" i="0" u="none" strike="noStrike" baseline="0" dirty="0">
                <a:solidFill>
                  <a:srgbClr val="000000"/>
                </a:solidFill>
                <a:latin typeface="FSAlbert"/>
              </a:rPr>
              <a:t>oire, pi</a:t>
            </a:r>
            <a:r>
              <a:rPr lang="fr-FR" sz="1800" b="1" i="0" u="sng" strike="noStrike" baseline="0" dirty="0">
                <a:solidFill>
                  <a:srgbClr val="000000"/>
                </a:solidFill>
                <a:latin typeface="FSAlbert"/>
              </a:rPr>
              <a:t>sc</a:t>
            </a:r>
            <a:r>
              <a:rPr lang="fr-FR" sz="1800" b="0" i="0" u="none" strike="noStrike" baseline="0" dirty="0">
                <a:solidFill>
                  <a:srgbClr val="000000"/>
                </a:solidFill>
                <a:latin typeface="FSAlbert"/>
              </a:rPr>
              <a:t>ine, re</a:t>
            </a:r>
            <a:r>
              <a:rPr lang="fr-FR" sz="1800" b="1" i="0" u="sng" strike="noStrike" baseline="0" dirty="0">
                <a:solidFill>
                  <a:srgbClr val="000000"/>
                </a:solidFill>
                <a:latin typeface="FSAlbert"/>
              </a:rPr>
              <a:t>c</a:t>
            </a:r>
            <a:r>
              <a:rPr lang="fr-FR" sz="1800" b="0" i="0" u="none" strike="noStrike" baseline="0" dirty="0">
                <a:solidFill>
                  <a:srgbClr val="000000"/>
                </a:solidFill>
                <a:latin typeface="FSAlbert"/>
              </a:rPr>
              <a:t>ette, </a:t>
            </a:r>
            <a:r>
              <a:rPr lang="fr-FR" sz="1800" b="1" i="0" u="sng" strike="noStrike" baseline="0" dirty="0">
                <a:solidFill>
                  <a:srgbClr val="000000"/>
                </a:solidFill>
                <a:latin typeface="FSAlbert"/>
              </a:rPr>
              <a:t>sc</a:t>
            </a:r>
            <a:r>
              <a:rPr lang="fr-FR" sz="1800" b="0" i="0" u="none" strike="noStrike" baseline="0" dirty="0">
                <a:solidFill>
                  <a:srgbClr val="000000"/>
                </a:solidFill>
                <a:latin typeface="FSAlbert"/>
              </a:rPr>
              <a:t>ience, </a:t>
            </a:r>
            <a:r>
              <a:rPr lang="fr-FR" sz="1800" b="1" i="0" u="sng" strike="noStrike" baseline="0" dirty="0">
                <a:solidFill>
                  <a:srgbClr val="000000"/>
                </a:solidFill>
                <a:latin typeface="FSAlbert"/>
              </a:rPr>
              <a:t>s</a:t>
            </a:r>
            <a:r>
              <a:rPr lang="fr-FR" sz="1800" b="0" i="0" u="none" strike="noStrike" baseline="0" dirty="0">
                <a:solidFill>
                  <a:srgbClr val="000000"/>
                </a:solidFill>
                <a:latin typeface="FSAlbert"/>
              </a:rPr>
              <a:t>irop, </a:t>
            </a:r>
            <a:r>
              <a:rPr lang="fr-FR" sz="1800" b="1" i="0" u="sng" strike="noStrike" baseline="0" dirty="0">
                <a:solidFill>
                  <a:srgbClr val="000000"/>
                </a:solidFill>
                <a:latin typeface="FSAlbert"/>
              </a:rPr>
              <a:t>s</a:t>
            </a:r>
            <a:r>
              <a:rPr lang="fr-FR" sz="1800" b="0" i="0" u="none" strike="noStrike" baseline="0" dirty="0">
                <a:solidFill>
                  <a:srgbClr val="000000"/>
                </a:solidFill>
                <a:latin typeface="FSAlbert"/>
              </a:rPr>
              <a:t>olution.</a:t>
            </a:r>
          </a:p>
          <a:p>
            <a:pPr algn="l"/>
            <a:r>
              <a:rPr lang="fr-FR" sz="1800" b="1" i="0" u="none" strike="noStrike" baseline="0" dirty="0">
                <a:solidFill>
                  <a:srgbClr val="000000"/>
                </a:solidFill>
                <a:latin typeface="FSAlbert"/>
              </a:rPr>
              <a:t>b</a:t>
            </a:r>
            <a:r>
              <a:rPr lang="fr-FR" sz="1800" b="0" i="0" u="none" strike="noStrike" baseline="0" dirty="0">
                <a:solidFill>
                  <a:srgbClr val="000000"/>
                </a:solidFill>
                <a:latin typeface="FSAlbert"/>
              </a:rPr>
              <a:t>. Il y a 6 façons d’écrire ce son.</a:t>
            </a:r>
          </a:p>
          <a:p>
            <a:pPr algn="l"/>
            <a:r>
              <a:rPr lang="fr-FR" sz="1800" b="1" i="0" u="none" strike="noStrike" baseline="0" dirty="0">
                <a:solidFill>
                  <a:srgbClr val="000000"/>
                </a:solidFill>
                <a:latin typeface="FSAlbert"/>
              </a:rPr>
              <a:t>c. </a:t>
            </a:r>
            <a:r>
              <a:rPr lang="fr-FR" sz="1800" b="0" i="0" u="none" strike="noStrike" baseline="0" dirty="0">
                <a:solidFill>
                  <a:srgbClr val="000000"/>
                </a:solidFill>
                <a:latin typeface="FSAlbert"/>
              </a:rPr>
              <a:t>Ce sont :</a:t>
            </a:r>
            <a:r>
              <a:rPr lang="fr-FR" sz="1800" b="0" i="0" u="none" strike="noStrike" baseline="0" dirty="0">
                <a:solidFill>
                  <a:srgbClr val="211D1E"/>
                </a:solidFill>
                <a:latin typeface="FSAlbert"/>
              </a:rPr>
              <a:t> </a:t>
            </a:r>
            <a:r>
              <a:rPr lang="fr-FR" sz="1800" b="1" i="0" u="none" strike="noStrike" baseline="0" dirty="0">
                <a:solidFill>
                  <a:srgbClr val="211D1E"/>
                </a:solidFill>
                <a:latin typeface="FSAlbert"/>
              </a:rPr>
              <a:t>c</a:t>
            </a:r>
            <a:r>
              <a:rPr lang="fr-FR" sz="1800" b="0" i="0" u="none" strike="noStrike" baseline="0" dirty="0">
                <a:solidFill>
                  <a:srgbClr val="211D1E"/>
                </a:solidFill>
                <a:latin typeface="FSAlbert"/>
              </a:rPr>
              <a:t>, </a:t>
            </a:r>
            <a:r>
              <a:rPr lang="fr-FR" sz="1800" b="1" i="0" u="none" strike="noStrike" baseline="0" dirty="0">
                <a:solidFill>
                  <a:srgbClr val="211D1E"/>
                </a:solidFill>
                <a:latin typeface="FSAlbert"/>
              </a:rPr>
              <a:t>t</a:t>
            </a:r>
            <a:r>
              <a:rPr lang="fr-FR" sz="1800" b="0" i="0" u="none" strike="noStrike" baseline="0" dirty="0">
                <a:solidFill>
                  <a:srgbClr val="211D1E"/>
                </a:solidFill>
                <a:latin typeface="FSAlbert"/>
              </a:rPr>
              <a:t>, </a:t>
            </a:r>
            <a:r>
              <a:rPr lang="fr-FR" sz="1800" b="1" i="0" u="none" strike="noStrike" baseline="0" dirty="0">
                <a:solidFill>
                  <a:srgbClr val="211D1E"/>
                </a:solidFill>
                <a:latin typeface="FSAlbert"/>
              </a:rPr>
              <a:t>ç</a:t>
            </a:r>
            <a:r>
              <a:rPr lang="fr-FR" sz="1800" b="0" i="0" u="none" strike="noStrike" baseline="0" dirty="0">
                <a:solidFill>
                  <a:srgbClr val="211D1E"/>
                </a:solidFill>
                <a:latin typeface="FSAlbert"/>
              </a:rPr>
              <a:t>, </a:t>
            </a:r>
            <a:r>
              <a:rPr lang="fr-FR" sz="1800" b="1" i="0" u="none" strike="noStrike" baseline="0" dirty="0" err="1">
                <a:solidFill>
                  <a:srgbClr val="211D1E"/>
                </a:solidFill>
                <a:latin typeface="FSAlbert"/>
              </a:rPr>
              <a:t>ss</a:t>
            </a:r>
            <a:r>
              <a:rPr lang="fr-FR" sz="1800" b="0" i="0" u="none" strike="noStrike" baseline="0" dirty="0">
                <a:solidFill>
                  <a:srgbClr val="211D1E"/>
                </a:solidFill>
                <a:latin typeface="FSAlbert"/>
              </a:rPr>
              <a:t>, </a:t>
            </a:r>
            <a:r>
              <a:rPr lang="fr-FR" sz="1800" b="1" i="0" u="none" strike="noStrike" baseline="0" dirty="0">
                <a:solidFill>
                  <a:srgbClr val="211D1E"/>
                </a:solidFill>
                <a:latin typeface="FSAlbert"/>
              </a:rPr>
              <a:t>s</a:t>
            </a:r>
            <a:r>
              <a:rPr lang="fr-FR" sz="1800" b="0" i="0" u="none" strike="noStrike" baseline="0" dirty="0">
                <a:solidFill>
                  <a:srgbClr val="211D1E"/>
                </a:solidFill>
                <a:latin typeface="FSAlbert"/>
              </a:rPr>
              <a:t>, </a:t>
            </a:r>
            <a:r>
              <a:rPr lang="fr-FR" sz="1800" b="1" i="0" u="none" strike="noStrike" baseline="0" dirty="0">
                <a:solidFill>
                  <a:srgbClr val="211D1E"/>
                </a:solidFill>
                <a:latin typeface="FSAlbert"/>
              </a:rPr>
              <a:t>sc</a:t>
            </a:r>
            <a:r>
              <a:rPr lang="fr-FR" sz="1800" b="0" i="0" u="none" strike="noStrike" baseline="0" dirty="0">
                <a:solidFill>
                  <a:srgbClr val="211D1E"/>
                </a:solidFill>
                <a:latin typeface="FSAlbert"/>
              </a:rPr>
              <a:t>.</a:t>
            </a:r>
          </a:p>
          <a:p>
            <a:pPr algn="l"/>
            <a:endParaRPr lang="fr-FR" sz="1800" b="0" i="0" u="none" strike="noStrike" baseline="0" dirty="0">
              <a:solidFill>
                <a:srgbClr val="000000"/>
              </a:solidFill>
              <a:latin typeface="FSAlbert"/>
            </a:endParaRPr>
          </a:p>
        </p:txBody>
      </p:sp>
      <p:sp>
        <p:nvSpPr>
          <p:cNvPr id="4" name="Espace réservé du numéro de diapositive 3"/>
          <p:cNvSpPr>
            <a:spLocks noGrp="1"/>
          </p:cNvSpPr>
          <p:nvPr>
            <p:ph type="sldNum" sz="quarter" idx="5"/>
          </p:nvPr>
        </p:nvSpPr>
        <p:spPr/>
        <p:txBody>
          <a:bodyPr/>
          <a:lstStyle/>
          <a:p>
            <a:fld id="{1F96DADD-A7E1-47DD-8EF7-24A252270823}" type="slidenum">
              <a:rPr lang="fr-FR" smtClean="0"/>
              <a:t>32</a:t>
            </a:fld>
            <a:endParaRPr lang="fr-FR"/>
          </a:p>
        </p:txBody>
      </p:sp>
    </p:spTree>
    <p:extLst>
      <p:ext uri="{BB962C8B-B14F-4D97-AF65-F5344CB8AC3E}">
        <p14:creationId xmlns:p14="http://schemas.microsoft.com/office/powerpoint/2010/main" val="1941543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200" b="1"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Faire remarquer </a:t>
            </a:r>
            <a:r>
              <a:rPr lang="fr-FR" sz="1200" b="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a:t>
            </a:r>
            <a:r>
              <a:rPr lang="fr-FR" sz="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a:t>
            </a:r>
            <a:r>
              <a:rPr lang="fr-FR" sz="1200"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 La lettre </a:t>
            </a:r>
            <a:r>
              <a:rPr lang="fr-FR" sz="1200" b="1" i="1"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-c</a:t>
            </a:r>
            <a:r>
              <a:rPr lang="fr-FR" sz="1200"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 se lit [k] comme dans </a:t>
            </a:r>
            <a:r>
              <a:rPr lang="fr-FR" sz="1200" i="1"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car</a:t>
            </a:r>
            <a:r>
              <a:rPr lang="fr-FR" sz="1200"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a:t>
            </a:r>
            <a:r>
              <a:rPr lang="fr-FR" sz="1200" i="1"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 cadeau</a:t>
            </a:r>
            <a:r>
              <a:rPr lang="fr-FR" sz="1200"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a:t>
            </a:r>
            <a:r>
              <a:rPr lang="fr-FR" sz="1200" i="1"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 coq</a:t>
            </a:r>
            <a:r>
              <a:rPr lang="fr-FR" sz="1200"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a:t>
            </a:r>
            <a:r>
              <a:rPr lang="fr-FR" sz="1200" i="1"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 colle</a:t>
            </a:r>
            <a:r>
              <a:rPr lang="fr-FR" sz="1200"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a:t>
            </a:r>
            <a:r>
              <a:rPr lang="fr-FR" sz="1200" i="1"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 cube</a:t>
            </a:r>
            <a:r>
              <a:rPr lang="fr-FR" sz="1200"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a:t>
            </a:r>
            <a:r>
              <a:rPr lang="fr-FR" sz="1200" i="1"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 cuisine</a:t>
            </a:r>
            <a:r>
              <a:rPr lang="fr-FR" sz="1200"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a:t>
            </a:r>
            <a:r>
              <a:rPr lang="fr-FR" sz="1200" i="1"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 crouton</a:t>
            </a:r>
            <a:r>
              <a:rPr lang="fr-FR" sz="1200"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 et</a:t>
            </a:r>
            <a:r>
              <a:rPr lang="fr-FR" sz="1200" i="1"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 arc</a:t>
            </a:r>
            <a:r>
              <a:rPr lang="fr-FR" sz="1200" i="0"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 »</a:t>
            </a:r>
            <a:endParaRPr lang="fr-FR" dirty="0"/>
          </a:p>
        </p:txBody>
      </p:sp>
      <p:sp>
        <p:nvSpPr>
          <p:cNvPr id="4" name="Espace réservé du numéro de diapositive 3"/>
          <p:cNvSpPr>
            <a:spLocks noGrp="1"/>
          </p:cNvSpPr>
          <p:nvPr>
            <p:ph type="sldNum" sz="quarter" idx="5"/>
          </p:nvPr>
        </p:nvSpPr>
        <p:spPr/>
        <p:txBody>
          <a:bodyPr/>
          <a:lstStyle/>
          <a:p>
            <a:fld id="{1F96DADD-A7E1-47DD-8EF7-24A252270823}" type="slidenum">
              <a:rPr lang="fr-FR" smtClean="0"/>
              <a:t>4</a:t>
            </a:fld>
            <a:endParaRPr lang="fr-FR"/>
          </a:p>
        </p:txBody>
      </p:sp>
    </p:spTree>
    <p:extLst>
      <p:ext uri="{BB962C8B-B14F-4D97-AF65-F5344CB8AC3E}">
        <p14:creationId xmlns:p14="http://schemas.microsoft.com/office/powerpoint/2010/main" val="3387419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buClr>
                <a:srgbClr val="00B050"/>
              </a:buClr>
              <a:buFont typeface="Symbol" panose="05050102010706020507" pitchFamily="18" charset="2"/>
              <a:buNone/>
            </a:pPr>
            <a:r>
              <a:rPr lang="fr-FR" sz="1200" dirty="0">
                <a:solidFill>
                  <a:srgbClr val="FF0000"/>
                </a:solidFill>
                <a:effectLst/>
                <a:latin typeface="+mn-lt"/>
                <a:ea typeface="Calibri" panose="020F0502020204030204" pitchFamily="34" charset="0"/>
                <a:cs typeface="Calibri" panose="020F0502020204030204" pitchFamily="34" charset="0"/>
                <a:sym typeface="Wingdings 3" pitchFamily="2" charset="2"/>
              </a:rPr>
              <a:t> « </a:t>
            </a:r>
            <a:r>
              <a:rPr lang="fr-FR" sz="1200" dirty="0">
                <a:solidFill>
                  <a:srgbClr val="0070C0"/>
                </a:solidFill>
                <a:effectLst/>
                <a:latin typeface="Times New Roman" panose="02020603050405020304" pitchFamily="18" charset="0"/>
                <a:ea typeface="Calibri" panose="020F0502020204030204" pitchFamily="34" charset="0"/>
                <a:cs typeface="Calibri" panose="020F0502020204030204" pitchFamily="34" charset="0"/>
                <a:sym typeface="Wingdings 3" pitchFamily="2" charset="2"/>
              </a:rPr>
              <a:t>P</a:t>
            </a:r>
            <a:r>
              <a:rPr lang="fr-FR" sz="1200"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arfois, la lettre </a:t>
            </a:r>
            <a:r>
              <a:rPr lang="fr-FR" sz="1200" b="1" i="1"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-c</a:t>
            </a:r>
            <a:r>
              <a:rPr lang="fr-FR" sz="1200"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 se lit [s] comme dans </a:t>
            </a:r>
            <a:r>
              <a:rPr lang="fr-FR" sz="1200" i="1"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force</a:t>
            </a:r>
            <a:r>
              <a:rPr lang="fr-FR" sz="1200"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a:t>
            </a:r>
            <a:r>
              <a:rPr lang="fr-FR" sz="1200" i="1"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 cerf</a:t>
            </a:r>
            <a:r>
              <a:rPr lang="fr-FR" sz="1200"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a:t>
            </a:r>
            <a:r>
              <a:rPr lang="fr-FR" sz="1200" i="1"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 difficile</a:t>
            </a:r>
            <a:r>
              <a:rPr lang="fr-FR" sz="1200"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a:t>
            </a:r>
            <a:r>
              <a:rPr lang="fr-FR" sz="1200" i="1"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 garçon</a:t>
            </a:r>
            <a:r>
              <a:rPr lang="fr-FR" sz="1200"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 et</a:t>
            </a:r>
            <a:r>
              <a:rPr lang="fr-FR" sz="1200" i="1"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 façade</a:t>
            </a:r>
            <a:r>
              <a:rPr lang="fr-FR" sz="1200"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 »</a:t>
            </a:r>
            <a:endParaRPr lang="fr-FR" sz="1200" dirty="0">
              <a:effectLst/>
              <a:latin typeface="Times New Roman" panose="02020603050405020304" pitchFamily="18" charset="0"/>
              <a:ea typeface="Times New Roman" panose="02020603050405020304" pitchFamily="18" charset="0"/>
            </a:endParaRPr>
          </a:p>
          <a:p>
            <a:pPr marL="180340"/>
            <a:r>
              <a:rPr lang="fr-FR" sz="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a:t>
            </a:r>
            <a:endParaRPr lang="fr-FR" sz="1200" dirty="0">
              <a:effectLst/>
              <a:latin typeface="Times New Roman" panose="02020603050405020304" pitchFamily="18" charset="0"/>
              <a:ea typeface="Times New Roman" panose="02020603050405020304" pitchFamily="18" charset="0"/>
            </a:endParaRPr>
          </a:p>
          <a:p>
            <a:pPr marL="0" lvl="0" indent="0">
              <a:buClr>
                <a:srgbClr val="00B050"/>
              </a:buClr>
              <a:buFont typeface="Symbol" panose="05050102010706020507" pitchFamily="18" charset="2"/>
              <a:buNone/>
            </a:pPr>
            <a:r>
              <a:rPr lang="fr-FR" sz="12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200"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 On va apprendre à écrire sans se tromper des mots avec la lettre </a:t>
            </a:r>
            <a:r>
              <a:rPr lang="fr-FR" sz="1200" b="1" i="1"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-c</a:t>
            </a:r>
            <a:r>
              <a:rPr lang="fr-FR" sz="1200"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 quand elle se prononce [s]. Votre travail est de découvrir une nouvelle petite règle. Ce travail va ressembler à celui qu’on a fait dans les leçons </a:t>
            </a:r>
            <a:r>
              <a:rPr lang="fr-FR" sz="1200" i="1"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Du poisson et du poison</a:t>
            </a:r>
            <a:r>
              <a:rPr lang="fr-FR" sz="1200"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 ou </a:t>
            </a:r>
            <a:r>
              <a:rPr lang="fr-FR" sz="1200" i="1"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Le concombre</a:t>
            </a:r>
            <a:r>
              <a:rPr lang="fr-FR" sz="1200"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 »</a:t>
            </a:r>
            <a:endParaRPr lang="fr-FR" sz="1200" dirty="0">
              <a:effectLst/>
              <a:latin typeface="Times New Roman" panose="02020603050405020304" pitchFamily="18" charset="0"/>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1F96DADD-A7E1-47DD-8EF7-24A252270823}" type="slidenum">
              <a:rPr lang="fr-FR" smtClean="0"/>
              <a:t>5</a:t>
            </a:fld>
            <a:endParaRPr lang="fr-FR"/>
          </a:p>
        </p:txBody>
      </p:sp>
    </p:spTree>
    <p:extLst>
      <p:ext uri="{BB962C8B-B14F-4D97-AF65-F5344CB8AC3E}">
        <p14:creationId xmlns:p14="http://schemas.microsoft.com/office/powerpoint/2010/main" val="581747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t>PHASE 2 :</a:t>
            </a:r>
            <a:r>
              <a:rPr lang="fr-FR" sz="1800" b="1" dirty="0">
                <a:effectLst/>
                <a:latin typeface="Times New Roman" panose="02020603050405020304" pitchFamily="18" charset="0"/>
                <a:ea typeface="Times New Roman" panose="02020603050405020304" pitchFamily="18" charset="0"/>
              </a:rPr>
              <a:t> </a:t>
            </a:r>
            <a:r>
              <a:rPr lang="fr-FR" sz="1800" b="1" i="1" dirty="0">
                <a:effectLst/>
                <a:highlight>
                  <a:srgbClr val="D3D3D3"/>
                </a:highlight>
                <a:latin typeface="Times New Roman" panose="02020603050405020304" pitchFamily="18" charset="0"/>
                <a:ea typeface="Times New Roman" panose="02020603050405020304" pitchFamily="18" charset="0"/>
              </a:rPr>
              <a:t>Observation</a:t>
            </a:r>
            <a:r>
              <a:rPr lang="fr-FR" sz="1800" b="1" dirty="0">
                <a:effectLst/>
                <a:highlight>
                  <a:srgbClr val="D3D3D3"/>
                </a:highlight>
                <a:latin typeface="Times New Roman" panose="02020603050405020304" pitchFamily="18" charset="0"/>
                <a:ea typeface="Times New Roman" panose="02020603050405020304" pitchFamily="18" charset="0"/>
              </a:rPr>
              <a:t>.</a:t>
            </a:r>
            <a:r>
              <a:rPr lang="fr-FR" sz="1800" b="1" dirty="0">
                <a:effectLst/>
                <a:latin typeface="Times New Roman" panose="02020603050405020304" pitchFamily="18" charset="0"/>
                <a:ea typeface="Times New Roman" panose="02020603050405020304" pitchFamily="18" charset="0"/>
              </a:rPr>
              <a:t> Repérer que le son [s] peut s’écrire avec </a:t>
            </a:r>
            <a:r>
              <a:rPr lang="fr-FR" sz="1800" b="1" i="1" dirty="0">
                <a:effectLst/>
                <a:latin typeface="Times New Roman" panose="02020603050405020304" pitchFamily="18" charset="0"/>
                <a:ea typeface="Times New Roman" panose="02020603050405020304" pitchFamily="18" charset="0"/>
              </a:rPr>
              <a:t>-c</a:t>
            </a:r>
            <a:r>
              <a:rPr lang="fr-FR" sz="1800" b="1" dirty="0">
                <a:effectLst/>
                <a:latin typeface="Times New Roman" panose="02020603050405020304" pitchFamily="18" charset="0"/>
                <a:ea typeface="Times New Roman" panose="02020603050405020304" pitchFamily="18" charset="0"/>
              </a:rPr>
              <a:t> ou </a:t>
            </a:r>
            <a:r>
              <a:rPr lang="fr-FR" sz="1800" b="1" i="1" dirty="0">
                <a:effectLst/>
                <a:latin typeface="Times New Roman" panose="02020603050405020304" pitchFamily="18" charset="0"/>
                <a:ea typeface="Times New Roman" panose="02020603050405020304" pitchFamily="18" charset="0"/>
              </a:rPr>
              <a:t>-ç</a:t>
            </a:r>
            <a:endParaRPr lang="fr-FR" sz="1800" b="1" dirty="0">
              <a:effectLst/>
              <a:latin typeface="Times New Roman" panose="02020603050405020304" pitchFamily="18" charset="0"/>
              <a:ea typeface="Times New Roman" panose="02020603050405020304" pitchFamily="18" charset="0"/>
            </a:endParaRPr>
          </a:p>
          <a:p>
            <a:endParaRPr lang="fr-FR" sz="1800" dirty="0"/>
          </a:p>
          <a:p>
            <a:pPr marL="0" lvl="0" indent="0">
              <a:spcAft>
                <a:spcPts val="0"/>
              </a:spcAft>
              <a:buClr>
                <a:srgbClr val="00B050"/>
              </a:buClr>
              <a:buFont typeface="Symbol" panose="05050102010706020507" pitchFamily="18" charset="2"/>
              <a:buNone/>
            </a:pPr>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 Voici deux mots qui contiennent la lettre </a:t>
            </a:r>
            <a:r>
              <a:rPr lang="fr-FR" sz="1800" b="1"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a:t>
            </a:r>
            <a:r>
              <a:rPr lang="fr-FR" sz="1800" b="1" i="1"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c</a:t>
            </a:r>
            <a:r>
              <a:rPr lang="fr-FR" sz="1800"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 qui se prononce [s]. »</a:t>
            </a:r>
            <a:endParaRPr lang="fr-FR" sz="1800" dirty="0">
              <a:solidFill>
                <a:schemeClr val="tx1"/>
              </a:solidFill>
              <a:effectLst/>
              <a:latin typeface="Times New Roman" panose="02020603050405020304" pitchFamily="18" charset="0"/>
              <a:ea typeface="Times New Roman" panose="02020603050405020304" pitchFamily="18" charset="0"/>
              <a:cs typeface="+mn-cs"/>
            </a:endParaRPr>
          </a:p>
          <a:p>
            <a:pPr marL="0" lvl="0" indent="0">
              <a:spcAft>
                <a:spcPts val="0"/>
              </a:spcAft>
              <a:buClr>
                <a:srgbClr val="00B050"/>
              </a:buClr>
              <a:buFont typeface="Symbol" panose="05050102010706020507" pitchFamily="18" charset="2"/>
              <a:buNone/>
            </a:pPr>
            <a:r>
              <a:rPr lang="fr-FR" sz="1800" b="1"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Lire : </a:t>
            </a:r>
            <a:r>
              <a:rPr lang="fr-FR" sz="18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se balancer, balançoire.</a:t>
            </a:r>
            <a:endParaRPr lang="fr-FR" sz="1800" b="1" dirty="0">
              <a:effectLst/>
              <a:latin typeface="Times New Roman" panose="02020603050405020304" pitchFamily="18" charset="0"/>
              <a:ea typeface="Times New Roman" panose="02020603050405020304" pitchFamily="18" charset="0"/>
            </a:endParaRPr>
          </a:p>
          <a:p>
            <a:pPr marL="180340">
              <a:spcAft>
                <a:spcPts val="0"/>
              </a:spcAft>
            </a:pPr>
            <a:r>
              <a:rPr lang="fr-FR" sz="18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a:t>
            </a:r>
            <a:endParaRPr lang="fr-FR" sz="1800" dirty="0">
              <a:effectLst/>
              <a:latin typeface="Times New Roman" panose="02020603050405020304" pitchFamily="18" charset="0"/>
              <a:ea typeface="Times New Roman" panose="02020603050405020304" pitchFamily="18" charset="0"/>
            </a:endParaRPr>
          </a:p>
          <a:p>
            <a:pPr marL="0" lvl="0" indent="0">
              <a:spcAft>
                <a:spcPts val="0"/>
              </a:spcAft>
              <a:buClr>
                <a:srgbClr val="00B050"/>
              </a:buClr>
              <a:buFont typeface="Symbol" panose="05050102010706020507" pitchFamily="18" charset="2"/>
              <a:buNone/>
            </a:pPr>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 Que veulent dire ces mots ? Y-a-t-il un rapport entre eux ? »</a:t>
            </a:r>
          </a:p>
          <a:p>
            <a:pPr marL="0" lvl="0" indent="0">
              <a:spcAft>
                <a:spcPts val="0"/>
              </a:spcAft>
              <a:buClr>
                <a:srgbClr val="00B050"/>
              </a:buClr>
              <a:buFont typeface="Symbol" panose="05050102010706020507" pitchFamily="18" charset="2"/>
              <a:buNone/>
            </a:pPr>
            <a:r>
              <a:rPr lang="fr-FR" sz="1800" b="1" u="sng" dirty="0">
                <a:solidFill>
                  <a:srgbClr val="00B050"/>
                </a:solidFill>
                <a:effectLst/>
                <a:latin typeface="Times New Roman" panose="02020603050405020304" pitchFamily="18" charset="0"/>
                <a:ea typeface="Times New Roman" panose="02020603050405020304" pitchFamily="18" charset="0"/>
                <a:cs typeface="Calibri" panose="020F0502020204030204" pitchFamily="34" charset="0"/>
              </a:rPr>
              <a:t>Réponse attendue</a:t>
            </a:r>
            <a:r>
              <a:rPr lang="fr-FR" sz="1800" b="1" dirty="0">
                <a:solidFill>
                  <a:srgbClr val="00B050"/>
                </a:solidFill>
                <a:effectLst/>
                <a:latin typeface="Times New Roman" panose="02020603050405020304" pitchFamily="18" charset="0"/>
                <a:ea typeface="Times New Roman" panose="02020603050405020304" pitchFamily="18" charset="0"/>
                <a:cs typeface="Calibri" panose="020F0502020204030204" pitchFamily="34" charset="0"/>
              </a:rPr>
              <a:t> </a:t>
            </a:r>
            <a:r>
              <a:rPr lang="fr-FR" sz="1800" b="0" dirty="0">
                <a:solidFill>
                  <a:srgbClr val="00B050"/>
                </a:solidFill>
                <a:effectLst/>
                <a:latin typeface="Times New Roman" panose="02020603050405020304" pitchFamily="18" charset="0"/>
                <a:ea typeface="Times New Roman" panose="02020603050405020304" pitchFamily="18" charset="0"/>
                <a:cs typeface="Calibri" panose="020F0502020204030204" pitchFamily="34" charset="0"/>
              </a:rPr>
              <a:t>:</a:t>
            </a:r>
            <a:endParaRPr lang="fr-FR" sz="1800" b="0" dirty="0">
              <a:solidFill>
                <a:schemeClr val="tx1"/>
              </a:solidFill>
              <a:effectLst/>
              <a:latin typeface="Times New Roman" panose="02020603050405020304" pitchFamily="18" charset="0"/>
              <a:ea typeface="Times New Roman" panose="02020603050405020304" pitchFamily="18" charset="0"/>
              <a:cs typeface="+mn-cs"/>
            </a:endParaRPr>
          </a:p>
          <a:p>
            <a:pPr marL="0" lvl="0" indent="0">
              <a:spcAft>
                <a:spcPts val="0"/>
              </a:spcAft>
              <a:buClr>
                <a:srgbClr val="00B050"/>
              </a:buClr>
              <a:buFont typeface="Symbol" panose="05050102010706020507" pitchFamily="18" charset="2"/>
              <a:buNone/>
            </a:pPr>
            <a:r>
              <a:rPr lang="fr-FR" sz="18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Une </a:t>
            </a:r>
            <a:r>
              <a:rPr lang="fr-FR" sz="1800" b="1"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balançoire</a:t>
            </a:r>
            <a:r>
              <a:rPr lang="fr-FR" sz="18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c’est fait pour </a:t>
            </a:r>
            <a:r>
              <a:rPr lang="fr-FR" sz="1800" b="1"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se balancer</a:t>
            </a:r>
            <a:r>
              <a:rPr lang="fr-FR" sz="18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a:t>
            </a:r>
            <a:endParaRPr lang="fr-FR" sz="1800" dirty="0">
              <a:effectLst/>
              <a:latin typeface="Times New Roman" panose="02020603050405020304" pitchFamily="18" charset="0"/>
              <a:ea typeface="Times New Roman" panose="02020603050405020304" pitchFamily="18" charset="0"/>
            </a:endParaRPr>
          </a:p>
          <a:p>
            <a:endPar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endParaRPr>
          </a:p>
          <a:p>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b="1"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Expliquer</a:t>
            </a:r>
            <a:r>
              <a:rPr lang="fr-FR" sz="18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(ou </a:t>
            </a:r>
            <a:r>
              <a:rPr lang="fr-FR" sz="1800" b="1"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faire retrouver</a:t>
            </a:r>
            <a:r>
              <a:rPr lang="fr-FR" sz="18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selon les connaissances de la classe) que les mots </a:t>
            </a:r>
            <a:r>
              <a:rPr lang="fr-FR" sz="1800" i="1"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se balancer</a:t>
            </a:r>
            <a:r>
              <a:rPr lang="fr-FR" sz="1800" i="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et </a:t>
            </a:r>
            <a:r>
              <a:rPr lang="fr-FR" sz="1800" i="1"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balançoire</a:t>
            </a:r>
            <a:r>
              <a:rPr lang="fr-FR" sz="18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font partie de la même famille.</a:t>
            </a:r>
            <a:endParaRPr lang="fr-FR" dirty="0"/>
          </a:p>
        </p:txBody>
      </p:sp>
      <p:sp>
        <p:nvSpPr>
          <p:cNvPr id="4" name="Espace réservé du numéro de diapositive 3"/>
          <p:cNvSpPr>
            <a:spLocks noGrp="1"/>
          </p:cNvSpPr>
          <p:nvPr>
            <p:ph type="sldNum" sz="quarter" idx="5"/>
          </p:nvPr>
        </p:nvSpPr>
        <p:spPr/>
        <p:txBody>
          <a:bodyPr/>
          <a:lstStyle/>
          <a:p>
            <a:fld id="{1F96DADD-A7E1-47DD-8EF7-24A252270823}" type="slidenum">
              <a:rPr lang="fr-FR" smtClean="0"/>
              <a:t>6</a:t>
            </a:fld>
            <a:endParaRPr lang="fr-FR"/>
          </a:p>
        </p:txBody>
      </p:sp>
    </p:spTree>
    <p:extLst>
      <p:ext uri="{BB962C8B-B14F-4D97-AF65-F5344CB8AC3E}">
        <p14:creationId xmlns:p14="http://schemas.microsoft.com/office/powerpoint/2010/main" val="2850074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 Que constatez-vous sur l’écriture de ces deux mots de la même famille ? »</a:t>
            </a:r>
          </a:p>
          <a:p>
            <a:endParaRPr lang="fr-FR" sz="1800" b="1" u="sng" dirty="0">
              <a:solidFill>
                <a:srgbClr val="00B050"/>
              </a:solidFill>
              <a:effectLst/>
              <a:latin typeface="Times New Roman" panose="02020603050405020304" pitchFamily="18" charset="0"/>
              <a:ea typeface="Times New Roman" panose="02020603050405020304" pitchFamily="18" charset="0"/>
              <a:cs typeface="Calibri" panose="020F0502020204030204" pitchFamily="34" charset="0"/>
            </a:endParaRPr>
          </a:p>
          <a:p>
            <a:r>
              <a:rPr lang="fr-FR" sz="1800" b="1" u="sng" dirty="0">
                <a:solidFill>
                  <a:srgbClr val="00B050"/>
                </a:solidFill>
                <a:effectLst/>
                <a:latin typeface="Times New Roman" panose="02020603050405020304" pitchFamily="18" charset="0"/>
                <a:ea typeface="Times New Roman" panose="02020603050405020304" pitchFamily="18" charset="0"/>
                <a:cs typeface="Calibri" panose="020F0502020204030204" pitchFamily="34" charset="0"/>
              </a:rPr>
              <a:t>Réponse attendue</a:t>
            </a:r>
            <a:r>
              <a:rPr lang="fr-FR" sz="1800" b="1" dirty="0">
                <a:solidFill>
                  <a:srgbClr val="00B050"/>
                </a:solidFill>
                <a:effectLst/>
                <a:latin typeface="Times New Roman" panose="02020603050405020304" pitchFamily="18" charset="0"/>
                <a:ea typeface="Times New Roman" panose="02020603050405020304" pitchFamily="18" charset="0"/>
                <a:cs typeface="Calibri" panose="020F0502020204030204" pitchFamily="34" charset="0"/>
              </a:rPr>
              <a:t> </a:t>
            </a:r>
            <a:r>
              <a:rPr lang="fr-FR" sz="1800" b="0" dirty="0">
                <a:solidFill>
                  <a:srgbClr val="00B050"/>
                </a:solidFill>
                <a:effectLst/>
                <a:latin typeface="Times New Roman" panose="02020603050405020304" pitchFamily="18" charset="0"/>
                <a:ea typeface="Times New Roman" panose="02020603050405020304" pitchFamily="18" charset="0"/>
                <a:cs typeface="Calibri" panose="020F0502020204030204" pitchFamily="34" charset="0"/>
              </a:rPr>
              <a:t>:</a:t>
            </a:r>
            <a:endParaRPr lang="fr-FR" sz="1800" b="0" dirty="0">
              <a:solidFill>
                <a:schemeClr val="tx1"/>
              </a:solidFill>
              <a:effectLst/>
              <a:latin typeface="Times New Roman" panose="02020603050405020304" pitchFamily="18" charset="0"/>
              <a:ea typeface="Times New Roman" panose="02020603050405020304" pitchFamily="18" charset="0"/>
              <a:cs typeface="+mn-cs"/>
            </a:endParaRPr>
          </a:p>
          <a:p>
            <a:r>
              <a:rPr lang="fr-FR" sz="18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Bien que de la même famille, ces deux mots ne s’écrivent pas avec le même</a:t>
            </a:r>
            <a:r>
              <a:rPr lang="fr-FR" sz="1800" b="1"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a:t>
            </a:r>
            <a:r>
              <a:rPr lang="fr-FR" sz="1800" b="1" i="1"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-c</a:t>
            </a:r>
            <a:r>
              <a:rPr lang="fr-FR" sz="18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Dans </a:t>
            </a:r>
            <a:r>
              <a:rPr lang="fr-FR" sz="1800" i="1"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balancer</a:t>
            </a:r>
            <a:r>
              <a:rPr lang="fr-FR" sz="18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la lettre </a:t>
            </a:r>
            <a:r>
              <a:rPr lang="fr-FR" sz="1800" b="1" i="1"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-c</a:t>
            </a:r>
            <a:r>
              <a:rPr lang="fr-FR" sz="18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s’écrit normalement et dans </a:t>
            </a:r>
            <a:r>
              <a:rPr lang="fr-FR" sz="1800" i="1"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balançoire</a:t>
            </a:r>
            <a:r>
              <a:rPr lang="fr-FR" sz="18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il s’écrit avec un petit « tortillon », une « petite virgule » dessous.</a:t>
            </a:r>
            <a:endParaRPr lang="fr-FR" sz="1800" dirty="0">
              <a:effectLst/>
              <a:latin typeface="Times New Roman" panose="02020603050405020304" pitchFamily="18" charset="0"/>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1F96DADD-A7E1-47DD-8EF7-24A252270823}" type="slidenum">
              <a:rPr lang="fr-FR" smtClean="0"/>
              <a:t>7</a:t>
            </a:fld>
            <a:endParaRPr lang="fr-FR"/>
          </a:p>
        </p:txBody>
      </p:sp>
    </p:spTree>
    <p:extLst>
      <p:ext uri="{BB962C8B-B14F-4D97-AF65-F5344CB8AC3E}">
        <p14:creationId xmlns:p14="http://schemas.microsoft.com/office/powerpoint/2010/main" val="1801321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spcAft>
                <a:spcPts val="0"/>
              </a:spcAft>
              <a:buClr>
                <a:srgbClr val="00B050"/>
              </a:buClr>
              <a:buFont typeface="Symbol" panose="05050102010706020507" pitchFamily="18" charset="2"/>
              <a:buNone/>
            </a:pPr>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 Ce "tortillon", </a:t>
            </a:r>
            <a:r>
              <a:rPr lang="fr-FR" sz="1800" dirty="0">
                <a:solidFill>
                  <a:srgbClr val="0070C0"/>
                </a:solidFill>
                <a:effectLst/>
                <a:latin typeface="Times New Roman" panose="02020603050405020304" pitchFamily="18" charset="0"/>
                <a:ea typeface="Cambria" panose="02040503050406030204" pitchFamily="18" charset="0"/>
              </a:rPr>
              <a:t>ce petit ajout qui fait comme une virgule accrochée sous le </a:t>
            </a:r>
            <a:r>
              <a:rPr lang="fr-FR" sz="1800" b="1" i="1" dirty="0">
                <a:solidFill>
                  <a:srgbClr val="0070C0"/>
                </a:solidFill>
                <a:effectLst/>
                <a:latin typeface="Times New Roman" panose="02020603050405020304" pitchFamily="18" charset="0"/>
                <a:ea typeface="Cambria" panose="02040503050406030204" pitchFamily="18" charset="0"/>
              </a:rPr>
              <a:t>c</a:t>
            </a:r>
            <a:r>
              <a:rPr lang="fr-FR" sz="1800" i="1" dirty="0">
                <a:solidFill>
                  <a:srgbClr val="0070C0"/>
                </a:solidFill>
                <a:effectLst/>
                <a:latin typeface="Times New Roman" panose="02020603050405020304" pitchFamily="18" charset="0"/>
                <a:ea typeface="Cambria" panose="02040503050406030204" pitchFamily="18" charset="0"/>
              </a:rPr>
              <a:t>,</a:t>
            </a:r>
            <a:r>
              <a:rPr lang="fr-FR" sz="1800" dirty="0">
                <a:solidFill>
                  <a:srgbClr val="0070C0"/>
                </a:solidFill>
                <a:effectLst/>
                <a:latin typeface="Times New Roman" panose="02020603050405020304" pitchFamily="18" charset="0"/>
                <a:ea typeface="Cambria" panose="02040503050406030204" pitchFamily="18" charset="0"/>
              </a:rPr>
              <a:t> on l’appelle la </a:t>
            </a:r>
            <a:r>
              <a:rPr lang="fr-FR" sz="1800" b="1" dirty="0">
                <a:solidFill>
                  <a:srgbClr val="0070C0"/>
                </a:solidFill>
                <a:effectLst/>
                <a:latin typeface="Times New Roman" panose="02020603050405020304" pitchFamily="18" charset="0"/>
                <a:ea typeface="Cambria" panose="02040503050406030204" pitchFamily="18" charset="0"/>
              </a:rPr>
              <a:t>cédille</a:t>
            </a:r>
            <a:r>
              <a:rPr lang="fr-FR" sz="1800" dirty="0">
                <a:solidFill>
                  <a:srgbClr val="0070C0"/>
                </a:solidFill>
                <a:effectLst/>
                <a:latin typeface="Times New Roman" panose="02020603050405020304" pitchFamily="18" charset="0"/>
                <a:ea typeface="Cambria" panose="02040503050406030204" pitchFamily="18" charset="0"/>
              </a:rPr>
              <a:t>. »</a:t>
            </a:r>
            <a:endParaRPr lang="fr-FR" sz="1800" b="0" dirty="0">
              <a:solidFill>
                <a:schemeClr val="tx1"/>
              </a:solidFill>
              <a:effectLst/>
              <a:latin typeface="Times New Roman" panose="02020603050405020304" pitchFamily="18" charset="0"/>
              <a:ea typeface="Cambria" panose="02040503050406030204" pitchFamily="18" charset="0"/>
              <a:cs typeface="+mn-cs"/>
            </a:endParaRPr>
          </a:p>
          <a:p>
            <a:pPr marL="0" lvl="0" indent="0">
              <a:spcAft>
                <a:spcPts val="0"/>
              </a:spcAft>
              <a:buClr>
                <a:srgbClr val="00B050"/>
              </a:buClr>
              <a:buFont typeface="Symbol" panose="05050102010706020507" pitchFamily="18" charset="2"/>
              <a:buNone/>
            </a:pPr>
            <a:endParaRPr lang="fr-FR" b="1" dirty="0">
              <a:solidFill>
                <a:srgbClr val="000000"/>
              </a:solidFill>
              <a:effectLst/>
              <a:cs typeface="Calibri" panose="020F0502020204030204" pitchFamily="34" charset="0"/>
            </a:endParaRPr>
          </a:p>
          <a:p>
            <a:pPr marL="0" lvl="0" indent="0">
              <a:spcAft>
                <a:spcPts val="0"/>
              </a:spcAft>
              <a:buClr>
                <a:srgbClr val="00B050"/>
              </a:buClr>
              <a:buFont typeface="Symbol" panose="05050102010706020507" pitchFamily="18" charset="2"/>
              <a:buNone/>
            </a:pPr>
            <a:r>
              <a:rPr lang="fr-FR" sz="1200" dirty="0">
                <a:solidFill>
                  <a:srgbClr val="FF0000"/>
                </a:solidFill>
                <a:effectLst/>
                <a:latin typeface="+mn-lt"/>
                <a:ea typeface="Calibri" panose="020F0502020204030204" pitchFamily="34" charset="0"/>
                <a:cs typeface="Calibri" panose="020F0502020204030204" pitchFamily="34" charset="0"/>
                <a:sym typeface="Wingdings 3" pitchFamily="2" charset="2"/>
              </a:rPr>
              <a:t></a:t>
            </a:r>
            <a:r>
              <a:rPr lang="fr-FR" sz="1200" b="1" dirty="0">
                <a:solidFill>
                  <a:srgbClr val="000000"/>
                </a:solidFill>
                <a:effectLst/>
                <a:latin typeface="+mn-lt"/>
                <a:ea typeface="Calibri" panose="020F0502020204030204" pitchFamily="34" charset="0"/>
                <a:cs typeface="Calibri" panose="020F0502020204030204" pitchFamily="34" charset="0"/>
                <a:sym typeface="Wingdings 3" pitchFamily="2" charset="2"/>
              </a:rPr>
              <a:t> </a:t>
            </a:r>
            <a:r>
              <a:rPr lang="fr-FR" dirty="0">
                <a:solidFill>
                  <a:srgbClr val="0070C0"/>
                </a:solidFill>
                <a:effectLst/>
                <a:cs typeface="Calibri" panose="020F0502020204030204" pitchFamily="34" charset="0"/>
              </a:rPr>
              <a:t>« À votre avis, pourquoi il y a une cédille ? »</a:t>
            </a:r>
          </a:p>
          <a:p>
            <a:pPr marL="0" lvl="0" indent="0">
              <a:spcAft>
                <a:spcPts val="0"/>
              </a:spcAft>
              <a:buClr>
                <a:srgbClr val="00B050"/>
              </a:buClr>
              <a:buFont typeface="Symbol" panose="05050102010706020507" pitchFamily="18" charset="2"/>
              <a:buNone/>
            </a:pPr>
            <a:endParaRPr lang="fr-FR" sz="1800" b="1" dirty="0">
              <a:effectLst/>
              <a:latin typeface="Times New Roman" panose="02020603050405020304" pitchFamily="18" charset="0"/>
              <a:ea typeface="Times New Roman" panose="02020603050405020304" pitchFamily="18" charset="0"/>
            </a:endParaRPr>
          </a:p>
          <a:p>
            <a:pPr marL="0" lvl="0" indent="0">
              <a:spcAft>
                <a:spcPts val="0"/>
              </a:spcAft>
              <a:buClr>
                <a:srgbClr val="00B050"/>
              </a:buClr>
              <a:buFont typeface="Symbol" panose="05050102010706020507" pitchFamily="18" charset="2"/>
              <a:buNone/>
            </a:pPr>
            <a:r>
              <a:rPr lang="fr-FR" sz="1800" dirty="0">
                <a:solidFill>
                  <a:srgbClr val="0070C0"/>
                </a:solidFill>
                <a:effectLst/>
                <a:latin typeface="Times New Roman" panose="02020603050405020304" pitchFamily="18" charset="0"/>
                <a:ea typeface="Times New Roman" panose="02020603050405020304" pitchFamily="18" charset="0"/>
              </a:rPr>
              <a:t>« La classe y reviendra. »</a:t>
            </a:r>
            <a:endParaRPr lang="fr-FR" sz="1800" dirty="0">
              <a:effectLst/>
              <a:latin typeface="Times New Roman" panose="02020603050405020304" pitchFamily="18" charset="0"/>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1F96DADD-A7E1-47DD-8EF7-24A252270823}" type="slidenum">
              <a:rPr lang="fr-FR" smtClean="0"/>
              <a:t>8</a:t>
            </a:fld>
            <a:endParaRPr lang="fr-FR"/>
          </a:p>
        </p:txBody>
      </p:sp>
    </p:spTree>
    <p:extLst>
      <p:ext uri="{BB962C8B-B14F-4D97-AF65-F5344CB8AC3E}">
        <p14:creationId xmlns:p14="http://schemas.microsoft.com/office/powerpoint/2010/main" val="1243890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effectLst/>
                <a:latin typeface="Times New Roman" panose="02020603050405020304" pitchFamily="18" charset="0"/>
                <a:ea typeface="Times New Roman" panose="02020603050405020304" pitchFamily="18" charset="0"/>
              </a:rPr>
              <a:t>PHASE 3 : </a:t>
            </a:r>
            <a:r>
              <a:rPr lang="fr-FR" sz="1800" b="1" i="1" dirty="0">
                <a:effectLst/>
                <a:highlight>
                  <a:srgbClr val="C0C0C0"/>
                </a:highlight>
                <a:latin typeface="Times New Roman" panose="02020603050405020304" pitchFamily="18" charset="0"/>
                <a:ea typeface="Times New Roman" panose="02020603050405020304" pitchFamily="18" charset="0"/>
              </a:rPr>
              <a:t>Observation</a:t>
            </a:r>
            <a:r>
              <a:rPr lang="fr-FR" sz="1800" b="1" dirty="0">
                <a:effectLst/>
                <a:highlight>
                  <a:srgbClr val="C0C0C0"/>
                </a:highlight>
                <a:latin typeface="Times New Roman" panose="02020603050405020304" pitchFamily="18" charset="0"/>
                <a:ea typeface="Times New Roman" panose="02020603050405020304" pitchFamily="18" charset="0"/>
              </a:rPr>
              <a:t>.</a:t>
            </a:r>
            <a:r>
              <a:rPr lang="fr-FR" sz="1800" b="1" dirty="0">
                <a:effectLst/>
                <a:latin typeface="Times New Roman" panose="02020603050405020304" pitchFamily="18" charset="0"/>
                <a:ea typeface="Times New Roman" panose="02020603050405020304" pitchFamily="18" charset="0"/>
              </a:rPr>
              <a:t> Comprendre quand [s] s’écrit avec </a:t>
            </a:r>
            <a:r>
              <a:rPr lang="fr-FR" sz="1800" b="1" i="1" dirty="0">
                <a:effectLst/>
                <a:latin typeface="Times New Roman" panose="02020603050405020304" pitchFamily="18" charset="0"/>
                <a:ea typeface="Times New Roman" panose="02020603050405020304" pitchFamily="18" charset="0"/>
              </a:rPr>
              <a:t>-c</a:t>
            </a:r>
            <a:r>
              <a:rPr lang="fr-FR" sz="1800" b="1" dirty="0">
                <a:effectLst/>
                <a:latin typeface="Times New Roman" panose="02020603050405020304" pitchFamily="18" charset="0"/>
                <a:ea typeface="Times New Roman" panose="02020603050405020304" pitchFamily="18" charset="0"/>
              </a:rPr>
              <a:t> ou </a:t>
            </a:r>
            <a:r>
              <a:rPr lang="fr-FR" sz="1800" b="1" i="1" dirty="0">
                <a:effectLst/>
                <a:latin typeface="Times New Roman" panose="02020603050405020304" pitchFamily="18" charset="0"/>
                <a:ea typeface="Times New Roman" panose="02020603050405020304" pitchFamily="18" charset="0"/>
              </a:rPr>
              <a:t>–ç</a:t>
            </a:r>
          </a:p>
          <a:p>
            <a:endParaRPr lang="fr-FR" sz="1800" b="1" i="1" dirty="0">
              <a:effectLst/>
              <a:latin typeface="Times New Roman" panose="02020603050405020304" pitchFamily="18" charset="0"/>
              <a:ea typeface="Times New Roman" panose="02020603050405020304" pitchFamily="18" charset="0"/>
            </a:endParaRPr>
          </a:p>
          <a:p>
            <a:pPr marL="0" lvl="0" indent="0">
              <a:spcAft>
                <a:spcPts val="0"/>
              </a:spcAft>
              <a:buClr>
                <a:srgbClr val="00B050"/>
              </a:buClr>
              <a:buFont typeface="Symbol" panose="05050102010706020507" pitchFamily="18" charset="2"/>
              <a:buNone/>
            </a:pPr>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 Prenez vos ardoises et écrivez d’un côté (au recto) un </a:t>
            </a:r>
            <a:r>
              <a:rPr lang="fr-FR" sz="1800" b="1"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a:t>
            </a:r>
            <a:r>
              <a:rPr lang="fr-FR" sz="1800" b="1" i="1"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c</a:t>
            </a:r>
            <a:r>
              <a:rPr lang="fr-FR" sz="1800"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 sans cédille, et de l’autre côté (au verso) un </a:t>
            </a:r>
            <a:r>
              <a:rPr lang="fr-FR" sz="1800" b="1"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a:t>
            </a:r>
            <a:r>
              <a:rPr lang="fr-FR" sz="1800" b="1" i="1"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ç</a:t>
            </a:r>
            <a:r>
              <a:rPr lang="fr-FR" sz="1800"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 avec cédille.</a:t>
            </a:r>
            <a:endParaRPr lang="fr-FR" sz="1800" dirty="0">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endParaRPr>
          </a:p>
          <a:p>
            <a:pPr marL="0" lvl="0" indent="0">
              <a:spcAft>
                <a:spcPts val="0"/>
              </a:spcAft>
              <a:buClr>
                <a:srgbClr val="00B050"/>
              </a:buClr>
              <a:buFont typeface="Symbol" panose="05050102010706020507" pitchFamily="18" charset="2"/>
              <a:buNone/>
            </a:pPr>
            <a:r>
              <a:rPr lang="fr-FR" sz="1800" dirty="0">
                <a:solidFill>
                  <a:srgbClr val="0070C0"/>
                </a:solidFill>
                <a:effectLst/>
                <a:latin typeface="Times New Roman" panose="02020603050405020304" pitchFamily="18" charset="0"/>
                <a:ea typeface="Times New Roman" panose="02020603050405020304" pitchFamily="18" charset="0"/>
              </a:rPr>
              <a:t>Je vais vous dire des mots. Vous allez essayer de deviner si le mot que je dis va s’écrire avec un -</a:t>
            </a:r>
            <a:r>
              <a:rPr lang="fr-FR" sz="1800" b="1" i="1" dirty="0">
                <a:solidFill>
                  <a:srgbClr val="0070C0"/>
                </a:solidFill>
                <a:effectLst/>
                <a:latin typeface="Times New Roman" panose="02020603050405020304" pitchFamily="18" charset="0"/>
                <a:ea typeface="Times New Roman" panose="02020603050405020304" pitchFamily="18" charset="0"/>
              </a:rPr>
              <a:t>c</a:t>
            </a:r>
            <a:r>
              <a:rPr lang="fr-FR" sz="1800" dirty="0">
                <a:solidFill>
                  <a:srgbClr val="0070C0"/>
                </a:solidFill>
                <a:effectLst/>
                <a:latin typeface="Times New Roman" panose="02020603050405020304" pitchFamily="18" charset="0"/>
                <a:ea typeface="Times New Roman" panose="02020603050405020304" pitchFamily="18" charset="0"/>
              </a:rPr>
              <a:t> sans cédille, ou s’il va s’écrire avec un </a:t>
            </a:r>
            <a:r>
              <a:rPr lang="fr-FR" sz="1800" b="1" i="1" dirty="0">
                <a:solidFill>
                  <a:srgbClr val="0070C0"/>
                </a:solidFill>
                <a:effectLst/>
                <a:latin typeface="Times New Roman" panose="02020603050405020304" pitchFamily="18" charset="0"/>
                <a:ea typeface="Times New Roman" panose="02020603050405020304" pitchFamily="18" charset="0"/>
              </a:rPr>
              <a:t>-ç</a:t>
            </a:r>
            <a:r>
              <a:rPr lang="fr-FR" sz="1800" dirty="0">
                <a:solidFill>
                  <a:srgbClr val="0070C0"/>
                </a:solidFill>
                <a:effectLst/>
                <a:latin typeface="Times New Roman" panose="02020603050405020304" pitchFamily="18" charset="0"/>
                <a:ea typeface="Times New Roman" panose="02020603050405020304" pitchFamily="18" charset="0"/>
              </a:rPr>
              <a:t> avec cédille. Vous lèverez votre ardoise selon ce que vous pensez. Et puis vous expliquerez votre choix.</a:t>
            </a:r>
            <a:endParaRPr lang="fr-FR" sz="1800" dirty="0">
              <a:solidFill>
                <a:schemeClr val="tx1"/>
              </a:solidFill>
              <a:effectLst/>
              <a:latin typeface="Times New Roman" panose="02020603050405020304" pitchFamily="18" charset="0"/>
              <a:ea typeface="Times New Roman" panose="02020603050405020304" pitchFamily="18" charset="0"/>
            </a:endParaRPr>
          </a:p>
          <a:p>
            <a:pPr marL="0" lvl="0" indent="0">
              <a:spcAft>
                <a:spcPts val="0"/>
              </a:spcAft>
              <a:buClr>
                <a:srgbClr val="00B050"/>
              </a:buClr>
              <a:buFont typeface="Symbol" panose="05050102010706020507" pitchFamily="18" charset="2"/>
              <a:buNone/>
            </a:pPr>
            <a:r>
              <a:rPr lang="fr-FR" sz="1800" dirty="0">
                <a:solidFill>
                  <a:srgbClr val="0070C0"/>
                </a:solidFill>
                <a:effectLst/>
                <a:latin typeface="Times New Roman" panose="02020603050405020304" pitchFamily="18" charset="0"/>
                <a:ea typeface="Times New Roman" panose="02020603050405020304" pitchFamily="18" charset="0"/>
              </a:rPr>
              <a:t>Si vous ne devinez pas, ce n’est pas grave. »</a:t>
            </a:r>
            <a:endParaRPr lang="fr-FR" sz="1800" dirty="0">
              <a:solidFill>
                <a:schemeClr val="tx1"/>
              </a:solidFill>
              <a:effectLst/>
              <a:latin typeface="Times New Roman" panose="02020603050405020304" pitchFamily="18" charset="0"/>
              <a:ea typeface="Times New Roman" panose="02020603050405020304" pitchFamily="18" charset="0"/>
              <a:cs typeface="+mn-cs"/>
            </a:endParaRPr>
          </a:p>
          <a:p>
            <a:pPr marL="0" lvl="0" indent="0">
              <a:spcAft>
                <a:spcPts val="0"/>
              </a:spcAft>
              <a:buClr>
                <a:srgbClr val="00B050"/>
              </a:buClr>
              <a:buFont typeface="Symbol" panose="05050102010706020507" pitchFamily="18" charset="2"/>
              <a:buNone/>
            </a:pPr>
            <a:r>
              <a:rPr lang="fr-FR" sz="1800" dirty="0">
                <a:solidFill>
                  <a:schemeClr val="tx1"/>
                </a:solidFill>
                <a:effectLst/>
                <a:latin typeface="Times New Roman" panose="02020603050405020304" pitchFamily="18" charset="0"/>
                <a:ea typeface="Times New Roman" panose="02020603050405020304" pitchFamily="18" charset="0"/>
                <a:cs typeface="+mn-cs"/>
              </a:rPr>
              <a:t>    </a:t>
            </a:r>
          </a:p>
          <a:p>
            <a:pPr marL="0" lvl="0" indent="0">
              <a:spcAft>
                <a:spcPts val="0"/>
              </a:spcAft>
              <a:buClr>
                <a:srgbClr val="00B050"/>
              </a:buClr>
              <a:buFont typeface="Symbol" panose="05050102010706020507" pitchFamily="18" charset="2"/>
              <a:buNone/>
            </a:pPr>
            <a:r>
              <a:rPr lang="fr-FR" sz="1800" b="1"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Dire</a:t>
            </a:r>
            <a:r>
              <a:rPr lang="fr-FR" sz="18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les mots suivants : </a:t>
            </a:r>
            <a:r>
              <a:rPr lang="fr-FR" sz="1800" i="1" dirty="0">
                <a:effectLst/>
                <a:latin typeface="Times New Roman" panose="02020603050405020304" pitchFamily="18" charset="0"/>
                <a:ea typeface="Times New Roman" panose="02020603050405020304" pitchFamily="18" charset="0"/>
              </a:rPr>
              <a:t>glace</a:t>
            </a:r>
            <a:r>
              <a:rPr lang="fr-FR" sz="1800" dirty="0">
                <a:effectLst/>
                <a:latin typeface="Times New Roman" panose="02020603050405020304" pitchFamily="18" charset="0"/>
                <a:ea typeface="Times New Roman" panose="02020603050405020304" pitchFamily="18" charset="0"/>
              </a:rPr>
              <a:t> – </a:t>
            </a:r>
            <a:r>
              <a:rPr lang="fr-FR" sz="1800" i="1" dirty="0">
                <a:effectLst/>
                <a:latin typeface="Times New Roman" panose="02020603050405020304" pitchFamily="18" charset="0"/>
                <a:ea typeface="Times New Roman" panose="02020603050405020304" pitchFamily="18" charset="0"/>
              </a:rPr>
              <a:t>glaçon</a:t>
            </a:r>
            <a:r>
              <a:rPr lang="fr-FR" sz="1800" dirty="0">
                <a:effectLst/>
                <a:latin typeface="Times New Roman" panose="02020603050405020304" pitchFamily="18" charset="0"/>
                <a:ea typeface="Times New Roman" panose="02020603050405020304" pitchFamily="18" charset="0"/>
              </a:rPr>
              <a:t> – </a:t>
            </a:r>
            <a:r>
              <a:rPr lang="fr-FR" sz="1800" i="1" dirty="0">
                <a:effectLst/>
                <a:latin typeface="Times New Roman" panose="02020603050405020304" pitchFamily="18" charset="0"/>
                <a:ea typeface="Times New Roman" panose="02020603050405020304" pitchFamily="18" charset="0"/>
              </a:rPr>
              <a:t>glacière</a:t>
            </a:r>
            <a:r>
              <a:rPr lang="fr-FR" sz="1800" dirty="0">
                <a:effectLst/>
                <a:latin typeface="Times New Roman" panose="02020603050405020304" pitchFamily="18" charset="0"/>
                <a:ea typeface="Times New Roman" panose="02020603050405020304" pitchFamily="18" charset="0"/>
              </a:rPr>
              <a:t> – </a:t>
            </a:r>
            <a:r>
              <a:rPr lang="fr-FR" sz="1800" i="1" dirty="0">
                <a:effectLst/>
                <a:latin typeface="Times New Roman" panose="02020603050405020304" pitchFamily="18" charset="0"/>
                <a:ea typeface="Times New Roman" panose="02020603050405020304" pitchFamily="18" charset="0"/>
              </a:rPr>
              <a:t>effacer</a:t>
            </a:r>
            <a:r>
              <a:rPr lang="fr-FR" sz="1800" dirty="0">
                <a:effectLst/>
                <a:latin typeface="Times New Roman" panose="02020603050405020304" pitchFamily="18" charset="0"/>
                <a:ea typeface="Times New Roman" panose="02020603050405020304" pitchFamily="18" charset="0"/>
              </a:rPr>
              <a:t> – </a:t>
            </a:r>
            <a:r>
              <a:rPr lang="fr-FR" sz="1800" i="1" dirty="0">
                <a:effectLst/>
                <a:latin typeface="Times New Roman" panose="02020603050405020304" pitchFamily="18" charset="0"/>
                <a:ea typeface="Times New Roman" panose="02020603050405020304" pitchFamily="18" charset="0"/>
              </a:rPr>
              <a:t>effaçable</a:t>
            </a:r>
            <a:r>
              <a:rPr lang="fr-FR" sz="1800" dirty="0">
                <a:effectLst/>
                <a:latin typeface="Times New Roman" panose="02020603050405020304" pitchFamily="18" charset="0"/>
                <a:ea typeface="Times New Roman" panose="02020603050405020304" pitchFamily="18" charset="0"/>
              </a:rPr>
              <a:t> – </a:t>
            </a:r>
            <a:r>
              <a:rPr lang="fr-FR" sz="1800" i="1" dirty="0">
                <a:effectLst/>
                <a:latin typeface="Times New Roman" panose="02020603050405020304" pitchFamily="18" charset="0"/>
                <a:ea typeface="Times New Roman" panose="02020603050405020304" pitchFamily="18" charset="0"/>
              </a:rPr>
              <a:t>ceci </a:t>
            </a:r>
            <a:r>
              <a:rPr lang="fr-FR" sz="1800" dirty="0">
                <a:effectLst/>
                <a:latin typeface="Times New Roman" panose="02020603050405020304" pitchFamily="18" charset="0"/>
                <a:ea typeface="Times New Roman" panose="02020603050405020304" pitchFamily="18" charset="0"/>
              </a:rPr>
              <a:t>/</a:t>
            </a:r>
            <a:r>
              <a:rPr lang="fr-FR" sz="1800" i="1" dirty="0">
                <a:effectLst/>
                <a:latin typeface="Times New Roman" panose="02020603050405020304" pitchFamily="18" charset="0"/>
                <a:ea typeface="Times New Roman" panose="02020603050405020304" pitchFamily="18" charset="0"/>
              </a:rPr>
              <a:t> cela</a:t>
            </a:r>
            <a:r>
              <a:rPr lang="fr-FR" sz="1800" dirty="0">
                <a:effectLst/>
                <a:latin typeface="Times New Roman" panose="02020603050405020304" pitchFamily="18" charset="0"/>
                <a:ea typeface="Times New Roman" panose="02020603050405020304" pitchFamily="18" charset="0"/>
              </a:rPr>
              <a:t> – </a:t>
            </a:r>
            <a:r>
              <a:rPr lang="fr-FR" sz="1800" i="1" dirty="0">
                <a:effectLst/>
                <a:latin typeface="Times New Roman" panose="02020603050405020304" pitchFamily="18" charset="0"/>
                <a:ea typeface="Times New Roman" panose="02020603050405020304" pitchFamily="18" charset="0"/>
              </a:rPr>
              <a:t>ça</a:t>
            </a:r>
            <a:r>
              <a:rPr lang="fr-FR" sz="1800" dirty="0">
                <a:effectLst/>
                <a:latin typeface="Times New Roman" panose="02020603050405020304" pitchFamily="18" charset="0"/>
                <a:ea typeface="Times New Roman" panose="02020603050405020304" pitchFamily="18" charset="0"/>
              </a:rPr>
              <a:t> – </a:t>
            </a:r>
            <a:r>
              <a:rPr lang="fr-FR" sz="1800" i="1" dirty="0">
                <a:effectLst/>
                <a:latin typeface="Times New Roman" panose="02020603050405020304" pitchFamily="18" charset="0"/>
                <a:ea typeface="Times New Roman" panose="02020603050405020304" pitchFamily="18" charset="0"/>
              </a:rPr>
              <a:t>recevoir</a:t>
            </a:r>
            <a:r>
              <a:rPr lang="fr-FR" sz="1800" dirty="0">
                <a:effectLst/>
                <a:latin typeface="Times New Roman" panose="02020603050405020304" pitchFamily="18" charset="0"/>
                <a:ea typeface="Times New Roman" panose="02020603050405020304" pitchFamily="18" charset="0"/>
              </a:rPr>
              <a:t> – </a:t>
            </a:r>
            <a:r>
              <a:rPr lang="fr-FR" sz="1800" i="1" dirty="0">
                <a:effectLst/>
                <a:latin typeface="Times New Roman" panose="02020603050405020304" pitchFamily="18" charset="0"/>
                <a:ea typeface="Times New Roman" panose="02020603050405020304" pitchFamily="18" charset="0"/>
              </a:rPr>
              <a:t>reçu</a:t>
            </a:r>
          </a:p>
          <a:p>
            <a:r>
              <a:rPr lang="fr-FR" sz="1800" dirty="0">
                <a:effectLst/>
                <a:latin typeface="Times New Roman" panose="02020603050405020304" pitchFamily="18" charset="0"/>
                <a:ea typeface="Times New Roman" panose="02020603050405020304" pitchFamily="18" charset="0"/>
              </a:rPr>
              <a:t>*Autres mots possibles : </a:t>
            </a:r>
            <a:r>
              <a:rPr lang="fr-FR" sz="1800" i="1" dirty="0">
                <a:effectLst/>
                <a:latin typeface="Times New Roman" panose="02020603050405020304" pitchFamily="18" charset="0"/>
                <a:ea typeface="Times New Roman" panose="02020603050405020304" pitchFamily="18" charset="0"/>
              </a:rPr>
              <a:t>France</a:t>
            </a:r>
            <a:r>
              <a:rPr lang="fr-FR" sz="1800" dirty="0">
                <a:effectLst/>
                <a:latin typeface="Times New Roman" panose="02020603050405020304" pitchFamily="18" charset="0"/>
                <a:ea typeface="Times New Roman" panose="02020603050405020304" pitchFamily="18" charset="0"/>
              </a:rPr>
              <a:t> – </a:t>
            </a:r>
            <a:r>
              <a:rPr lang="fr-FR" sz="1800" i="1" dirty="0">
                <a:effectLst/>
                <a:latin typeface="Times New Roman" panose="02020603050405020304" pitchFamily="18" charset="0"/>
                <a:ea typeface="Times New Roman" panose="02020603050405020304" pitchFamily="18" charset="0"/>
              </a:rPr>
              <a:t>français</a:t>
            </a:r>
            <a:r>
              <a:rPr lang="fr-FR" sz="1800" dirty="0">
                <a:effectLst/>
                <a:latin typeface="Times New Roman" panose="02020603050405020304" pitchFamily="18" charset="0"/>
                <a:ea typeface="Times New Roman" panose="02020603050405020304" pitchFamily="18" charset="0"/>
              </a:rPr>
              <a:t> / </a:t>
            </a:r>
            <a:r>
              <a:rPr lang="fr-FR" sz="1800" i="1" dirty="0">
                <a:effectLst/>
                <a:latin typeface="Times New Roman" panose="02020603050405020304" pitchFamily="18" charset="0"/>
                <a:ea typeface="Times New Roman" panose="02020603050405020304" pitchFamily="18" charset="0"/>
              </a:rPr>
              <a:t>française</a:t>
            </a:r>
            <a:r>
              <a:rPr lang="fr-FR" sz="1800" dirty="0">
                <a:effectLst/>
                <a:latin typeface="Times New Roman" panose="02020603050405020304" pitchFamily="18" charset="0"/>
                <a:ea typeface="Times New Roman" panose="02020603050405020304" pitchFamily="18" charset="0"/>
              </a:rPr>
              <a:t> – </a:t>
            </a:r>
            <a:r>
              <a:rPr lang="fr-FR" sz="1800" i="1" dirty="0">
                <a:effectLst/>
                <a:latin typeface="Times New Roman" panose="02020603050405020304" pitchFamily="18" charset="0"/>
                <a:ea typeface="Times New Roman" panose="02020603050405020304" pitchFamily="18" charset="0"/>
              </a:rPr>
              <a:t>apercevoir</a:t>
            </a:r>
            <a:r>
              <a:rPr lang="fr-FR" sz="1800" dirty="0">
                <a:effectLst/>
                <a:latin typeface="Times New Roman" panose="02020603050405020304" pitchFamily="18" charset="0"/>
                <a:ea typeface="Times New Roman" panose="02020603050405020304" pitchFamily="18" charset="0"/>
              </a:rPr>
              <a:t> – </a:t>
            </a:r>
            <a:r>
              <a:rPr lang="fr-FR" sz="1800" i="1" dirty="0">
                <a:effectLst/>
                <a:latin typeface="Times New Roman" panose="02020603050405020304" pitchFamily="18" charset="0"/>
                <a:ea typeface="Times New Roman" panose="02020603050405020304" pitchFamily="18" charset="0"/>
              </a:rPr>
              <a:t>aperçu</a:t>
            </a:r>
          </a:p>
          <a:p>
            <a:pPr marL="0" marR="0" lvl="0" indent="0" algn="l" defTabSz="914400" rtl="0" eaLnBrk="1" fontAlgn="auto" latinLnBrk="0" hangingPunct="1">
              <a:lnSpc>
                <a:spcPct val="100000"/>
              </a:lnSpc>
              <a:spcBef>
                <a:spcPts val="0"/>
              </a:spcBef>
              <a:spcAft>
                <a:spcPts val="0"/>
              </a:spcAft>
              <a:buClr>
                <a:srgbClr val="00B050"/>
              </a:buClr>
              <a:buSzTx/>
              <a:buFont typeface="Symbol" panose="05050102010706020507" pitchFamily="18" charset="2"/>
              <a:buNone/>
              <a:tabLst/>
              <a:defRPr/>
            </a:pPr>
            <a:r>
              <a:rPr lang="fr-FR" sz="18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Et </a:t>
            </a:r>
            <a:r>
              <a:rPr lang="fr-FR" sz="1800" b="1"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remplir</a:t>
            </a:r>
            <a:r>
              <a:rPr lang="fr-FR" sz="18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le tableau au fil des réponses.</a:t>
            </a:r>
          </a:p>
          <a:p>
            <a:pPr marL="0" lvl="0" indent="0">
              <a:spcAft>
                <a:spcPts val="0"/>
              </a:spcAft>
              <a:buClr>
                <a:srgbClr val="00B050"/>
              </a:buClr>
              <a:buFont typeface="Symbol" panose="05050102010706020507" pitchFamily="18" charset="2"/>
              <a:buNone/>
            </a:pPr>
            <a:endParaRPr lang="fr-FR" sz="1800" i="1" dirty="0">
              <a:effectLst/>
              <a:latin typeface="Times New Roman" panose="02020603050405020304" pitchFamily="18" charset="0"/>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1F96DADD-A7E1-47DD-8EF7-24A252270823}" type="slidenum">
              <a:rPr lang="fr-FR" smtClean="0"/>
              <a:t>9</a:t>
            </a:fld>
            <a:endParaRPr lang="fr-FR"/>
          </a:p>
        </p:txBody>
      </p:sp>
    </p:spTree>
    <p:extLst>
      <p:ext uri="{BB962C8B-B14F-4D97-AF65-F5344CB8AC3E}">
        <p14:creationId xmlns:p14="http://schemas.microsoft.com/office/powerpoint/2010/main" val="9722687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E4B355D6-4156-C400-8176-DE0675085E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761644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79817F-1B5B-4A64-8FBF-6C2C98E63805}" type="datetimeFigureOut">
              <a:rPr lang="fr-FR" smtClean="0"/>
              <a:t>15/09/2023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791485BF-B59D-4F5D-9771-3F9DA93C3B7B}" type="slidenum">
              <a:rPr lang="fr-FR" smtClean="0"/>
              <a:t>‹N°›</a:t>
            </a:fld>
            <a:endParaRPr lang="fr-FR"/>
          </a:p>
        </p:txBody>
      </p:sp>
    </p:spTree>
    <p:extLst>
      <p:ext uri="{BB962C8B-B14F-4D97-AF65-F5344CB8AC3E}">
        <p14:creationId xmlns:p14="http://schemas.microsoft.com/office/powerpoint/2010/main" val="683311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979817F-1B5B-4A64-8FBF-6C2C98E63805}" type="datetimeFigureOut">
              <a:rPr lang="fr-FR" smtClean="0"/>
              <a:t>15/09/2023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91485BF-B59D-4F5D-9771-3F9DA93C3B7B}" type="slidenum">
              <a:rPr lang="fr-FR" smtClean="0"/>
              <a:t>‹N°›</a:t>
            </a:fld>
            <a:endParaRPr lang="fr-FR"/>
          </a:p>
        </p:txBody>
      </p:sp>
    </p:spTree>
    <p:extLst>
      <p:ext uri="{BB962C8B-B14F-4D97-AF65-F5344CB8AC3E}">
        <p14:creationId xmlns:p14="http://schemas.microsoft.com/office/powerpoint/2010/main" val="305524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979817F-1B5B-4A64-8FBF-6C2C98E63805}" type="datetimeFigureOut">
              <a:rPr lang="fr-FR" smtClean="0"/>
              <a:t>15/09/2023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91485BF-B59D-4F5D-9771-3F9DA93C3B7B}" type="slidenum">
              <a:rPr lang="fr-FR" smtClean="0"/>
              <a:t>‹N°›</a:t>
            </a:fld>
            <a:endParaRPr lang="fr-FR"/>
          </a:p>
        </p:txBody>
      </p:sp>
    </p:spTree>
    <p:extLst>
      <p:ext uri="{BB962C8B-B14F-4D97-AF65-F5344CB8AC3E}">
        <p14:creationId xmlns:p14="http://schemas.microsoft.com/office/powerpoint/2010/main" val="2327337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979817F-1B5B-4A64-8FBF-6C2C98E63805}" type="datetimeFigureOut">
              <a:rPr lang="fr-FR" smtClean="0"/>
              <a:t>15/09/2023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91485BF-B59D-4F5D-9771-3F9DA93C3B7B}" type="slidenum">
              <a:rPr lang="fr-FR" smtClean="0"/>
              <a:t>‹N°›</a:t>
            </a:fld>
            <a:endParaRPr lang="fr-FR"/>
          </a:p>
        </p:txBody>
      </p:sp>
    </p:spTree>
    <p:extLst>
      <p:ext uri="{BB962C8B-B14F-4D97-AF65-F5344CB8AC3E}">
        <p14:creationId xmlns:p14="http://schemas.microsoft.com/office/powerpoint/2010/main" val="13311691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979817F-1B5B-4A64-8FBF-6C2C98E63805}" type="datetimeFigureOut">
              <a:rPr lang="fr-FR" smtClean="0"/>
              <a:t>15/09/2023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91485BF-B59D-4F5D-9771-3F9DA93C3B7B}" type="slidenum">
              <a:rPr lang="fr-FR" smtClean="0"/>
              <a:t>‹N°›</a:t>
            </a:fld>
            <a:endParaRPr lang="fr-FR"/>
          </a:p>
        </p:txBody>
      </p:sp>
    </p:spTree>
    <p:extLst>
      <p:ext uri="{BB962C8B-B14F-4D97-AF65-F5344CB8AC3E}">
        <p14:creationId xmlns:p14="http://schemas.microsoft.com/office/powerpoint/2010/main" val="886193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pic>
        <p:nvPicPr>
          <p:cNvPr id="8" name="Image 7" descr="Une image contenant texte&#10;&#10;Description générée automatiquement">
            <a:extLst>
              <a:ext uri="{FF2B5EF4-FFF2-40B4-BE49-F238E27FC236}">
                <a16:creationId xmlns:a16="http://schemas.microsoft.com/office/drawing/2014/main" id="{B1A55C62-9A69-2885-EC0C-214BC52702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2543503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7E59CBCB-BC9E-1789-0BDA-8A5E9B898B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9" name="Image 8">
            <a:extLst>
              <a:ext uri="{FF2B5EF4-FFF2-40B4-BE49-F238E27FC236}">
                <a16:creationId xmlns:a16="http://schemas.microsoft.com/office/drawing/2014/main" id="{10391D06-DCCA-33EF-4097-43E8694D96A0}"/>
              </a:ext>
            </a:extLst>
          </p:cNvPr>
          <p:cNvPicPr>
            <a:picLocks noChangeAspect="1"/>
          </p:cNvPicPr>
          <p:nvPr userDrawn="1"/>
        </p:nvPicPr>
        <p:blipFill>
          <a:blip r:embed="rId3"/>
          <a:stretch>
            <a:fillRect/>
          </a:stretch>
        </p:blipFill>
        <p:spPr>
          <a:xfrm>
            <a:off x="8524800" y="6204714"/>
            <a:ext cx="619200" cy="653285"/>
          </a:xfrm>
          <a:prstGeom prst="rect">
            <a:avLst/>
          </a:prstGeom>
        </p:spPr>
      </p:pic>
    </p:spTree>
    <p:extLst>
      <p:ext uri="{BB962C8B-B14F-4D97-AF65-F5344CB8AC3E}">
        <p14:creationId xmlns:p14="http://schemas.microsoft.com/office/powerpoint/2010/main" val="2131408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E979817F-1B5B-4A64-8FBF-6C2C98E63805}" type="datetimeFigureOut">
              <a:rPr lang="fr-FR" smtClean="0"/>
              <a:t>15/09/2023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91485BF-B59D-4F5D-9771-3F9DA93C3B7B}" type="slidenum">
              <a:rPr lang="fr-FR" smtClean="0"/>
              <a:t>‹N°›</a:t>
            </a:fld>
            <a:endParaRPr lang="fr-FR"/>
          </a:p>
        </p:txBody>
      </p:sp>
    </p:spTree>
    <p:extLst>
      <p:ext uri="{BB962C8B-B14F-4D97-AF65-F5344CB8AC3E}">
        <p14:creationId xmlns:p14="http://schemas.microsoft.com/office/powerpoint/2010/main" val="4020749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979817F-1B5B-4A64-8FBF-6C2C98E63805}" type="datetimeFigureOut">
              <a:rPr lang="fr-FR" smtClean="0"/>
              <a:t>15/09/2023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91485BF-B59D-4F5D-9771-3F9DA93C3B7B}" type="slidenum">
              <a:rPr lang="fr-FR" smtClean="0"/>
              <a:t>‹N°›</a:t>
            </a:fld>
            <a:endParaRPr lang="fr-FR"/>
          </a:p>
        </p:txBody>
      </p:sp>
    </p:spTree>
    <p:extLst>
      <p:ext uri="{BB962C8B-B14F-4D97-AF65-F5344CB8AC3E}">
        <p14:creationId xmlns:p14="http://schemas.microsoft.com/office/powerpoint/2010/main" val="2344867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979817F-1B5B-4A64-8FBF-6C2C98E63805}" type="datetimeFigureOut">
              <a:rPr lang="fr-FR" smtClean="0"/>
              <a:t>15/09/2023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91485BF-B59D-4F5D-9771-3F9DA93C3B7B}" type="slidenum">
              <a:rPr lang="fr-FR" smtClean="0"/>
              <a:t>‹N°›</a:t>
            </a:fld>
            <a:endParaRPr lang="fr-FR"/>
          </a:p>
        </p:txBody>
      </p:sp>
    </p:spTree>
    <p:extLst>
      <p:ext uri="{BB962C8B-B14F-4D97-AF65-F5344CB8AC3E}">
        <p14:creationId xmlns:p14="http://schemas.microsoft.com/office/powerpoint/2010/main" val="4155488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979817F-1B5B-4A64-8FBF-6C2C98E63805}" type="datetimeFigureOut">
              <a:rPr lang="fr-FR" smtClean="0"/>
              <a:t>15/09/2023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91485BF-B59D-4F5D-9771-3F9DA93C3B7B}" type="slidenum">
              <a:rPr lang="fr-FR" smtClean="0"/>
              <a:t>‹N°›</a:t>
            </a:fld>
            <a:endParaRPr lang="fr-FR"/>
          </a:p>
        </p:txBody>
      </p:sp>
    </p:spTree>
    <p:extLst>
      <p:ext uri="{BB962C8B-B14F-4D97-AF65-F5344CB8AC3E}">
        <p14:creationId xmlns:p14="http://schemas.microsoft.com/office/powerpoint/2010/main" val="3061333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979817F-1B5B-4A64-8FBF-6C2C98E63805}" type="datetimeFigureOut">
              <a:rPr lang="fr-FR" smtClean="0"/>
              <a:t>15/09/2023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91485BF-B59D-4F5D-9771-3F9DA93C3B7B}" type="slidenum">
              <a:rPr lang="fr-FR" smtClean="0"/>
              <a:t>‹N°›</a:t>
            </a:fld>
            <a:endParaRPr lang="fr-FR"/>
          </a:p>
        </p:txBody>
      </p:sp>
    </p:spTree>
    <p:extLst>
      <p:ext uri="{BB962C8B-B14F-4D97-AF65-F5344CB8AC3E}">
        <p14:creationId xmlns:p14="http://schemas.microsoft.com/office/powerpoint/2010/main" val="576868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979817F-1B5B-4A64-8FBF-6C2C98E63805}" type="datetimeFigureOut">
              <a:rPr lang="fr-FR" smtClean="0"/>
              <a:t>15/09/2023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91485BF-B59D-4F5D-9771-3F9DA93C3B7B}" type="slidenum">
              <a:rPr lang="fr-FR" smtClean="0"/>
              <a:t>‹N°›</a:t>
            </a:fld>
            <a:endParaRPr lang="fr-FR"/>
          </a:p>
        </p:txBody>
      </p:sp>
    </p:spTree>
    <p:extLst>
      <p:ext uri="{BB962C8B-B14F-4D97-AF65-F5344CB8AC3E}">
        <p14:creationId xmlns:p14="http://schemas.microsoft.com/office/powerpoint/2010/main" val="1933660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79817F-1B5B-4A64-8FBF-6C2C98E63805}" type="datetimeFigureOut">
              <a:rPr lang="fr-FR" smtClean="0"/>
              <a:t>15/09/2023</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1485BF-B59D-4F5D-9771-3F9DA93C3B7B}" type="slidenum">
              <a:rPr lang="fr-FR" smtClean="0"/>
              <a:t>‹N°›</a:t>
            </a:fld>
            <a:endParaRPr lang="fr-FR"/>
          </a:p>
        </p:txBody>
      </p:sp>
    </p:spTree>
    <p:extLst>
      <p:ext uri="{BB962C8B-B14F-4D97-AF65-F5344CB8AC3E}">
        <p14:creationId xmlns:p14="http://schemas.microsoft.com/office/powerpoint/2010/main" val="302166030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Visage humain, capture d’écran, personne&#10;&#10;Description générée automatiquement">
            <a:extLst>
              <a:ext uri="{FF2B5EF4-FFF2-40B4-BE49-F238E27FC236}">
                <a16:creationId xmlns:a16="http://schemas.microsoft.com/office/drawing/2014/main" id="{C4D8CB54-A8C0-F093-18D2-6F2F0A44EB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29726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affichage, Police&#10;&#10;Description générée automatiquement">
            <a:extLst>
              <a:ext uri="{FF2B5EF4-FFF2-40B4-BE49-F238E27FC236}">
                <a16:creationId xmlns:a16="http://schemas.microsoft.com/office/drawing/2014/main" id="{7BB1BC89-3395-260C-3CE3-4AD761C033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60305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affichage, Police&#10;&#10;Description générée automatiquement">
            <a:extLst>
              <a:ext uri="{FF2B5EF4-FFF2-40B4-BE49-F238E27FC236}">
                <a16:creationId xmlns:a16="http://schemas.microsoft.com/office/drawing/2014/main" id="{1CCD66D9-6905-1595-9FE2-FA8C1D2BBC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76065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affichage, Police&#10;&#10;Description générée automatiquement">
            <a:extLst>
              <a:ext uri="{FF2B5EF4-FFF2-40B4-BE49-F238E27FC236}">
                <a16:creationId xmlns:a16="http://schemas.microsoft.com/office/drawing/2014/main" id="{21709FDE-5A08-DC8A-7C69-0413C20E76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80269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affichage, logiciel&#10;&#10;Description générée automatiquement">
            <a:extLst>
              <a:ext uri="{FF2B5EF4-FFF2-40B4-BE49-F238E27FC236}">
                <a16:creationId xmlns:a16="http://schemas.microsoft.com/office/drawing/2014/main" id="{55AD55C0-B448-A6C9-D7FF-C8CE543D23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36403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affichage, logiciel&#10;&#10;Description générée automatiquement">
            <a:extLst>
              <a:ext uri="{FF2B5EF4-FFF2-40B4-BE49-F238E27FC236}">
                <a16:creationId xmlns:a16="http://schemas.microsoft.com/office/drawing/2014/main" id="{357AF506-75F6-72CA-11B1-7B2E31329C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15110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Une image contenant texte, clipart, capture d’écran, diagramme&#10;&#10;Description générée automatiquement">
            <a:extLst>
              <a:ext uri="{FF2B5EF4-FFF2-40B4-BE49-F238E27FC236}">
                <a16:creationId xmlns:a16="http://schemas.microsoft.com/office/drawing/2014/main" id="{1EB8E993-D1F5-367A-3C28-E028B8DE65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60309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 affichage&#10;&#10;Description générée automatiquement">
            <a:extLst>
              <a:ext uri="{FF2B5EF4-FFF2-40B4-BE49-F238E27FC236}">
                <a16:creationId xmlns:a16="http://schemas.microsoft.com/office/drawing/2014/main" id="{321617D0-1EB1-6368-087D-18E5C26A24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64307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olice, nombre&#10;&#10;Description générée automatiquement">
            <a:extLst>
              <a:ext uri="{FF2B5EF4-FFF2-40B4-BE49-F238E27FC236}">
                <a16:creationId xmlns:a16="http://schemas.microsoft.com/office/drawing/2014/main" id="{C9A23A26-EBD0-F8F7-0C07-E4222F824F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09974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dessin humoristique, capture d’écran, clipart&#10;&#10;Description générée automatiquement">
            <a:extLst>
              <a:ext uri="{FF2B5EF4-FFF2-40B4-BE49-F238E27FC236}">
                <a16:creationId xmlns:a16="http://schemas.microsoft.com/office/drawing/2014/main" id="{B86F15A0-E0C1-A260-8BEC-99FA0CE169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53973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logiciel, Page web&#10;&#10;Description générée automatiquement">
            <a:extLst>
              <a:ext uri="{FF2B5EF4-FFF2-40B4-BE49-F238E27FC236}">
                <a16:creationId xmlns:a16="http://schemas.microsoft.com/office/drawing/2014/main" id="{A096E9FE-9BDE-66C1-D4C6-1126A55857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16790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dessin, illustration, croquis&#10;&#10;Description générée automatiquement">
            <a:extLst>
              <a:ext uri="{FF2B5EF4-FFF2-40B4-BE49-F238E27FC236}">
                <a16:creationId xmlns:a16="http://schemas.microsoft.com/office/drawing/2014/main" id="{C5E5959E-5329-7807-BB57-F911ACF33A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39133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logiciel, Page web&#10;&#10;Description générée automatiquement">
            <a:extLst>
              <a:ext uri="{FF2B5EF4-FFF2-40B4-BE49-F238E27FC236}">
                <a16:creationId xmlns:a16="http://schemas.microsoft.com/office/drawing/2014/main" id="{BB7B5147-5C42-736D-677D-198311B689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19063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Appareils électroniques, capture d’écran, Page web&#10;&#10;Description générée automatiquement">
            <a:extLst>
              <a:ext uri="{FF2B5EF4-FFF2-40B4-BE49-F238E27FC236}">
                <a16:creationId xmlns:a16="http://schemas.microsoft.com/office/drawing/2014/main" id="{5C427136-7BCC-7BDD-2546-9BB45968CA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36110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Appareils électroniques, capture d’écran, logiciel&#10;&#10;Description générée automatiquement">
            <a:extLst>
              <a:ext uri="{FF2B5EF4-FFF2-40B4-BE49-F238E27FC236}">
                <a16:creationId xmlns:a16="http://schemas.microsoft.com/office/drawing/2014/main" id="{66D6C35C-F22D-FCB8-9129-16BED66DB5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99988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age web, Site web&#10;&#10;Description générée automatiquement">
            <a:extLst>
              <a:ext uri="{FF2B5EF4-FFF2-40B4-BE49-F238E27FC236}">
                <a16:creationId xmlns:a16="http://schemas.microsoft.com/office/drawing/2014/main" id="{92223E9C-6007-FFE3-7090-B0315CF2BC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58083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Appareils électroniques, capture d’écran, Page web&#10;&#10;Description générée automatiquement">
            <a:extLst>
              <a:ext uri="{FF2B5EF4-FFF2-40B4-BE49-F238E27FC236}">
                <a16:creationId xmlns:a16="http://schemas.microsoft.com/office/drawing/2014/main" id="{E4E78769-A4B7-554B-9C3C-EDD310C149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567383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logiciel&#10;&#10;Description générée automatiquement">
            <a:extLst>
              <a:ext uri="{FF2B5EF4-FFF2-40B4-BE49-F238E27FC236}">
                <a16:creationId xmlns:a16="http://schemas.microsoft.com/office/drawing/2014/main" id="{09B26A0F-3817-6F0A-483B-5B5995243C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44530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affichage, logiciel&#10;&#10;Description générée automatiquement">
            <a:extLst>
              <a:ext uri="{FF2B5EF4-FFF2-40B4-BE49-F238E27FC236}">
                <a16:creationId xmlns:a16="http://schemas.microsoft.com/office/drawing/2014/main" id="{7F7CCF8C-DB0C-20A6-DAFF-6762FCE45C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812519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dessin humoristique, capture d’écran, clipart&#10;&#10;Description générée automatiquement">
            <a:extLst>
              <a:ext uri="{FF2B5EF4-FFF2-40B4-BE49-F238E27FC236}">
                <a16:creationId xmlns:a16="http://schemas.microsoft.com/office/drawing/2014/main" id="{464A4CB2-A7B3-BF23-AB5C-46C4DD7922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81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texte, capture d’écran, Page web, Site web&#10;&#10;Description générée automatiquement">
            <a:extLst>
              <a:ext uri="{FF2B5EF4-FFF2-40B4-BE49-F238E27FC236}">
                <a16:creationId xmlns:a16="http://schemas.microsoft.com/office/drawing/2014/main" id="{6A9CB2F7-B479-2E87-1C56-AB28F94406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508503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age web, logiciel&#10;&#10;Description générée automatiquement">
            <a:extLst>
              <a:ext uri="{FF2B5EF4-FFF2-40B4-BE49-F238E27FC236}">
                <a16:creationId xmlns:a16="http://schemas.microsoft.com/office/drawing/2014/main" id="{58A8CFEF-72AC-1A95-0CBA-F56B553673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94754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Description générée automatiquement">
            <a:extLst>
              <a:ext uri="{FF2B5EF4-FFF2-40B4-BE49-F238E27FC236}">
                <a16:creationId xmlns:a16="http://schemas.microsoft.com/office/drawing/2014/main" id="{43FF5162-96FE-6EC7-9388-69E6D0210F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743085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age web, logiciel&#10;&#10;Description générée automatiquement">
            <a:extLst>
              <a:ext uri="{FF2B5EF4-FFF2-40B4-BE49-F238E27FC236}">
                <a16:creationId xmlns:a16="http://schemas.microsoft.com/office/drawing/2014/main" id="{D214402D-D77E-D5DC-6C9E-0EF408B5D5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373229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age web, logiciel&#10;&#10;Description générée automatiquement">
            <a:extLst>
              <a:ext uri="{FF2B5EF4-FFF2-40B4-BE49-F238E27FC236}">
                <a16:creationId xmlns:a16="http://schemas.microsoft.com/office/drawing/2014/main" id="{B465400B-52D1-D097-8CD6-466960E539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8364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age web, logiciel&#10;&#10;Description générée automatiquement">
            <a:extLst>
              <a:ext uri="{FF2B5EF4-FFF2-40B4-BE49-F238E27FC236}">
                <a16:creationId xmlns:a16="http://schemas.microsoft.com/office/drawing/2014/main" id="{0077C44E-D288-4DDE-6F5D-6C800B84C3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73446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Description générée automatiquement">
            <a:extLst>
              <a:ext uri="{FF2B5EF4-FFF2-40B4-BE49-F238E27FC236}">
                <a16:creationId xmlns:a16="http://schemas.microsoft.com/office/drawing/2014/main" id="{0A9148B5-5428-2242-A0F2-758734982B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09809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Description générée automatiquement">
            <a:extLst>
              <a:ext uri="{FF2B5EF4-FFF2-40B4-BE49-F238E27FC236}">
                <a16:creationId xmlns:a16="http://schemas.microsoft.com/office/drawing/2014/main" id="{6118C455-A235-2B56-45B0-DAE5CFDA96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6719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 2" descr="Une image contenant terrain de jeux, capture d’écran, vert, balançoire&#10;&#10;Description générée automatiquement">
            <a:extLst>
              <a:ext uri="{FF2B5EF4-FFF2-40B4-BE49-F238E27FC236}">
                <a16:creationId xmlns:a16="http://schemas.microsoft.com/office/drawing/2014/main" id="{2EC487C4-2E09-C532-E866-A8FBAC74D2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50178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10;&#10;Description générée automatiquement">
            <a:extLst>
              <a:ext uri="{FF2B5EF4-FFF2-40B4-BE49-F238E27FC236}">
                <a16:creationId xmlns:a16="http://schemas.microsoft.com/office/drawing/2014/main" id="{27449268-4B7B-5EEA-9965-A6303D2899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33543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 logiciel&#10;&#10;Description générée automatiquement">
            <a:extLst>
              <a:ext uri="{FF2B5EF4-FFF2-40B4-BE49-F238E27FC236}">
                <a16:creationId xmlns:a16="http://schemas.microsoft.com/office/drawing/2014/main" id="{9979421F-3866-E189-84FC-347ABA20C3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25739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affichage, Police&#10;&#10;Description générée automatiquement">
            <a:extLst>
              <a:ext uri="{FF2B5EF4-FFF2-40B4-BE49-F238E27FC236}">
                <a16:creationId xmlns:a16="http://schemas.microsoft.com/office/drawing/2014/main" id="{68EB1297-5978-2DED-701F-E61CF89989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16849288"/>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0712efe7-30c0-4671-85e6-f0521d1b12d0">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DD74D7C8DBD084AAB4D6512AE17BF5B" ma:contentTypeVersion="6" ma:contentTypeDescription="Create a new document." ma:contentTypeScope="" ma:versionID="9169eb90c897bf566a633a51a4968558">
  <xsd:schema xmlns:xsd="http://www.w3.org/2001/XMLSchema" xmlns:xs="http://www.w3.org/2001/XMLSchema" xmlns:p="http://schemas.microsoft.com/office/2006/metadata/properties" xmlns:ns2="e22bdef0-0862-4bc9-8ae1-8aa74d93ea48" xmlns:ns3="0712efe7-30c0-4671-85e6-f0521d1b12d0" targetNamespace="http://schemas.microsoft.com/office/2006/metadata/properties" ma:root="true" ma:fieldsID="446844cfb3a7005ded4d261174f02aed" ns2:_="" ns3:_="">
    <xsd:import namespace="e22bdef0-0862-4bc9-8ae1-8aa74d93ea48"/>
    <xsd:import namespace="0712efe7-30c0-4671-85e6-f0521d1b12d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2bdef0-0862-4bc9-8ae1-8aa74d93ea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12efe7-30c0-4671-85e6-f0521d1b12d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1A36F36-B944-4016-B0DC-8B5D7932B4AA}">
  <ds:schemaRefs>
    <ds:schemaRef ds:uri="http://schemas.microsoft.com/sharepoint/v3/contenttype/forms"/>
  </ds:schemaRefs>
</ds:datastoreItem>
</file>

<file path=customXml/itemProps2.xml><?xml version="1.0" encoding="utf-8"?>
<ds:datastoreItem xmlns:ds="http://schemas.openxmlformats.org/officeDocument/2006/customXml" ds:itemID="{AE7264BB-D42D-4D32-A451-81E77029509D}">
  <ds:schemaRefs>
    <ds:schemaRef ds:uri="http://schemas.microsoft.com/office/2006/documentManagement/types"/>
    <ds:schemaRef ds:uri="http://purl.org/dc/dcmitype/"/>
    <ds:schemaRef ds:uri="78930844-7ca7-4771-ad53-9658c2095a47"/>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http://purl.org/dc/terms/"/>
    <ds:schemaRef ds:uri="85c0154b-c1f1-454a-9cce-58d1a683144e"/>
    <ds:schemaRef ds:uri="http://www.w3.org/XML/1998/namespace"/>
  </ds:schemaRefs>
</ds:datastoreItem>
</file>

<file path=customXml/itemProps3.xml><?xml version="1.0" encoding="utf-8"?>
<ds:datastoreItem xmlns:ds="http://schemas.openxmlformats.org/officeDocument/2006/customXml" ds:itemID="{7A4C5559-A2A0-4C74-B221-E3D8CB3E4655}"/>
</file>

<file path=docProps/app.xml><?xml version="1.0" encoding="utf-8"?>
<Properties xmlns="http://schemas.openxmlformats.org/officeDocument/2006/extended-properties" xmlns:vt="http://schemas.openxmlformats.org/officeDocument/2006/docPropsVTypes">
  <Template>Office Theme</Template>
  <TotalTime>266</TotalTime>
  <Words>2075</Words>
  <Application>Microsoft Office PowerPoint</Application>
  <PresentationFormat>Affichage à l'écran (4:3)</PresentationFormat>
  <Paragraphs>194</Paragraphs>
  <Slides>32</Slides>
  <Notes>32</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32</vt:i4>
      </vt:variant>
    </vt:vector>
  </HeadingPairs>
  <TitlesOfParts>
    <vt:vector size="42" baseType="lpstr">
      <vt:lpstr>Arial</vt:lpstr>
      <vt:lpstr>Calibri</vt:lpstr>
      <vt:lpstr>Calibri Light</vt:lpstr>
      <vt:lpstr>FSAlbert</vt:lpstr>
      <vt:lpstr>Helvetica</vt:lpstr>
      <vt:lpstr>Symbol</vt:lpstr>
      <vt:lpstr>Times New Roman</vt:lpstr>
      <vt:lpstr>Wingdings</vt:lpstr>
      <vt:lpstr>Wingdings 3</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ABERLENC LEA</dc:creator>
  <cp:lastModifiedBy>CORNUBERT CLAIRE</cp:lastModifiedBy>
  <cp:revision>4</cp:revision>
  <dcterms:created xsi:type="dcterms:W3CDTF">2023-02-17T15:16:51Z</dcterms:created>
  <dcterms:modified xsi:type="dcterms:W3CDTF">2023-09-15T11:11:41Z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0x0101007DD74D7C8DBD084AAB4D6512AE17BF5B</vt:lpwstr>
  </property>
  <property fmtid="{D5CDD505-2E9C-101B-9397-08002B2CF9AE}" pid="3" name="MediaServiceImageTags">
    <vt:lpwstr/>
  </property>
  <property fmtid="{D5CDD505-2E9C-101B-9397-08002B2CF9AE}" pid="4" name="Order">
    <vt:r8>191500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