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7"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9" r:id="rId22"/>
    <p:sldId id="300" r:id="rId23"/>
    <p:sldId id="301" r:id="rId24"/>
    <p:sldId id="296" r:id="rId25"/>
    <p:sldId id="297" r:id="rId26"/>
    <p:sldId id="298" r:id="rId27"/>
    <p:sldId id="258" r:id="rId28"/>
    <p:sldId id="259" r:id="rId29"/>
    <p:sldId id="260" r:id="rId30"/>
    <p:sldId id="261" r:id="rId31"/>
    <p:sldId id="262" r:id="rId32"/>
    <p:sldId id="263" r:id="rId33"/>
    <p:sldId id="264" r:id="rId34"/>
    <p:sldId id="265" r:id="rId35"/>
    <p:sldId id="266" r:id="rId36"/>
    <p:sldId id="302" r:id="rId37"/>
    <p:sldId id="268" r:id="rId38"/>
    <p:sldId id="267" r:id="rId39"/>
    <p:sldId id="269" r:id="rId40"/>
    <p:sldId id="270" r:id="rId41"/>
    <p:sldId id="271" r:id="rId42"/>
    <p:sldId id="273" r:id="rId43"/>
    <p:sldId id="27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B7E82-673E-499C-9AD6-A37C5BE89A8B}" v="56" dt="2023-09-14T14:06:21.7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49" autoAdjust="0"/>
    <p:restoredTop sz="62618" autoAdjust="0"/>
  </p:normalViewPr>
  <p:slideViewPr>
    <p:cSldViewPr snapToGrid="0">
      <p:cViewPr varScale="1">
        <p:scale>
          <a:sx n="68" d="100"/>
          <a:sy n="68" d="100"/>
        </p:scale>
        <p:origin x="714"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253B7E82-673E-499C-9AD6-A37C5BE89A8B}"/>
    <pc:docChg chg="custSel modSld">
      <pc:chgData name="BELLEMIN SANDRA" userId="5fe4e071-d3f4-40df-970f-ee8fcf898346" providerId="ADAL" clId="{253B7E82-673E-499C-9AD6-A37C5BE89A8B}" dt="2023-09-14T14:06:21.715" v="122"/>
      <pc:docMkLst>
        <pc:docMk/>
      </pc:docMkLst>
      <pc:sldChg chg="addSp delSp modSp mod modClrScheme chgLayout">
        <pc:chgData name="BELLEMIN SANDRA" userId="5fe4e071-d3f4-40df-970f-ee8fcf898346" providerId="ADAL" clId="{253B7E82-673E-499C-9AD6-A37C5BE89A8B}" dt="2023-09-14T14:00:33.638" v="34"/>
        <pc:sldMkLst>
          <pc:docMk/>
          <pc:sldMk cId="3974607372" sldId="257"/>
        </pc:sldMkLst>
        <pc:spChg chg="del">
          <ac:chgData name="BELLEMIN SANDRA" userId="5fe4e071-d3f4-40df-970f-ee8fcf898346" providerId="ADAL" clId="{253B7E82-673E-499C-9AD6-A37C5BE89A8B}" dt="2023-09-14T14:00:32.287" v="33" actId="478"/>
          <ac:spMkLst>
            <pc:docMk/>
            <pc:sldMk cId="3974607372" sldId="257"/>
            <ac:spMk id="2" creationId="{9C52184D-E045-5DAA-4C53-D7752A3C00F9}"/>
          </ac:spMkLst>
        </pc:spChg>
        <pc:spChg chg="del">
          <ac:chgData name="BELLEMIN SANDRA" userId="5fe4e071-d3f4-40df-970f-ee8fcf898346" providerId="ADAL" clId="{253B7E82-673E-499C-9AD6-A37C5BE89A8B}" dt="2023-09-14T14:00:32.287" v="33" actId="478"/>
          <ac:spMkLst>
            <pc:docMk/>
            <pc:sldMk cId="3974607372" sldId="257"/>
            <ac:spMk id="3" creationId="{30392DF3-4123-2CEE-00AB-427D382CAAD2}"/>
          </ac:spMkLst>
        </pc:spChg>
        <pc:picChg chg="add mod">
          <ac:chgData name="BELLEMIN SANDRA" userId="5fe4e071-d3f4-40df-970f-ee8fcf898346" providerId="ADAL" clId="{253B7E82-673E-499C-9AD6-A37C5BE89A8B}" dt="2023-09-14T14:00:33.638" v="34"/>
          <ac:picMkLst>
            <pc:docMk/>
            <pc:sldMk cId="3974607372" sldId="257"/>
            <ac:picMk id="5" creationId="{FDECAA58-C1B7-B9B4-2149-CC6948689FC7}"/>
          </ac:picMkLst>
        </pc:picChg>
      </pc:sldChg>
      <pc:sldChg chg="addSp delSp modSp mod modClrScheme chgLayout">
        <pc:chgData name="BELLEMIN SANDRA" userId="5fe4e071-d3f4-40df-970f-ee8fcf898346" providerId="ADAL" clId="{253B7E82-673E-499C-9AD6-A37C5BE89A8B}" dt="2023-09-14T14:04:28.012" v="82"/>
        <pc:sldMkLst>
          <pc:docMk/>
          <pc:sldMk cId="384995685" sldId="258"/>
        </pc:sldMkLst>
        <pc:spChg chg="del">
          <ac:chgData name="BELLEMIN SANDRA" userId="5fe4e071-d3f4-40df-970f-ee8fcf898346" providerId="ADAL" clId="{253B7E82-673E-499C-9AD6-A37C5BE89A8B}" dt="2023-09-14T14:04:25.087" v="81" actId="478"/>
          <ac:spMkLst>
            <pc:docMk/>
            <pc:sldMk cId="384995685" sldId="258"/>
            <ac:spMk id="3" creationId="{A2087D4F-815D-BD72-1C1A-D9CA955B6E15}"/>
          </ac:spMkLst>
        </pc:spChg>
        <pc:picChg chg="del">
          <ac:chgData name="BELLEMIN SANDRA" userId="5fe4e071-d3f4-40df-970f-ee8fcf898346" providerId="ADAL" clId="{253B7E82-673E-499C-9AD6-A37C5BE89A8B}" dt="2023-09-14T14:04:25.087" v="81" actId="478"/>
          <ac:picMkLst>
            <pc:docMk/>
            <pc:sldMk cId="384995685" sldId="258"/>
            <ac:picMk id="2" creationId="{456F638B-79CE-A7B2-4821-F6EE50CF375F}"/>
          </ac:picMkLst>
        </pc:picChg>
        <pc:picChg chg="add mod">
          <ac:chgData name="BELLEMIN SANDRA" userId="5fe4e071-d3f4-40df-970f-ee8fcf898346" providerId="ADAL" clId="{253B7E82-673E-499C-9AD6-A37C5BE89A8B}" dt="2023-09-14T14:04:28.012" v="82"/>
          <ac:picMkLst>
            <pc:docMk/>
            <pc:sldMk cId="384995685" sldId="258"/>
            <ac:picMk id="5" creationId="{503D17AA-5109-BB05-F27F-C86D5B33FF0C}"/>
          </ac:picMkLst>
        </pc:picChg>
      </pc:sldChg>
      <pc:sldChg chg="addSp delSp modSp mod modClrScheme chgLayout">
        <pc:chgData name="BELLEMIN SANDRA" userId="5fe4e071-d3f4-40df-970f-ee8fcf898346" providerId="ADAL" clId="{253B7E82-673E-499C-9AD6-A37C5BE89A8B}" dt="2023-09-14T14:04:32.582" v="85"/>
        <pc:sldMkLst>
          <pc:docMk/>
          <pc:sldMk cId="1608895837" sldId="259"/>
        </pc:sldMkLst>
        <pc:picChg chg="del">
          <ac:chgData name="BELLEMIN SANDRA" userId="5fe4e071-d3f4-40df-970f-ee8fcf898346" providerId="ADAL" clId="{253B7E82-673E-499C-9AD6-A37C5BE89A8B}" dt="2023-09-14T14:04:30.847" v="83" actId="478"/>
          <ac:picMkLst>
            <pc:docMk/>
            <pc:sldMk cId="1608895837" sldId="259"/>
            <ac:picMk id="3" creationId="{0C60DC89-A642-465B-64F8-F01F42251DD1}"/>
          </ac:picMkLst>
        </pc:picChg>
        <pc:picChg chg="add mod">
          <ac:chgData name="BELLEMIN SANDRA" userId="5fe4e071-d3f4-40df-970f-ee8fcf898346" providerId="ADAL" clId="{253B7E82-673E-499C-9AD6-A37C5BE89A8B}" dt="2023-09-14T14:04:32.582" v="85"/>
          <ac:picMkLst>
            <pc:docMk/>
            <pc:sldMk cId="1608895837" sldId="259"/>
            <ac:picMk id="4" creationId="{660819DA-FFD2-04F0-1129-ACB1D9F09CF5}"/>
          </ac:picMkLst>
        </pc:picChg>
        <pc:picChg chg="del">
          <ac:chgData name="BELLEMIN SANDRA" userId="5fe4e071-d3f4-40df-970f-ee8fcf898346" providerId="ADAL" clId="{253B7E82-673E-499C-9AD6-A37C5BE89A8B}" dt="2023-09-14T14:04:31.502" v="84" actId="478"/>
          <ac:picMkLst>
            <pc:docMk/>
            <pc:sldMk cId="1608895837" sldId="259"/>
            <ac:picMk id="8" creationId="{47DF652F-0BD7-1EF6-99EC-6EB6215E1C5D}"/>
          </ac:picMkLst>
        </pc:picChg>
      </pc:sldChg>
      <pc:sldChg chg="addSp delSp modSp mod modClrScheme chgLayout">
        <pc:chgData name="BELLEMIN SANDRA" userId="5fe4e071-d3f4-40df-970f-ee8fcf898346" providerId="ADAL" clId="{253B7E82-673E-499C-9AD6-A37C5BE89A8B}" dt="2023-09-14T14:04:35.859" v="88"/>
        <pc:sldMkLst>
          <pc:docMk/>
          <pc:sldMk cId="4157836680" sldId="260"/>
        </pc:sldMkLst>
        <pc:picChg chg="del">
          <ac:chgData name="BELLEMIN SANDRA" userId="5fe4e071-d3f4-40df-970f-ee8fcf898346" providerId="ADAL" clId="{253B7E82-673E-499C-9AD6-A37C5BE89A8B}" dt="2023-09-14T14:04:34.118" v="86" actId="478"/>
          <ac:picMkLst>
            <pc:docMk/>
            <pc:sldMk cId="4157836680" sldId="260"/>
            <ac:picMk id="3" creationId="{2EDB402A-7067-EC35-2250-9FF24B3426D8}"/>
          </ac:picMkLst>
        </pc:picChg>
        <pc:picChg chg="add mod">
          <ac:chgData name="BELLEMIN SANDRA" userId="5fe4e071-d3f4-40df-970f-ee8fcf898346" providerId="ADAL" clId="{253B7E82-673E-499C-9AD6-A37C5BE89A8B}" dt="2023-09-14T14:04:35.859" v="88"/>
          <ac:picMkLst>
            <pc:docMk/>
            <pc:sldMk cId="4157836680" sldId="260"/>
            <ac:picMk id="4" creationId="{F13181E0-1830-BF29-35DD-76D18B757D13}"/>
          </ac:picMkLst>
        </pc:picChg>
        <pc:picChg chg="del">
          <ac:chgData name="BELLEMIN SANDRA" userId="5fe4e071-d3f4-40df-970f-ee8fcf898346" providerId="ADAL" clId="{253B7E82-673E-499C-9AD6-A37C5BE89A8B}" dt="2023-09-14T14:04:34.533" v="87" actId="478"/>
          <ac:picMkLst>
            <pc:docMk/>
            <pc:sldMk cId="4157836680" sldId="260"/>
            <ac:picMk id="5" creationId="{22A9D57B-19E0-9964-CF87-942188D1F0EA}"/>
          </ac:picMkLst>
        </pc:picChg>
      </pc:sldChg>
      <pc:sldChg chg="addSp delSp modSp mod modClrScheme chgLayout">
        <pc:chgData name="BELLEMIN SANDRA" userId="5fe4e071-d3f4-40df-970f-ee8fcf898346" providerId="ADAL" clId="{253B7E82-673E-499C-9AD6-A37C5BE89A8B}" dt="2023-09-14T14:04:41.507" v="91"/>
        <pc:sldMkLst>
          <pc:docMk/>
          <pc:sldMk cId="1229790485" sldId="261"/>
        </pc:sldMkLst>
        <pc:picChg chg="del">
          <ac:chgData name="BELLEMIN SANDRA" userId="5fe4e071-d3f4-40df-970f-ee8fcf898346" providerId="ADAL" clId="{253B7E82-673E-499C-9AD6-A37C5BE89A8B}" dt="2023-09-14T14:04:39.463" v="89" actId="478"/>
          <ac:picMkLst>
            <pc:docMk/>
            <pc:sldMk cId="1229790485" sldId="261"/>
            <ac:picMk id="2" creationId="{01BBCE00-247B-4D37-51F7-9B793790587F}"/>
          </ac:picMkLst>
        </pc:picChg>
        <pc:picChg chg="add mod">
          <ac:chgData name="BELLEMIN SANDRA" userId="5fe4e071-d3f4-40df-970f-ee8fcf898346" providerId="ADAL" clId="{253B7E82-673E-499C-9AD6-A37C5BE89A8B}" dt="2023-09-14T14:04:41.507" v="91"/>
          <ac:picMkLst>
            <pc:docMk/>
            <pc:sldMk cId="1229790485" sldId="261"/>
            <ac:picMk id="4" creationId="{90018E10-2FF4-59A6-097D-58FC2924FC2D}"/>
          </ac:picMkLst>
        </pc:picChg>
        <pc:picChg chg="del">
          <ac:chgData name="BELLEMIN SANDRA" userId="5fe4e071-d3f4-40df-970f-ee8fcf898346" providerId="ADAL" clId="{253B7E82-673E-499C-9AD6-A37C5BE89A8B}" dt="2023-09-14T14:04:39.974" v="90" actId="478"/>
          <ac:picMkLst>
            <pc:docMk/>
            <pc:sldMk cId="1229790485" sldId="261"/>
            <ac:picMk id="5" creationId="{D653F613-9060-00B2-F033-C70D3808083D}"/>
          </ac:picMkLst>
        </pc:picChg>
      </pc:sldChg>
      <pc:sldChg chg="addSp delSp modSp mod modClrScheme chgLayout">
        <pc:chgData name="BELLEMIN SANDRA" userId="5fe4e071-d3f4-40df-970f-ee8fcf898346" providerId="ADAL" clId="{253B7E82-673E-499C-9AD6-A37C5BE89A8B}" dt="2023-09-14T14:04:46.796" v="94"/>
        <pc:sldMkLst>
          <pc:docMk/>
          <pc:sldMk cId="1366965398" sldId="262"/>
        </pc:sldMkLst>
        <pc:picChg chg="del">
          <ac:chgData name="BELLEMIN SANDRA" userId="5fe4e071-d3f4-40df-970f-ee8fcf898346" providerId="ADAL" clId="{253B7E82-673E-499C-9AD6-A37C5BE89A8B}" dt="2023-09-14T14:04:44.237" v="92" actId="478"/>
          <ac:picMkLst>
            <pc:docMk/>
            <pc:sldMk cId="1366965398" sldId="262"/>
            <ac:picMk id="2" creationId="{C45DEF2A-EB7E-60FC-5A4A-23941DD32FCC}"/>
          </ac:picMkLst>
        </pc:picChg>
        <pc:picChg chg="del">
          <ac:chgData name="BELLEMIN SANDRA" userId="5fe4e071-d3f4-40df-970f-ee8fcf898346" providerId="ADAL" clId="{253B7E82-673E-499C-9AD6-A37C5BE89A8B}" dt="2023-09-14T14:04:45.270" v="93" actId="478"/>
          <ac:picMkLst>
            <pc:docMk/>
            <pc:sldMk cId="1366965398" sldId="262"/>
            <ac:picMk id="3" creationId="{21338F88-88EE-99F2-1168-DFE066E34B66}"/>
          </ac:picMkLst>
        </pc:picChg>
        <pc:picChg chg="add mod">
          <ac:chgData name="BELLEMIN SANDRA" userId="5fe4e071-d3f4-40df-970f-ee8fcf898346" providerId="ADAL" clId="{253B7E82-673E-499C-9AD6-A37C5BE89A8B}" dt="2023-09-14T14:04:46.796" v="94"/>
          <ac:picMkLst>
            <pc:docMk/>
            <pc:sldMk cId="1366965398" sldId="262"/>
            <ac:picMk id="5" creationId="{EDB46AED-A123-778D-78BD-A8B854A77013}"/>
          </ac:picMkLst>
        </pc:picChg>
      </pc:sldChg>
      <pc:sldChg chg="addSp delSp modSp mod modClrScheme chgLayout">
        <pc:chgData name="BELLEMIN SANDRA" userId="5fe4e071-d3f4-40df-970f-ee8fcf898346" providerId="ADAL" clId="{253B7E82-673E-499C-9AD6-A37C5BE89A8B}" dt="2023-09-14T14:04:53.687" v="97"/>
        <pc:sldMkLst>
          <pc:docMk/>
          <pc:sldMk cId="2302737854" sldId="263"/>
        </pc:sldMkLst>
        <pc:picChg chg="del">
          <ac:chgData name="BELLEMIN SANDRA" userId="5fe4e071-d3f4-40df-970f-ee8fcf898346" providerId="ADAL" clId="{253B7E82-673E-499C-9AD6-A37C5BE89A8B}" dt="2023-09-14T14:04:49.093" v="95" actId="478"/>
          <ac:picMkLst>
            <pc:docMk/>
            <pc:sldMk cId="2302737854" sldId="263"/>
            <ac:picMk id="2" creationId="{0606BC38-E061-104C-0C8B-9CE1C61E8D97}"/>
          </ac:picMkLst>
        </pc:picChg>
        <pc:picChg chg="del">
          <ac:chgData name="BELLEMIN SANDRA" userId="5fe4e071-d3f4-40df-970f-ee8fcf898346" providerId="ADAL" clId="{253B7E82-673E-499C-9AD6-A37C5BE89A8B}" dt="2023-09-14T14:04:49.903" v="96" actId="478"/>
          <ac:picMkLst>
            <pc:docMk/>
            <pc:sldMk cId="2302737854" sldId="263"/>
            <ac:picMk id="3" creationId="{1F56D87B-9DFA-86EB-8F9F-4745940D061B}"/>
          </ac:picMkLst>
        </pc:picChg>
        <pc:picChg chg="add mod">
          <ac:chgData name="BELLEMIN SANDRA" userId="5fe4e071-d3f4-40df-970f-ee8fcf898346" providerId="ADAL" clId="{253B7E82-673E-499C-9AD6-A37C5BE89A8B}" dt="2023-09-14T14:04:53.687" v="97"/>
          <ac:picMkLst>
            <pc:docMk/>
            <pc:sldMk cId="2302737854" sldId="263"/>
            <ac:picMk id="5" creationId="{DAEF986D-26D9-18E0-0087-61927209ADA2}"/>
          </ac:picMkLst>
        </pc:picChg>
      </pc:sldChg>
      <pc:sldChg chg="addSp delSp modSp mod modClrScheme chgLayout">
        <pc:chgData name="BELLEMIN SANDRA" userId="5fe4e071-d3f4-40df-970f-ee8fcf898346" providerId="ADAL" clId="{253B7E82-673E-499C-9AD6-A37C5BE89A8B}" dt="2023-09-14T14:05:02.883" v="100"/>
        <pc:sldMkLst>
          <pc:docMk/>
          <pc:sldMk cId="2540280030" sldId="264"/>
        </pc:sldMkLst>
        <pc:picChg chg="del">
          <ac:chgData name="BELLEMIN SANDRA" userId="5fe4e071-d3f4-40df-970f-ee8fcf898346" providerId="ADAL" clId="{253B7E82-673E-499C-9AD6-A37C5BE89A8B}" dt="2023-09-14T14:04:56.495" v="99" actId="478"/>
          <ac:picMkLst>
            <pc:docMk/>
            <pc:sldMk cId="2540280030" sldId="264"/>
            <ac:picMk id="3" creationId="{16329D6D-5D84-FAB8-1E3B-4FE8128930A6}"/>
          </ac:picMkLst>
        </pc:picChg>
        <pc:picChg chg="del">
          <ac:chgData name="BELLEMIN SANDRA" userId="5fe4e071-d3f4-40df-970f-ee8fcf898346" providerId="ADAL" clId="{253B7E82-673E-499C-9AD6-A37C5BE89A8B}" dt="2023-09-14T14:04:55.990" v="98" actId="478"/>
          <ac:picMkLst>
            <pc:docMk/>
            <pc:sldMk cId="2540280030" sldId="264"/>
            <ac:picMk id="4" creationId="{552BE92B-149A-4479-9FA2-708DBFEA83C4}"/>
          </ac:picMkLst>
        </pc:picChg>
        <pc:picChg chg="add mod">
          <ac:chgData name="BELLEMIN SANDRA" userId="5fe4e071-d3f4-40df-970f-ee8fcf898346" providerId="ADAL" clId="{253B7E82-673E-499C-9AD6-A37C5BE89A8B}" dt="2023-09-14T14:05:02.883" v="100"/>
          <ac:picMkLst>
            <pc:docMk/>
            <pc:sldMk cId="2540280030" sldId="264"/>
            <ac:picMk id="5" creationId="{FC0732EE-62A0-62A7-7E1B-2DDE2C42E5A7}"/>
          </ac:picMkLst>
        </pc:picChg>
      </pc:sldChg>
      <pc:sldChg chg="addSp delSp modSp mod modClrScheme chgLayout">
        <pc:chgData name="BELLEMIN SANDRA" userId="5fe4e071-d3f4-40df-970f-ee8fcf898346" providerId="ADAL" clId="{253B7E82-673E-499C-9AD6-A37C5BE89A8B}" dt="2023-09-14T14:05:07.809" v="103"/>
        <pc:sldMkLst>
          <pc:docMk/>
          <pc:sldMk cId="3231762794" sldId="265"/>
        </pc:sldMkLst>
        <pc:picChg chg="del">
          <ac:chgData name="BELLEMIN SANDRA" userId="5fe4e071-d3f4-40df-970f-ee8fcf898346" providerId="ADAL" clId="{253B7E82-673E-499C-9AD6-A37C5BE89A8B}" dt="2023-09-14T14:05:05.309" v="101" actId="478"/>
          <ac:picMkLst>
            <pc:docMk/>
            <pc:sldMk cId="3231762794" sldId="265"/>
            <ac:picMk id="2" creationId="{B0736F5E-D7C6-3C93-C758-992227850251}"/>
          </ac:picMkLst>
        </pc:picChg>
        <pc:picChg chg="del">
          <ac:chgData name="BELLEMIN SANDRA" userId="5fe4e071-d3f4-40df-970f-ee8fcf898346" providerId="ADAL" clId="{253B7E82-673E-499C-9AD6-A37C5BE89A8B}" dt="2023-09-14T14:05:06.558" v="102" actId="478"/>
          <ac:picMkLst>
            <pc:docMk/>
            <pc:sldMk cId="3231762794" sldId="265"/>
            <ac:picMk id="4" creationId="{9FE04B7F-73E3-DAC2-6BB1-7F2200F1D988}"/>
          </ac:picMkLst>
        </pc:picChg>
        <pc:picChg chg="add mod">
          <ac:chgData name="BELLEMIN SANDRA" userId="5fe4e071-d3f4-40df-970f-ee8fcf898346" providerId="ADAL" clId="{253B7E82-673E-499C-9AD6-A37C5BE89A8B}" dt="2023-09-14T14:05:07.809" v="103"/>
          <ac:picMkLst>
            <pc:docMk/>
            <pc:sldMk cId="3231762794" sldId="265"/>
            <ac:picMk id="5" creationId="{6D9B8FBE-C1CA-0B75-C3BD-3F503603CCDF}"/>
          </ac:picMkLst>
        </pc:picChg>
      </pc:sldChg>
      <pc:sldChg chg="addSp delSp modSp mod modClrScheme chgLayout">
        <pc:chgData name="BELLEMIN SANDRA" userId="5fe4e071-d3f4-40df-970f-ee8fcf898346" providerId="ADAL" clId="{253B7E82-673E-499C-9AD6-A37C5BE89A8B}" dt="2023-09-14T14:05:13.177" v="106"/>
        <pc:sldMkLst>
          <pc:docMk/>
          <pc:sldMk cId="4185458615" sldId="266"/>
        </pc:sldMkLst>
        <pc:picChg chg="del">
          <ac:chgData name="BELLEMIN SANDRA" userId="5fe4e071-d3f4-40df-970f-ee8fcf898346" providerId="ADAL" clId="{253B7E82-673E-499C-9AD6-A37C5BE89A8B}" dt="2023-09-14T14:05:09.734" v="104" actId="478"/>
          <ac:picMkLst>
            <pc:docMk/>
            <pc:sldMk cId="4185458615" sldId="266"/>
            <ac:picMk id="2" creationId="{FAB8FDAD-346F-CDE1-A97F-ECD9B32F516E}"/>
          </ac:picMkLst>
        </pc:picChg>
        <pc:picChg chg="del">
          <ac:chgData name="BELLEMIN SANDRA" userId="5fe4e071-d3f4-40df-970f-ee8fcf898346" providerId="ADAL" clId="{253B7E82-673E-499C-9AD6-A37C5BE89A8B}" dt="2023-09-14T14:05:10.262" v="105" actId="478"/>
          <ac:picMkLst>
            <pc:docMk/>
            <pc:sldMk cId="4185458615" sldId="266"/>
            <ac:picMk id="4" creationId="{C6D4F088-51A6-A94B-FFBC-9AD462E5F040}"/>
          </ac:picMkLst>
        </pc:picChg>
        <pc:picChg chg="add mod">
          <ac:chgData name="BELLEMIN SANDRA" userId="5fe4e071-d3f4-40df-970f-ee8fcf898346" providerId="ADAL" clId="{253B7E82-673E-499C-9AD6-A37C5BE89A8B}" dt="2023-09-14T14:05:13.177" v="106"/>
          <ac:picMkLst>
            <pc:docMk/>
            <pc:sldMk cId="4185458615" sldId="266"/>
            <ac:picMk id="5" creationId="{CD70C3F4-78BD-A856-99A9-83C02716AF40}"/>
          </ac:picMkLst>
        </pc:picChg>
      </pc:sldChg>
      <pc:sldChg chg="addSp delSp modSp mod modClrScheme chgLayout">
        <pc:chgData name="BELLEMIN SANDRA" userId="5fe4e071-d3f4-40df-970f-ee8fcf898346" providerId="ADAL" clId="{253B7E82-673E-499C-9AD6-A37C5BE89A8B}" dt="2023-09-14T14:05:33.886" v="112"/>
        <pc:sldMkLst>
          <pc:docMk/>
          <pc:sldMk cId="3914240362" sldId="267"/>
        </pc:sldMkLst>
        <pc:picChg chg="add mod">
          <ac:chgData name="BELLEMIN SANDRA" userId="5fe4e071-d3f4-40df-970f-ee8fcf898346" providerId="ADAL" clId="{253B7E82-673E-499C-9AD6-A37C5BE89A8B}" dt="2023-09-14T14:05:33.886" v="112"/>
          <ac:picMkLst>
            <pc:docMk/>
            <pc:sldMk cId="3914240362" sldId="267"/>
            <ac:picMk id="3" creationId="{23EFDE2B-5D8A-BC0C-F4B9-72864395BABF}"/>
          </ac:picMkLst>
        </pc:picChg>
        <pc:picChg chg="del">
          <ac:chgData name="BELLEMIN SANDRA" userId="5fe4e071-d3f4-40df-970f-ee8fcf898346" providerId="ADAL" clId="{253B7E82-673E-499C-9AD6-A37C5BE89A8B}" dt="2023-09-14T14:05:30.342" v="111" actId="478"/>
          <ac:picMkLst>
            <pc:docMk/>
            <pc:sldMk cId="3914240362" sldId="267"/>
            <ac:picMk id="5" creationId="{E4C08507-B78E-C188-260F-4F7AADB3A036}"/>
          </ac:picMkLst>
        </pc:picChg>
        <pc:picChg chg="del">
          <ac:chgData name="BELLEMIN SANDRA" userId="5fe4e071-d3f4-40df-970f-ee8fcf898346" providerId="ADAL" clId="{253B7E82-673E-499C-9AD6-A37C5BE89A8B}" dt="2023-09-14T14:05:30.342" v="111" actId="478"/>
          <ac:picMkLst>
            <pc:docMk/>
            <pc:sldMk cId="3914240362" sldId="267"/>
            <ac:picMk id="11" creationId="{7BD258C3-5233-1B66-6DEE-B2B004B1CDDE}"/>
          </ac:picMkLst>
        </pc:picChg>
      </pc:sldChg>
      <pc:sldChg chg="addSp delSp modSp mod modClrScheme chgLayout">
        <pc:chgData name="BELLEMIN SANDRA" userId="5fe4e071-d3f4-40df-970f-ee8fcf898346" providerId="ADAL" clId="{253B7E82-673E-499C-9AD6-A37C5BE89A8B}" dt="2023-09-14T14:05:26.549" v="110"/>
        <pc:sldMkLst>
          <pc:docMk/>
          <pc:sldMk cId="483181753" sldId="268"/>
        </pc:sldMkLst>
        <pc:spChg chg="del">
          <ac:chgData name="BELLEMIN SANDRA" userId="5fe4e071-d3f4-40df-970f-ee8fcf898346" providerId="ADAL" clId="{253B7E82-673E-499C-9AD6-A37C5BE89A8B}" dt="2023-09-14T14:05:24.135" v="109" actId="478"/>
          <ac:spMkLst>
            <pc:docMk/>
            <pc:sldMk cId="483181753" sldId="268"/>
            <ac:spMk id="3" creationId="{A2087D4F-815D-BD72-1C1A-D9CA955B6E15}"/>
          </ac:spMkLst>
        </pc:spChg>
        <pc:picChg chg="del">
          <ac:chgData name="BELLEMIN SANDRA" userId="5fe4e071-d3f4-40df-970f-ee8fcf898346" providerId="ADAL" clId="{253B7E82-673E-499C-9AD6-A37C5BE89A8B}" dt="2023-09-14T14:05:24.135" v="109" actId="478"/>
          <ac:picMkLst>
            <pc:docMk/>
            <pc:sldMk cId="483181753" sldId="268"/>
            <ac:picMk id="2" creationId="{456F638B-79CE-A7B2-4821-F6EE50CF375F}"/>
          </ac:picMkLst>
        </pc:picChg>
        <pc:picChg chg="add mod">
          <ac:chgData name="BELLEMIN SANDRA" userId="5fe4e071-d3f4-40df-970f-ee8fcf898346" providerId="ADAL" clId="{253B7E82-673E-499C-9AD6-A37C5BE89A8B}" dt="2023-09-14T14:05:26.549" v="110"/>
          <ac:picMkLst>
            <pc:docMk/>
            <pc:sldMk cId="483181753" sldId="268"/>
            <ac:picMk id="5" creationId="{0E4CEC18-E2E2-A3B4-198F-E551048B6AB6}"/>
          </ac:picMkLst>
        </pc:picChg>
      </pc:sldChg>
      <pc:sldChg chg="addSp delSp modSp mod modClrScheme chgLayout">
        <pc:chgData name="BELLEMIN SANDRA" userId="5fe4e071-d3f4-40df-970f-ee8fcf898346" providerId="ADAL" clId="{253B7E82-673E-499C-9AD6-A37C5BE89A8B}" dt="2023-09-14T14:05:55.787" v="114"/>
        <pc:sldMkLst>
          <pc:docMk/>
          <pc:sldMk cId="2336614262" sldId="269"/>
        </pc:sldMkLst>
        <pc:picChg chg="del">
          <ac:chgData name="BELLEMIN SANDRA" userId="5fe4e071-d3f4-40df-970f-ee8fcf898346" providerId="ADAL" clId="{253B7E82-673E-499C-9AD6-A37C5BE89A8B}" dt="2023-09-14T14:05:39.367" v="113" actId="478"/>
          <ac:picMkLst>
            <pc:docMk/>
            <pc:sldMk cId="2336614262" sldId="269"/>
            <ac:picMk id="2" creationId="{B81B24DB-62B1-589B-EA56-5A776CFAB990}"/>
          </ac:picMkLst>
        </pc:picChg>
        <pc:picChg chg="del">
          <ac:chgData name="BELLEMIN SANDRA" userId="5fe4e071-d3f4-40df-970f-ee8fcf898346" providerId="ADAL" clId="{253B7E82-673E-499C-9AD6-A37C5BE89A8B}" dt="2023-09-14T14:05:39.367" v="113" actId="478"/>
          <ac:picMkLst>
            <pc:docMk/>
            <pc:sldMk cId="2336614262" sldId="269"/>
            <ac:picMk id="4" creationId="{0BAFA744-FD0F-61D0-9566-DB32ABAFA78F}"/>
          </ac:picMkLst>
        </pc:picChg>
        <pc:picChg chg="add mod">
          <ac:chgData name="BELLEMIN SANDRA" userId="5fe4e071-d3f4-40df-970f-ee8fcf898346" providerId="ADAL" clId="{253B7E82-673E-499C-9AD6-A37C5BE89A8B}" dt="2023-09-14T14:05:55.787" v="114"/>
          <ac:picMkLst>
            <pc:docMk/>
            <pc:sldMk cId="2336614262" sldId="269"/>
            <ac:picMk id="5" creationId="{FD7D5016-F227-C6EE-8DE6-AE75F14EAE37}"/>
          </ac:picMkLst>
        </pc:picChg>
      </pc:sldChg>
      <pc:sldChg chg="addSp delSp modSp mod modClrScheme chgLayout">
        <pc:chgData name="BELLEMIN SANDRA" userId="5fe4e071-d3f4-40df-970f-ee8fcf898346" providerId="ADAL" clId="{253B7E82-673E-499C-9AD6-A37C5BE89A8B}" dt="2023-09-14T14:06:04.394" v="116"/>
        <pc:sldMkLst>
          <pc:docMk/>
          <pc:sldMk cId="4225429572" sldId="270"/>
        </pc:sldMkLst>
        <pc:picChg chg="add mod">
          <ac:chgData name="BELLEMIN SANDRA" userId="5fe4e071-d3f4-40df-970f-ee8fcf898346" providerId="ADAL" clId="{253B7E82-673E-499C-9AD6-A37C5BE89A8B}" dt="2023-09-14T14:06:04.394" v="116"/>
          <ac:picMkLst>
            <pc:docMk/>
            <pc:sldMk cId="4225429572" sldId="270"/>
            <ac:picMk id="3" creationId="{D1238D75-EC41-0BC2-C8ED-16E1FD5219CE}"/>
          </ac:picMkLst>
        </pc:picChg>
        <pc:picChg chg="del">
          <ac:chgData name="BELLEMIN SANDRA" userId="5fe4e071-d3f4-40df-970f-ee8fcf898346" providerId="ADAL" clId="{253B7E82-673E-499C-9AD6-A37C5BE89A8B}" dt="2023-09-14T14:06:01.213" v="115" actId="478"/>
          <ac:picMkLst>
            <pc:docMk/>
            <pc:sldMk cId="4225429572" sldId="270"/>
            <ac:picMk id="4" creationId="{8AA26B11-0D46-05B7-D802-D1748095B825}"/>
          </ac:picMkLst>
        </pc:picChg>
        <pc:picChg chg="del">
          <ac:chgData name="BELLEMIN SANDRA" userId="5fe4e071-d3f4-40df-970f-ee8fcf898346" providerId="ADAL" clId="{253B7E82-673E-499C-9AD6-A37C5BE89A8B}" dt="2023-09-14T14:06:01.213" v="115" actId="478"/>
          <ac:picMkLst>
            <pc:docMk/>
            <pc:sldMk cId="4225429572" sldId="270"/>
            <ac:picMk id="5" creationId="{61257EDA-DBD4-FEE6-FE63-EC57470B657F}"/>
          </ac:picMkLst>
        </pc:picChg>
      </pc:sldChg>
      <pc:sldChg chg="addSp delSp modSp mod modClrScheme chgLayout">
        <pc:chgData name="BELLEMIN SANDRA" userId="5fe4e071-d3f4-40df-970f-ee8fcf898346" providerId="ADAL" clId="{253B7E82-673E-499C-9AD6-A37C5BE89A8B}" dt="2023-09-14T14:06:09.588" v="118"/>
        <pc:sldMkLst>
          <pc:docMk/>
          <pc:sldMk cId="687271026" sldId="271"/>
        </pc:sldMkLst>
        <pc:picChg chg="del">
          <ac:chgData name="BELLEMIN SANDRA" userId="5fe4e071-d3f4-40df-970f-ee8fcf898346" providerId="ADAL" clId="{253B7E82-673E-499C-9AD6-A37C5BE89A8B}" dt="2023-09-14T14:06:07.399" v="117" actId="478"/>
          <ac:picMkLst>
            <pc:docMk/>
            <pc:sldMk cId="687271026" sldId="271"/>
            <ac:picMk id="2" creationId="{D3ABE47D-BDDE-8D00-9167-6872E78E1C9D}"/>
          </ac:picMkLst>
        </pc:picChg>
        <pc:picChg chg="del">
          <ac:chgData name="BELLEMIN SANDRA" userId="5fe4e071-d3f4-40df-970f-ee8fcf898346" providerId="ADAL" clId="{253B7E82-673E-499C-9AD6-A37C5BE89A8B}" dt="2023-09-14T14:06:07.399" v="117" actId="478"/>
          <ac:picMkLst>
            <pc:docMk/>
            <pc:sldMk cId="687271026" sldId="271"/>
            <ac:picMk id="3" creationId="{0A0486B4-332E-46EF-1E63-5C3A6BC5E820}"/>
          </ac:picMkLst>
        </pc:picChg>
        <pc:picChg chg="add mod">
          <ac:chgData name="BELLEMIN SANDRA" userId="5fe4e071-d3f4-40df-970f-ee8fcf898346" providerId="ADAL" clId="{253B7E82-673E-499C-9AD6-A37C5BE89A8B}" dt="2023-09-14T14:06:09.588" v="118"/>
          <ac:picMkLst>
            <pc:docMk/>
            <pc:sldMk cId="687271026" sldId="271"/>
            <ac:picMk id="5" creationId="{2DE4D6E4-8B33-AAA7-C776-3F445EC016C4}"/>
          </ac:picMkLst>
        </pc:picChg>
      </pc:sldChg>
      <pc:sldChg chg="addSp delSp modSp mod modClrScheme chgLayout">
        <pc:chgData name="BELLEMIN SANDRA" userId="5fe4e071-d3f4-40df-970f-ee8fcf898346" providerId="ADAL" clId="{253B7E82-673E-499C-9AD6-A37C5BE89A8B}" dt="2023-09-14T14:06:15.468" v="120"/>
        <pc:sldMkLst>
          <pc:docMk/>
          <pc:sldMk cId="2374645220" sldId="273"/>
        </pc:sldMkLst>
        <pc:picChg chg="del">
          <ac:chgData name="BELLEMIN SANDRA" userId="5fe4e071-d3f4-40df-970f-ee8fcf898346" providerId="ADAL" clId="{253B7E82-673E-499C-9AD6-A37C5BE89A8B}" dt="2023-09-14T14:06:13.214" v="119" actId="478"/>
          <ac:picMkLst>
            <pc:docMk/>
            <pc:sldMk cId="2374645220" sldId="273"/>
            <ac:picMk id="2" creationId="{FB0FA3C2-570B-975B-6B14-D4C4E41042B3}"/>
          </ac:picMkLst>
        </pc:picChg>
        <pc:picChg chg="del">
          <ac:chgData name="BELLEMIN SANDRA" userId="5fe4e071-d3f4-40df-970f-ee8fcf898346" providerId="ADAL" clId="{253B7E82-673E-499C-9AD6-A37C5BE89A8B}" dt="2023-09-14T14:06:13.214" v="119" actId="478"/>
          <ac:picMkLst>
            <pc:docMk/>
            <pc:sldMk cId="2374645220" sldId="273"/>
            <ac:picMk id="4" creationId="{28637C39-6239-259A-F24D-36DDC59C7102}"/>
          </ac:picMkLst>
        </pc:picChg>
        <pc:picChg chg="add mod">
          <ac:chgData name="BELLEMIN SANDRA" userId="5fe4e071-d3f4-40df-970f-ee8fcf898346" providerId="ADAL" clId="{253B7E82-673E-499C-9AD6-A37C5BE89A8B}" dt="2023-09-14T14:06:15.468" v="120"/>
          <ac:picMkLst>
            <pc:docMk/>
            <pc:sldMk cId="2374645220" sldId="273"/>
            <ac:picMk id="5" creationId="{863F5A48-99F9-230E-F3FB-71C0A0200742}"/>
          </ac:picMkLst>
        </pc:picChg>
      </pc:sldChg>
      <pc:sldChg chg="addSp delSp modSp mod modClrScheme chgLayout">
        <pc:chgData name="BELLEMIN SANDRA" userId="5fe4e071-d3f4-40df-970f-ee8fcf898346" providerId="ADAL" clId="{253B7E82-673E-499C-9AD6-A37C5BE89A8B}" dt="2023-09-14T14:06:21.715" v="122"/>
        <pc:sldMkLst>
          <pc:docMk/>
          <pc:sldMk cId="2373047832" sldId="274"/>
        </pc:sldMkLst>
        <pc:picChg chg="add mod">
          <ac:chgData name="BELLEMIN SANDRA" userId="5fe4e071-d3f4-40df-970f-ee8fcf898346" providerId="ADAL" clId="{253B7E82-673E-499C-9AD6-A37C5BE89A8B}" dt="2023-09-14T14:06:21.715" v="122"/>
          <ac:picMkLst>
            <pc:docMk/>
            <pc:sldMk cId="2373047832" sldId="274"/>
            <ac:picMk id="3" creationId="{B1C8F26D-121E-FA8B-B72D-1C4C6DD4B9EB}"/>
          </ac:picMkLst>
        </pc:picChg>
        <pc:picChg chg="del">
          <ac:chgData name="BELLEMIN SANDRA" userId="5fe4e071-d3f4-40df-970f-ee8fcf898346" providerId="ADAL" clId="{253B7E82-673E-499C-9AD6-A37C5BE89A8B}" dt="2023-09-14T14:06:19.783" v="121" actId="478"/>
          <ac:picMkLst>
            <pc:docMk/>
            <pc:sldMk cId="2373047832" sldId="274"/>
            <ac:picMk id="4" creationId="{DF1B2059-BBE5-EA59-06F2-69DB8F1AF641}"/>
          </ac:picMkLst>
        </pc:picChg>
        <pc:picChg chg="del">
          <ac:chgData name="BELLEMIN SANDRA" userId="5fe4e071-d3f4-40df-970f-ee8fcf898346" providerId="ADAL" clId="{253B7E82-673E-499C-9AD6-A37C5BE89A8B}" dt="2023-09-14T14:06:19.783" v="121" actId="478"/>
          <ac:picMkLst>
            <pc:docMk/>
            <pc:sldMk cId="2373047832" sldId="274"/>
            <ac:picMk id="6" creationId="{52944B37-66A9-7CD0-6215-504613D7CC8C}"/>
          </ac:picMkLst>
        </pc:picChg>
      </pc:sldChg>
      <pc:sldChg chg="addSp delSp modSp mod modClrScheme chgLayout">
        <pc:chgData name="BELLEMIN SANDRA" userId="5fe4e071-d3f4-40df-970f-ee8fcf898346" providerId="ADAL" clId="{253B7E82-673E-499C-9AD6-A37C5BE89A8B}" dt="2023-09-14T14:00:37.014" v="37"/>
        <pc:sldMkLst>
          <pc:docMk/>
          <pc:sldMk cId="913060439" sldId="276"/>
        </pc:sldMkLst>
        <pc:spChg chg="del">
          <ac:chgData name="BELLEMIN SANDRA" userId="5fe4e071-d3f4-40df-970f-ee8fcf898346" providerId="ADAL" clId="{253B7E82-673E-499C-9AD6-A37C5BE89A8B}" dt="2023-09-14T14:00:36.071" v="36" actId="478"/>
          <ac:spMkLst>
            <pc:docMk/>
            <pc:sldMk cId="913060439" sldId="276"/>
            <ac:spMk id="3" creationId="{651B8B6E-1323-5F16-59E0-3FDFAE8F4177}"/>
          </ac:spMkLst>
        </pc:spChg>
        <pc:picChg chg="del">
          <ac:chgData name="BELLEMIN SANDRA" userId="5fe4e071-d3f4-40df-970f-ee8fcf898346" providerId="ADAL" clId="{253B7E82-673E-499C-9AD6-A37C5BE89A8B}" dt="2023-09-14T14:00:34.973" v="35" actId="478"/>
          <ac:picMkLst>
            <pc:docMk/>
            <pc:sldMk cId="913060439" sldId="276"/>
            <ac:picMk id="2" creationId="{C94AAEDC-C479-3B8C-6EDE-2AF11CC7EAC1}"/>
          </ac:picMkLst>
        </pc:picChg>
        <pc:picChg chg="add mod">
          <ac:chgData name="BELLEMIN SANDRA" userId="5fe4e071-d3f4-40df-970f-ee8fcf898346" providerId="ADAL" clId="{253B7E82-673E-499C-9AD6-A37C5BE89A8B}" dt="2023-09-14T14:00:37.014" v="37"/>
          <ac:picMkLst>
            <pc:docMk/>
            <pc:sldMk cId="913060439" sldId="276"/>
            <ac:picMk id="5" creationId="{0EEE51C6-966D-E47D-E520-0F024F674A23}"/>
          </ac:picMkLst>
        </pc:picChg>
      </pc:sldChg>
      <pc:sldChg chg="addSp delSp modSp mod modClrScheme delDesignElem chgLayout">
        <pc:chgData name="BELLEMIN SANDRA" userId="5fe4e071-d3f4-40df-970f-ee8fcf898346" providerId="ADAL" clId="{253B7E82-673E-499C-9AD6-A37C5BE89A8B}" dt="2023-09-14T14:00:39.154" v="39"/>
        <pc:sldMkLst>
          <pc:docMk/>
          <pc:sldMk cId="712821470" sldId="277"/>
        </pc:sldMkLst>
        <pc:spChg chg="del">
          <ac:chgData name="BELLEMIN SANDRA" userId="5fe4e071-d3f4-40df-970f-ee8fcf898346" providerId="ADAL" clId="{253B7E82-673E-499C-9AD6-A37C5BE89A8B}" dt="2023-09-14T13:58:59.056" v="0" actId="700"/>
          <ac:spMkLst>
            <pc:docMk/>
            <pc:sldMk cId="712821470" sldId="277"/>
            <ac:spMk id="7" creationId="{42A4FC2C-047E-45A5-965D-8E1E3BF09BC6}"/>
          </ac:spMkLst>
        </pc:spChg>
        <pc:picChg chg="add mod">
          <ac:chgData name="BELLEMIN SANDRA" userId="5fe4e071-d3f4-40df-970f-ee8fcf898346" providerId="ADAL" clId="{253B7E82-673E-499C-9AD6-A37C5BE89A8B}" dt="2023-09-14T14:00:39.154" v="39"/>
          <ac:picMkLst>
            <pc:docMk/>
            <pc:sldMk cId="712821470" sldId="277"/>
            <ac:picMk id="3" creationId="{DD881A6F-B45B-EC31-3151-1C0B6E0F5732}"/>
          </ac:picMkLst>
        </pc:picChg>
        <pc:picChg chg="del">
          <ac:chgData name="BELLEMIN SANDRA" userId="5fe4e071-d3f4-40df-970f-ee8fcf898346" providerId="ADAL" clId="{253B7E82-673E-499C-9AD6-A37C5BE89A8B}" dt="2023-09-14T14:00:38.015" v="38" actId="478"/>
          <ac:picMkLst>
            <pc:docMk/>
            <pc:sldMk cId="712821470" sldId="277"/>
            <ac:picMk id="4" creationId="{C58C9CB1-1B3E-EC76-5634-8C9885376275}"/>
          </ac:picMkLst>
        </pc:picChg>
      </pc:sldChg>
      <pc:sldChg chg="addSp delSp modSp mod modClrScheme chgLayout">
        <pc:chgData name="BELLEMIN SANDRA" userId="5fe4e071-d3f4-40df-970f-ee8fcf898346" providerId="ADAL" clId="{253B7E82-673E-499C-9AD6-A37C5BE89A8B}" dt="2023-09-14T14:00:42.996" v="41"/>
        <pc:sldMkLst>
          <pc:docMk/>
          <pc:sldMk cId="2743279194" sldId="278"/>
        </pc:sldMkLst>
        <pc:spChg chg="del">
          <ac:chgData name="BELLEMIN SANDRA" userId="5fe4e071-d3f4-40df-970f-ee8fcf898346" providerId="ADAL" clId="{253B7E82-673E-499C-9AD6-A37C5BE89A8B}" dt="2023-09-14T14:00:41.734" v="40" actId="478"/>
          <ac:spMkLst>
            <pc:docMk/>
            <pc:sldMk cId="2743279194" sldId="278"/>
            <ac:spMk id="3" creationId="{1D1A7CA6-488B-368E-464A-EA9582A5C843}"/>
          </ac:spMkLst>
        </pc:spChg>
        <pc:picChg chg="add mod">
          <ac:chgData name="BELLEMIN SANDRA" userId="5fe4e071-d3f4-40df-970f-ee8fcf898346" providerId="ADAL" clId="{253B7E82-673E-499C-9AD6-A37C5BE89A8B}" dt="2023-09-14T14:00:42.996" v="41"/>
          <ac:picMkLst>
            <pc:docMk/>
            <pc:sldMk cId="2743279194" sldId="278"/>
            <ac:picMk id="4" creationId="{B065C264-937E-EB9F-EF7C-AD69A5FEB79F}"/>
          </ac:picMkLst>
        </pc:picChg>
      </pc:sldChg>
      <pc:sldChg chg="addSp delSp modSp mod modClrScheme chgLayout">
        <pc:chgData name="BELLEMIN SANDRA" userId="5fe4e071-d3f4-40df-970f-ee8fcf898346" providerId="ADAL" clId="{253B7E82-673E-499C-9AD6-A37C5BE89A8B}" dt="2023-09-14T14:00:50.120" v="43"/>
        <pc:sldMkLst>
          <pc:docMk/>
          <pc:sldMk cId="3727847153" sldId="279"/>
        </pc:sldMkLst>
        <pc:spChg chg="del">
          <ac:chgData name="BELLEMIN SANDRA" userId="5fe4e071-d3f4-40df-970f-ee8fcf898346" providerId="ADAL" clId="{253B7E82-673E-499C-9AD6-A37C5BE89A8B}" dt="2023-09-14T14:00:48.800" v="42" actId="478"/>
          <ac:spMkLst>
            <pc:docMk/>
            <pc:sldMk cId="3727847153" sldId="279"/>
            <ac:spMk id="2" creationId="{211F949B-81C7-6E46-812E-A71508CF7BD8}"/>
          </ac:spMkLst>
        </pc:spChg>
        <pc:picChg chg="add mod">
          <ac:chgData name="BELLEMIN SANDRA" userId="5fe4e071-d3f4-40df-970f-ee8fcf898346" providerId="ADAL" clId="{253B7E82-673E-499C-9AD6-A37C5BE89A8B}" dt="2023-09-14T14:00:50.120" v="43"/>
          <ac:picMkLst>
            <pc:docMk/>
            <pc:sldMk cId="3727847153" sldId="279"/>
            <ac:picMk id="4" creationId="{A4F1F783-5FF7-B7B0-55D5-36A38E5CEB2D}"/>
          </ac:picMkLst>
        </pc:picChg>
      </pc:sldChg>
      <pc:sldChg chg="addSp delSp modSp mod modClrScheme chgLayout">
        <pc:chgData name="BELLEMIN SANDRA" userId="5fe4e071-d3f4-40df-970f-ee8fcf898346" providerId="ADAL" clId="{253B7E82-673E-499C-9AD6-A37C5BE89A8B}" dt="2023-09-14T14:00:55.547" v="45"/>
        <pc:sldMkLst>
          <pc:docMk/>
          <pc:sldMk cId="4201635351" sldId="280"/>
        </pc:sldMkLst>
        <pc:spChg chg="del">
          <ac:chgData name="BELLEMIN SANDRA" userId="5fe4e071-d3f4-40df-970f-ee8fcf898346" providerId="ADAL" clId="{253B7E82-673E-499C-9AD6-A37C5BE89A8B}" dt="2023-09-14T14:00:54.247" v="44" actId="478"/>
          <ac:spMkLst>
            <pc:docMk/>
            <pc:sldMk cId="4201635351" sldId="280"/>
            <ac:spMk id="2" creationId="{292594D4-AD4D-F10B-23E4-36A7FF2BBADD}"/>
          </ac:spMkLst>
        </pc:spChg>
        <pc:picChg chg="add mod">
          <ac:chgData name="BELLEMIN SANDRA" userId="5fe4e071-d3f4-40df-970f-ee8fcf898346" providerId="ADAL" clId="{253B7E82-673E-499C-9AD6-A37C5BE89A8B}" dt="2023-09-14T14:00:55.547" v="45"/>
          <ac:picMkLst>
            <pc:docMk/>
            <pc:sldMk cId="4201635351" sldId="280"/>
            <ac:picMk id="4" creationId="{9F9B4EC3-045D-D3FB-CA3C-7412CFF29A04}"/>
          </ac:picMkLst>
        </pc:picChg>
      </pc:sldChg>
      <pc:sldChg chg="addSp delSp modSp mod modClrScheme chgLayout">
        <pc:chgData name="BELLEMIN SANDRA" userId="5fe4e071-d3f4-40df-970f-ee8fcf898346" providerId="ADAL" clId="{253B7E82-673E-499C-9AD6-A37C5BE89A8B}" dt="2023-09-14T14:01:05.404" v="47"/>
        <pc:sldMkLst>
          <pc:docMk/>
          <pc:sldMk cId="3350564163" sldId="281"/>
        </pc:sldMkLst>
        <pc:spChg chg="del">
          <ac:chgData name="BELLEMIN SANDRA" userId="5fe4e071-d3f4-40df-970f-ee8fcf898346" providerId="ADAL" clId="{253B7E82-673E-499C-9AD6-A37C5BE89A8B}" dt="2023-09-14T14:00:57.990" v="46" actId="478"/>
          <ac:spMkLst>
            <pc:docMk/>
            <pc:sldMk cId="3350564163" sldId="281"/>
            <ac:spMk id="2" creationId="{65F4A06A-8A62-BC2B-2BD4-3EBBB6D83A91}"/>
          </ac:spMkLst>
        </pc:spChg>
        <pc:picChg chg="add mod">
          <ac:chgData name="BELLEMIN SANDRA" userId="5fe4e071-d3f4-40df-970f-ee8fcf898346" providerId="ADAL" clId="{253B7E82-673E-499C-9AD6-A37C5BE89A8B}" dt="2023-09-14T14:01:05.404" v="47"/>
          <ac:picMkLst>
            <pc:docMk/>
            <pc:sldMk cId="3350564163" sldId="281"/>
            <ac:picMk id="4" creationId="{6B02AD15-B26F-017A-E3AE-AEB18DD58BBF}"/>
          </ac:picMkLst>
        </pc:picChg>
      </pc:sldChg>
      <pc:sldChg chg="addSp delSp modSp mod modClrScheme chgLayout">
        <pc:chgData name="BELLEMIN SANDRA" userId="5fe4e071-d3f4-40df-970f-ee8fcf898346" providerId="ADAL" clId="{253B7E82-673E-499C-9AD6-A37C5BE89A8B}" dt="2023-09-14T14:01:19.711" v="49"/>
        <pc:sldMkLst>
          <pc:docMk/>
          <pc:sldMk cId="1143144910" sldId="282"/>
        </pc:sldMkLst>
        <pc:spChg chg="del">
          <ac:chgData name="BELLEMIN SANDRA" userId="5fe4e071-d3f4-40df-970f-ee8fcf898346" providerId="ADAL" clId="{253B7E82-673E-499C-9AD6-A37C5BE89A8B}" dt="2023-09-14T14:01:18.151" v="48" actId="478"/>
          <ac:spMkLst>
            <pc:docMk/>
            <pc:sldMk cId="1143144910" sldId="282"/>
            <ac:spMk id="2" creationId="{A20489EF-891E-10A1-541C-103888FB7A6E}"/>
          </ac:spMkLst>
        </pc:spChg>
        <pc:picChg chg="add mod">
          <ac:chgData name="BELLEMIN SANDRA" userId="5fe4e071-d3f4-40df-970f-ee8fcf898346" providerId="ADAL" clId="{253B7E82-673E-499C-9AD6-A37C5BE89A8B}" dt="2023-09-14T14:01:19.711" v="49"/>
          <ac:picMkLst>
            <pc:docMk/>
            <pc:sldMk cId="1143144910" sldId="282"/>
            <ac:picMk id="4" creationId="{143BEA7D-B966-2657-3A41-57AE240AC326}"/>
          </ac:picMkLst>
        </pc:picChg>
      </pc:sldChg>
      <pc:sldChg chg="addSp delSp modSp mod modClrScheme chgLayout">
        <pc:chgData name="BELLEMIN SANDRA" userId="5fe4e071-d3f4-40df-970f-ee8fcf898346" providerId="ADAL" clId="{253B7E82-673E-499C-9AD6-A37C5BE89A8B}" dt="2023-09-14T14:01:24.193" v="51"/>
        <pc:sldMkLst>
          <pc:docMk/>
          <pc:sldMk cId="1860694406" sldId="283"/>
        </pc:sldMkLst>
        <pc:spChg chg="del">
          <ac:chgData name="BELLEMIN SANDRA" userId="5fe4e071-d3f4-40df-970f-ee8fcf898346" providerId="ADAL" clId="{253B7E82-673E-499C-9AD6-A37C5BE89A8B}" dt="2023-09-14T14:01:22.367" v="50" actId="478"/>
          <ac:spMkLst>
            <pc:docMk/>
            <pc:sldMk cId="1860694406" sldId="283"/>
            <ac:spMk id="2" creationId="{904B5008-2DBE-99AD-6E06-C697F15199A8}"/>
          </ac:spMkLst>
        </pc:spChg>
        <pc:picChg chg="add mod">
          <ac:chgData name="BELLEMIN SANDRA" userId="5fe4e071-d3f4-40df-970f-ee8fcf898346" providerId="ADAL" clId="{253B7E82-673E-499C-9AD6-A37C5BE89A8B}" dt="2023-09-14T14:01:24.193" v="51"/>
          <ac:picMkLst>
            <pc:docMk/>
            <pc:sldMk cId="1860694406" sldId="283"/>
            <ac:picMk id="4" creationId="{761911AE-F93F-50AE-7A5D-15B2470FCEF1}"/>
          </ac:picMkLst>
        </pc:picChg>
      </pc:sldChg>
      <pc:sldChg chg="addSp delSp modSp mod modClrScheme chgLayout">
        <pc:chgData name="BELLEMIN SANDRA" userId="5fe4e071-d3f4-40df-970f-ee8fcf898346" providerId="ADAL" clId="{253B7E82-673E-499C-9AD6-A37C5BE89A8B}" dt="2023-09-14T14:01:28.266" v="53"/>
        <pc:sldMkLst>
          <pc:docMk/>
          <pc:sldMk cId="810108751" sldId="284"/>
        </pc:sldMkLst>
        <pc:spChg chg="del">
          <ac:chgData name="BELLEMIN SANDRA" userId="5fe4e071-d3f4-40df-970f-ee8fcf898346" providerId="ADAL" clId="{253B7E82-673E-499C-9AD6-A37C5BE89A8B}" dt="2023-09-14T14:01:26.319" v="52" actId="478"/>
          <ac:spMkLst>
            <pc:docMk/>
            <pc:sldMk cId="810108751" sldId="284"/>
            <ac:spMk id="2" creationId="{ABEDAE81-D673-7833-3F7E-B1754589E57E}"/>
          </ac:spMkLst>
        </pc:spChg>
        <pc:picChg chg="add mod">
          <ac:chgData name="BELLEMIN SANDRA" userId="5fe4e071-d3f4-40df-970f-ee8fcf898346" providerId="ADAL" clId="{253B7E82-673E-499C-9AD6-A37C5BE89A8B}" dt="2023-09-14T14:01:28.266" v="53"/>
          <ac:picMkLst>
            <pc:docMk/>
            <pc:sldMk cId="810108751" sldId="284"/>
            <ac:picMk id="4" creationId="{D04E556C-82A2-CF5D-10DF-F465C8DF81D4}"/>
          </ac:picMkLst>
        </pc:picChg>
      </pc:sldChg>
      <pc:sldChg chg="addSp delSp modSp mod modClrScheme chgLayout">
        <pc:chgData name="BELLEMIN SANDRA" userId="5fe4e071-d3f4-40df-970f-ee8fcf898346" providerId="ADAL" clId="{253B7E82-673E-499C-9AD6-A37C5BE89A8B}" dt="2023-09-14T14:01:33.650" v="55"/>
        <pc:sldMkLst>
          <pc:docMk/>
          <pc:sldMk cId="1973860538" sldId="285"/>
        </pc:sldMkLst>
        <pc:spChg chg="del">
          <ac:chgData name="BELLEMIN SANDRA" userId="5fe4e071-d3f4-40df-970f-ee8fcf898346" providerId="ADAL" clId="{253B7E82-673E-499C-9AD6-A37C5BE89A8B}" dt="2023-09-14T14:01:31.360" v="54" actId="478"/>
          <ac:spMkLst>
            <pc:docMk/>
            <pc:sldMk cId="1973860538" sldId="285"/>
            <ac:spMk id="2" creationId="{BA916F91-09BE-E698-42A5-E393A979BA09}"/>
          </ac:spMkLst>
        </pc:spChg>
        <pc:picChg chg="add mod">
          <ac:chgData name="BELLEMIN SANDRA" userId="5fe4e071-d3f4-40df-970f-ee8fcf898346" providerId="ADAL" clId="{253B7E82-673E-499C-9AD6-A37C5BE89A8B}" dt="2023-09-14T14:01:33.650" v="55"/>
          <ac:picMkLst>
            <pc:docMk/>
            <pc:sldMk cId="1973860538" sldId="285"/>
            <ac:picMk id="4" creationId="{8FECA693-B639-A542-23CE-A0E74186FFC9}"/>
          </ac:picMkLst>
        </pc:picChg>
      </pc:sldChg>
      <pc:sldChg chg="addSp delSp modSp mod modClrScheme chgLayout">
        <pc:chgData name="BELLEMIN SANDRA" userId="5fe4e071-d3f4-40df-970f-ee8fcf898346" providerId="ADAL" clId="{253B7E82-673E-499C-9AD6-A37C5BE89A8B}" dt="2023-09-14T14:03:14.214" v="57"/>
        <pc:sldMkLst>
          <pc:docMk/>
          <pc:sldMk cId="2782192243" sldId="286"/>
        </pc:sldMkLst>
        <pc:spChg chg="del">
          <ac:chgData name="BELLEMIN SANDRA" userId="5fe4e071-d3f4-40df-970f-ee8fcf898346" providerId="ADAL" clId="{253B7E82-673E-499C-9AD6-A37C5BE89A8B}" dt="2023-09-14T14:03:12.847" v="56" actId="478"/>
          <ac:spMkLst>
            <pc:docMk/>
            <pc:sldMk cId="2782192243" sldId="286"/>
            <ac:spMk id="2" creationId="{9926FDCC-B226-5800-B332-0EF3C7D01283}"/>
          </ac:spMkLst>
        </pc:spChg>
        <pc:picChg chg="add mod">
          <ac:chgData name="BELLEMIN SANDRA" userId="5fe4e071-d3f4-40df-970f-ee8fcf898346" providerId="ADAL" clId="{253B7E82-673E-499C-9AD6-A37C5BE89A8B}" dt="2023-09-14T14:03:14.214" v="57"/>
          <ac:picMkLst>
            <pc:docMk/>
            <pc:sldMk cId="2782192243" sldId="286"/>
            <ac:picMk id="4" creationId="{F5E57734-5A14-614D-1E87-026A83E3619A}"/>
          </ac:picMkLst>
        </pc:picChg>
      </pc:sldChg>
      <pc:sldChg chg="addSp delSp modSp mod modClrScheme chgLayout">
        <pc:chgData name="BELLEMIN SANDRA" userId="5fe4e071-d3f4-40df-970f-ee8fcf898346" providerId="ADAL" clId="{253B7E82-673E-499C-9AD6-A37C5BE89A8B}" dt="2023-09-14T14:03:20.213" v="59"/>
        <pc:sldMkLst>
          <pc:docMk/>
          <pc:sldMk cId="3664146022" sldId="287"/>
        </pc:sldMkLst>
        <pc:spChg chg="del">
          <ac:chgData name="BELLEMIN SANDRA" userId="5fe4e071-d3f4-40df-970f-ee8fcf898346" providerId="ADAL" clId="{253B7E82-673E-499C-9AD6-A37C5BE89A8B}" dt="2023-09-14T14:03:17.495" v="58" actId="478"/>
          <ac:spMkLst>
            <pc:docMk/>
            <pc:sldMk cId="3664146022" sldId="287"/>
            <ac:spMk id="2" creationId="{B813A55A-009F-4284-BEDE-43F9C320ECE7}"/>
          </ac:spMkLst>
        </pc:spChg>
        <pc:picChg chg="add mod">
          <ac:chgData name="BELLEMIN SANDRA" userId="5fe4e071-d3f4-40df-970f-ee8fcf898346" providerId="ADAL" clId="{253B7E82-673E-499C-9AD6-A37C5BE89A8B}" dt="2023-09-14T14:03:20.213" v="59"/>
          <ac:picMkLst>
            <pc:docMk/>
            <pc:sldMk cId="3664146022" sldId="287"/>
            <ac:picMk id="4" creationId="{8E7817AF-062C-B0D4-2837-14A1A48B21FA}"/>
          </ac:picMkLst>
        </pc:picChg>
      </pc:sldChg>
      <pc:sldChg chg="addSp delSp modSp mod modClrScheme chgLayout">
        <pc:chgData name="BELLEMIN SANDRA" userId="5fe4e071-d3f4-40df-970f-ee8fcf898346" providerId="ADAL" clId="{253B7E82-673E-499C-9AD6-A37C5BE89A8B}" dt="2023-09-14T14:03:25.493" v="61"/>
        <pc:sldMkLst>
          <pc:docMk/>
          <pc:sldMk cId="2303653629" sldId="288"/>
        </pc:sldMkLst>
        <pc:spChg chg="del">
          <ac:chgData name="BELLEMIN SANDRA" userId="5fe4e071-d3f4-40df-970f-ee8fcf898346" providerId="ADAL" clId="{253B7E82-673E-499C-9AD6-A37C5BE89A8B}" dt="2023-09-14T14:03:23.462" v="60" actId="478"/>
          <ac:spMkLst>
            <pc:docMk/>
            <pc:sldMk cId="2303653629" sldId="288"/>
            <ac:spMk id="2" creationId="{6183F4EE-3E89-60DD-44D8-04FEC063A82D}"/>
          </ac:spMkLst>
        </pc:spChg>
        <pc:picChg chg="add mod">
          <ac:chgData name="BELLEMIN SANDRA" userId="5fe4e071-d3f4-40df-970f-ee8fcf898346" providerId="ADAL" clId="{253B7E82-673E-499C-9AD6-A37C5BE89A8B}" dt="2023-09-14T14:03:25.493" v="61"/>
          <ac:picMkLst>
            <pc:docMk/>
            <pc:sldMk cId="2303653629" sldId="288"/>
            <ac:picMk id="4" creationId="{0C365AFF-F444-6250-07AD-215E7643E467}"/>
          </ac:picMkLst>
        </pc:picChg>
      </pc:sldChg>
      <pc:sldChg chg="addSp delSp modSp mod modClrScheme chgLayout">
        <pc:chgData name="BELLEMIN SANDRA" userId="5fe4e071-d3f4-40df-970f-ee8fcf898346" providerId="ADAL" clId="{253B7E82-673E-499C-9AD6-A37C5BE89A8B}" dt="2023-09-14T14:03:31.062" v="63"/>
        <pc:sldMkLst>
          <pc:docMk/>
          <pc:sldMk cId="2702348676" sldId="289"/>
        </pc:sldMkLst>
        <pc:spChg chg="del">
          <ac:chgData name="BELLEMIN SANDRA" userId="5fe4e071-d3f4-40df-970f-ee8fcf898346" providerId="ADAL" clId="{253B7E82-673E-499C-9AD6-A37C5BE89A8B}" dt="2023-09-14T14:03:27.758" v="62" actId="478"/>
          <ac:spMkLst>
            <pc:docMk/>
            <pc:sldMk cId="2702348676" sldId="289"/>
            <ac:spMk id="2" creationId="{0BD7A190-E16D-9B02-645F-086F05E02F98}"/>
          </ac:spMkLst>
        </pc:spChg>
        <pc:picChg chg="add mod">
          <ac:chgData name="BELLEMIN SANDRA" userId="5fe4e071-d3f4-40df-970f-ee8fcf898346" providerId="ADAL" clId="{253B7E82-673E-499C-9AD6-A37C5BE89A8B}" dt="2023-09-14T14:03:31.062" v="63"/>
          <ac:picMkLst>
            <pc:docMk/>
            <pc:sldMk cId="2702348676" sldId="289"/>
            <ac:picMk id="4" creationId="{98A55DBB-7F57-2B36-7198-4390569953D6}"/>
          </ac:picMkLst>
        </pc:picChg>
      </pc:sldChg>
      <pc:sldChg chg="addSp delSp modSp mod modClrScheme chgLayout">
        <pc:chgData name="BELLEMIN SANDRA" userId="5fe4e071-d3f4-40df-970f-ee8fcf898346" providerId="ADAL" clId="{253B7E82-673E-499C-9AD6-A37C5BE89A8B}" dt="2023-09-14T14:03:34.795" v="65"/>
        <pc:sldMkLst>
          <pc:docMk/>
          <pc:sldMk cId="2524829902" sldId="290"/>
        </pc:sldMkLst>
        <pc:spChg chg="del">
          <ac:chgData name="BELLEMIN SANDRA" userId="5fe4e071-d3f4-40df-970f-ee8fcf898346" providerId="ADAL" clId="{253B7E82-673E-499C-9AD6-A37C5BE89A8B}" dt="2023-09-14T14:03:32.918" v="64" actId="478"/>
          <ac:spMkLst>
            <pc:docMk/>
            <pc:sldMk cId="2524829902" sldId="290"/>
            <ac:spMk id="2" creationId="{C74AD7C5-D08B-C139-FA97-2F3190F8D195}"/>
          </ac:spMkLst>
        </pc:spChg>
        <pc:picChg chg="add mod">
          <ac:chgData name="BELLEMIN SANDRA" userId="5fe4e071-d3f4-40df-970f-ee8fcf898346" providerId="ADAL" clId="{253B7E82-673E-499C-9AD6-A37C5BE89A8B}" dt="2023-09-14T14:03:34.795" v="65"/>
          <ac:picMkLst>
            <pc:docMk/>
            <pc:sldMk cId="2524829902" sldId="290"/>
            <ac:picMk id="4" creationId="{68798965-AD8D-040B-6379-B687F192A9C2}"/>
          </ac:picMkLst>
        </pc:picChg>
      </pc:sldChg>
      <pc:sldChg chg="addSp delSp modSp mod modClrScheme chgLayout">
        <pc:chgData name="BELLEMIN SANDRA" userId="5fe4e071-d3f4-40df-970f-ee8fcf898346" providerId="ADAL" clId="{253B7E82-673E-499C-9AD6-A37C5BE89A8B}" dt="2023-09-14T14:03:45.525" v="67"/>
        <pc:sldMkLst>
          <pc:docMk/>
          <pc:sldMk cId="284076539" sldId="291"/>
        </pc:sldMkLst>
        <pc:picChg chg="del">
          <ac:chgData name="BELLEMIN SANDRA" userId="5fe4e071-d3f4-40df-970f-ee8fcf898346" providerId="ADAL" clId="{253B7E82-673E-499C-9AD6-A37C5BE89A8B}" dt="2023-09-14T14:03:42.886" v="66" actId="478"/>
          <ac:picMkLst>
            <pc:docMk/>
            <pc:sldMk cId="284076539" sldId="291"/>
            <ac:picMk id="2" creationId="{CED7D7E7-D4DD-10CA-5A57-FE7BC4432B19}"/>
          </ac:picMkLst>
        </pc:picChg>
        <pc:picChg chg="add mod">
          <ac:chgData name="BELLEMIN SANDRA" userId="5fe4e071-d3f4-40df-970f-ee8fcf898346" providerId="ADAL" clId="{253B7E82-673E-499C-9AD6-A37C5BE89A8B}" dt="2023-09-14T14:03:45.525" v="67"/>
          <ac:picMkLst>
            <pc:docMk/>
            <pc:sldMk cId="284076539" sldId="291"/>
            <ac:picMk id="4" creationId="{DC4CF9B1-8EA3-386A-33B2-6C104CFE6C75}"/>
          </ac:picMkLst>
        </pc:picChg>
      </pc:sldChg>
      <pc:sldChg chg="addSp delSp modSp mod modClrScheme chgLayout">
        <pc:chgData name="BELLEMIN SANDRA" userId="5fe4e071-d3f4-40df-970f-ee8fcf898346" providerId="ADAL" clId="{253B7E82-673E-499C-9AD6-A37C5BE89A8B}" dt="2023-09-14T14:04:01.462" v="74"/>
        <pc:sldMkLst>
          <pc:docMk/>
          <pc:sldMk cId="1935251478" sldId="296"/>
        </pc:sldMkLst>
        <pc:grpChg chg="del">
          <ac:chgData name="BELLEMIN SANDRA" userId="5fe4e071-d3f4-40df-970f-ee8fcf898346" providerId="ADAL" clId="{253B7E82-673E-499C-9AD6-A37C5BE89A8B}" dt="2023-09-14T14:04:00.119" v="73" actId="478"/>
          <ac:grpSpMkLst>
            <pc:docMk/>
            <pc:sldMk cId="1935251478" sldId="296"/>
            <ac:grpSpMk id="2" creationId="{D1749A50-1974-7412-2D30-90184D1C2FB7}"/>
          </ac:grpSpMkLst>
        </pc:grpChg>
        <pc:picChg chg="add mod">
          <ac:chgData name="BELLEMIN SANDRA" userId="5fe4e071-d3f4-40df-970f-ee8fcf898346" providerId="ADAL" clId="{253B7E82-673E-499C-9AD6-A37C5BE89A8B}" dt="2023-09-14T14:04:01.462" v="74"/>
          <ac:picMkLst>
            <pc:docMk/>
            <pc:sldMk cId="1935251478" sldId="296"/>
            <ac:picMk id="10" creationId="{54DC5327-D6F9-58B3-60D8-A3C275906317}"/>
          </ac:picMkLst>
        </pc:picChg>
      </pc:sldChg>
      <pc:sldChg chg="addSp delSp modSp mod modClrScheme chgLayout">
        <pc:chgData name="BELLEMIN SANDRA" userId="5fe4e071-d3f4-40df-970f-ee8fcf898346" providerId="ADAL" clId="{253B7E82-673E-499C-9AD6-A37C5BE89A8B}" dt="2023-09-14T14:04:08.899" v="77"/>
        <pc:sldMkLst>
          <pc:docMk/>
          <pc:sldMk cId="2770106853" sldId="297"/>
        </pc:sldMkLst>
        <pc:spChg chg="del">
          <ac:chgData name="BELLEMIN SANDRA" userId="5fe4e071-d3f4-40df-970f-ee8fcf898346" providerId="ADAL" clId="{253B7E82-673E-499C-9AD6-A37C5BE89A8B}" dt="2023-09-14T14:04:06.870" v="75" actId="478"/>
          <ac:spMkLst>
            <pc:docMk/>
            <pc:sldMk cId="2770106853" sldId="297"/>
            <ac:spMk id="2" creationId="{7C4AD09A-0FCA-4856-94D2-843010495056}"/>
          </ac:spMkLst>
        </pc:spChg>
        <pc:spChg chg="del">
          <ac:chgData name="BELLEMIN SANDRA" userId="5fe4e071-d3f4-40df-970f-ee8fcf898346" providerId="ADAL" clId="{253B7E82-673E-499C-9AD6-A37C5BE89A8B}" dt="2023-09-14T14:04:06.870" v="75" actId="478"/>
          <ac:spMkLst>
            <pc:docMk/>
            <pc:sldMk cId="2770106853" sldId="297"/>
            <ac:spMk id="5" creationId="{4601BC83-0163-80CB-FE9B-2B9F74C45C14}"/>
          </ac:spMkLst>
        </pc:spChg>
        <pc:spChg chg="del">
          <ac:chgData name="BELLEMIN SANDRA" userId="5fe4e071-d3f4-40df-970f-ee8fcf898346" providerId="ADAL" clId="{253B7E82-673E-499C-9AD6-A37C5BE89A8B}" dt="2023-09-14T14:04:06.870" v="75" actId="478"/>
          <ac:spMkLst>
            <pc:docMk/>
            <pc:sldMk cId="2770106853" sldId="297"/>
            <ac:spMk id="20" creationId="{6509926E-2889-905D-6EB0-C9C6054EA212}"/>
          </ac:spMkLst>
        </pc:spChg>
        <pc:spChg chg="del">
          <ac:chgData name="BELLEMIN SANDRA" userId="5fe4e071-d3f4-40df-970f-ee8fcf898346" providerId="ADAL" clId="{253B7E82-673E-499C-9AD6-A37C5BE89A8B}" dt="2023-09-14T14:04:07.615" v="76" actId="478"/>
          <ac:spMkLst>
            <pc:docMk/>
            <pc:sldMk cId="2770106853" sldId="297"/>
            <ac:spMk id="22" creationId="{7AA0EA84-2A6F-9115-0152-ED960129D63B}"/>
          </ac:spMkLst>
        </pc:spChg>
        <pc:grpChg chg="del">
          <ac:chgData name="BELLEMIN SANDRA" userId="5fe4e071-d3f4-40df-970f-ee8fcf898346" providerId="ADAL" clId="{253B7E82-673E-499C-9AD6-A37C5BE89A8B}" dt="2023-09-14T14:04:06.870" v="75" actId="478"/>
          <ac:grpSpMkLst>
            <pc:docMk/>
            <pc:sldMk cId="2770106853" sldId="297"/>
            <ac:grpSpMk id="21" creationId="{D8D9D119-F627-453C-4675-FDD07C7E3B60}"/>
          </ac:grpSpMkLst>
        </pc:grpChg>
        <pc:picChg chg="add mod">
          <ac:chgData name="BELLEMIN SANDRA" userId="5fe4e071-d3f4-40df-970f-ee8fcf898346" providerId="ADAL" clId="{253B7E82-673E-499C-9AD6-A37C5BE89A8B}" dt="2023-09-14T14:04:08.899" v="77"/>
          <ac:picMkLst>
            <pc:docMk/>
            <pc:sldMk cId="2770106853" sldId="297"/>
            <ac:picMk id="4" creationId="{0B2768F3-AA43-97C4-5311-3783B746E5C3}"/>
          </ac:picMkLst>
        </pc:picChg>
      </pc:sldChg>
      <pc:sldChg chg="addSp delSp modSp mod modClrScheme chgLayout">
        <pc:chgData name="BELLEMIN SANDRA" userId="5fe4e071-d3f4-40df-970f-ee8fcf898346" providerId="ADAL" clId="{253B7E82-673E-499C-9AD6-A37C5BE89A8B}" dt="2023-09-14T14:04:19.709" v="80"/>
        <pc:sldMkLst>
          <pc:docMk/>
          <pc:sldMk cId="1385864830" sldId="298"/>
        </pc:sldMkLst>
        <pc:spChg chg="del">
          <ac:chgData name="BELLEMIN SANDRA" userId="5fe4e071-d3f4-40df-970f-ee8fcf898346" providerId="ADAL" clId="{253B7E82-673E-499C-9AD6-A37C5BE89A8B}" dt="2023-09-14T14:04:18.238" v="79" actId="478"/>
          <ac:spMkLst>
            <pc:docMk/>
            <pc:sldMk cId="1385864830" sldId="298"/>
            <ac:spMk id="2" creationId="{69A09BE0-DC8F-A221-4923-A9036686F69E}"/>
          </ac:spMkLst>
        </pc:spChg>
        <pc:spChg chg="del">
          <ac:chgData name="BELLEMIN SANDRA" userId="5fe4e071-d3f4-40df-970f-ee8fcf898346" providerId="ADAL" clId="{253B7E82-673E-499C-9AD6-A37C5BE89A8B}" dt="2023-09-14T14:04:16.270" v="78" actId="478"/>
          <ac:spMkLst>
            <pc:docMk/>
            <pc:sldMk cId="1385864830" sldId="298"/>
            <ac:spMk id="4" creationId="{9FB28629-FB10-1F26-3999-8873C9779FE7}"/>
          </ac:spMkLst>
        </pc:spChg>
        <pc:spChg chg="del">
          <ac:chgData name="BELLEMIN SANDRA" userId="5fe4e071-d3f4-40df-970f-ee8fcf898346" providerId="ADAL" clId="{253B7E82-673E-499C-9AD6-A37C5BE89A8B}" dt="2023-09-14T14:04:16.270" v="78" actId="478"/>
          <ac:spMkLst>
            <pc:docMk/>
            <pc:sldMk cId="1385864830" sldId="298"/>
            <ac:spMk id="5" creationId="{43D9748B-AE71-9FF9-FBDA-48235F0AE7D3}"/>
          </ac:spMkLst>
        </pc:spChg>
        <pc:spChg chg="del">
          <ac:chgData name="BELLEMIN SANDRA" userId="5fe4e071-d3f4-40df-970f-ee8fcf898346" providerId="ADAL" clId="{253B7E82-673E-499C-9AD6-A37C5BE89A8B}" dt="2023-09-14T14:04:16.270" v="78" actId="478"/>
          <ac:spMkLst>
            <pc:docMk/>
            <pc:sldMk cId="1385864830" sldId="298"/>
            <ac:spMk id="6" creationId="{17C043B0-FA30-F99B-D948-FA95755E3FCB}"/>
          </ac:spMkLst>
        </pc:spChg>
        <pc:spChg chg="del">
          <ac:chgData name="BELLEMIN SANDRA" userId="5fe4e071-d3f4-40df-970f-ee8fcf898346" providerId="ADAL" clId="{253B7E82-673E-499C-9AD6-A37C5BE89A8B}" dt="2023-09-14T14:04:16.270" v="78" actId="478"/>
          <ac:spMkLst>
            <pc:docMk/>
            <pc:sldMk cId="1385864830" sldId="298"/>
            <ac:spMk id="7" creationId="{740B7E5E-9589-F35C-0DE2-0B52C47F5A51}"/>
          </ac:spMkLst>
        </pc:spChg>
        <pc:spChg chg="del">
          <ac:chgData name="BELLEMIN SANDRA" userId="5fe4e071-d3f4-40df-970f-ee8fcf898346" providerId="ADAL" clId="{253B7E82-673E-499C-9AD6-A37C5BE89A8B}" dt="2023-09-14T14:04:16.270" v="78" actId="478"/>
          <ac:spMkLst>
            <pc:docMk/>
            <pc:sldMk cId="1385864830" sldId="298"/>
            <ac:spMk id="8" creationId="{467083EA-21BC-AF18-E2BE-C2DF6483E968}"/>
          </ac:spMkLst>
        </pc:spChg>
        <pc:spChg chg="del">
          <ac:chgData name="BELLEMIN SANDRA" userId="5fe4e071-d3f4-40df-970f-ee8fcf898346" providerId="ADAL" clId="{253B7E82-673E-499C-9AD6-A37C5BE89A8B}" dt="2023-09-14T14:04:16.270" v="78" actId="478"/>
          <ac:spMkLst>
            <pc:docMk/>
            <pc:sldMk cId="1385864830" sldId="298"/>
            <ac:spMk id="9" creationId="{516F0ED2-3813-8D09-A764-5C2DA57987F8}"/>
          </ac:spMkLst>
        </pc:spChg>
        <pc:spChg chg="del">
          <ac:chgData name="BELLEMIN SANDRA" userId="5fe4e071-d3f4-40df-970f-ee8fcf898346" providerId="ADAL" clId="{253B7E82-673E-499C-9AD6-A37C5BE89A8B}" dt="2023-09-14T14:04:16.270" v="78" actId="478"/>
          <ac:spMkLst>
            <pc:docMk/>
            <pc:sldMk cId="1385864830" sldId="298"/>
            <ac:spMk id="10" creationId="{DF2DA5B6-52D4-23A3-DC12-9A82243B2704}"/>
          </ac:spMkLst>
        </pc:spChg>
        <pc:spChg chg="del">
          <ac:chgData name="BELLEMIN SANDRA" userId="5fe4e071-d3f4-40df-970f-ee8fcf898346" providerId="ADAL" clId="{253B7E82-673E-499C-9AD6-A37C5BE89A8B}" dt="2023-09-14T14:04:16.270" v="78" actId="478"/>
          <ac:spMkLst>
            <pc:docMk/>
            <pc:sldMk cId="1385864830" sldId="298"/>
            <ac:spMk id="12" creationId="{7D430CE5-C681-21E1-A2DC-F1606CD9F289}"/>
          </ac:spMkLst>
        </pc:spChg>
        <pc:spChg chg="del">
          <ac:chgData name="BELLEMIN SANDRA" userId="5fe4e071-d3f4-40df-970f-ee8fcf898346" providerId="ADAL" clId="{253B7E82-673E-499C-9AD6-A37C5BE89A8B}" dt="2023-09-14T14:04:16.270" v="78" actId="478"/>
          <ac:spMkLst>
            <pc:docMk/>
            <pc:sldMk cId="1385864830" sldId="298"/>
            <ac:spMk id="13" creationId="{A4A90B80-E0E5-E96B-C384-B790B651C88B}"/>
          </ac:spMkLst>
        </pc:spChg>
        <pc:picChg chg="add mod">
          <ac:chgData name="BELLEMIN SANDRA" userId="5fe4e071-d3f4-40df-970f-ee8fcf898346" providerId="ADAL" clId="{253B7E82-673E-499C-9AD6-A37C5BE89A8B}" dt="2023-09-14T14:04:19.709" v="80"/>
          <ac:picMkLst>
            <pc:docMk/>
            <pc:sldMk cId="1385864830" sldId="298"/>
            <ac:picMk id="11" creationId="{2C7C02DB-AFD7-EE25-2E87-69F814B58FB2}"/>
          </ac:picMkLst>
        </pc:picChg>
      </pc:sldChg>
      <pc:sldChg chg="addSp delSp modSp mod modClrScheme chgLayout">
        <pc:chgData name="BELLEMIN SANDRA" userId="5fe4e071-d3f4-40df-970f-ee8fcf898346" providerId="ADAL" clId="{253B7E82-673E-499C-9AD6-A37C5BE89A8B}" dt="2023-09-14T14:03:52.430" v="70"/>
        <pc:sldMkLst>
          <pc:docMk/>
          <pc:sldMk cId="123157198" sldId="299"/>
        </pc:sldMkLst>
        <pc:spChg chg="del">
          <ac:chgData name="BELLEMIN SANDRA" userId="5fe4e071-d3f4-40df-970f-ee8fcf898346" providerId="ADAL" clId="{253B7E82-673E-499C-9AD6-A37C5BE89A8B}" dt="2023-09-14T14:03:49.312" v="68" actId="478"/>
          <ac:spMkLst>
            <pc:docMk/>
            <pc:sldMk cId="123157198" sldId="299"/>
            <ac:spMk id="6" creationId="{1A364E08-374D-F22F-4C89-E9F14F358609}"/>
          </ac:spMkLst>
        </pc:spChg>
        <pc:spChg chg="del">
          <ac:chgData name="BELLEMIN SANDRA" userId="5fe4e071-d3f4-40df-970f-ee8fcf898346" providerId="ADAL" clId="{253B7E82-673E-499C-9AD6-A37C5BE89A8B}" dt="2023-09-14T14:03:49.312" v="68" actId="478"/>
          <ac:spMkLst>
            <pc:docMk/>
            <pc:sldMk cId="123157198" sldId="299"/>
            <ac:spMk id="7" creationId="{C0CBF9F3-14A4-549C-45FF-B3CDCA155D6E}"/>
          </ac:spMkLst>
        </pc:spChg>
        <pc:spChg chg="del">
          <ac:chgData name="BELLEMIN SANDRA" userId="5fe4e071-d3f4-40df-970f-ee8fcf898346" providerId="ADAL" clId="{253B7E82-673E-499C-9AD6-A37C5BE89A8B}" dt="2023-09-14T14:03:50.855" v="69" actId="478"/>
          <ac:spMkLst>
            <pc:docMk/>
            <pc:sldMk cId="123157198" sldId="299"/>
            <ac:spMk id="8" creationId="{B5DB5138-3FED-1FF3-2CD8-2E0F5A183059}"/>
          </ac:spMkLst>
        </pc:spChg>
        <pc:spChg chg="del">
          <ac:chgData name="BELLEMIN SANDRA" userId="5fe4e071-d3f4-40df-970f-ee8fcf898346" providerId="ADAL" clId="{253B7E82-673E-499C-9AD6-A37C5BE89A8B}" dt="2023-09-14T14:03:49.312" v="68" actId="478"/>
          <ac:spMkLst>
            <pc:docMk/>
            <pc:sldMk cId="123157198" sldId="299"/>
            <ac:spMk id="9" creationId="{BBE757B9-1194-BD9F-F879-7A1134611137}"/>
          </ac:spMkLst>
        </pc:spChg>
        <pc:graphicFrameChg chg="del">
          <ac:chgData name="BELLEMIN SANDRA" userId="5fe4e071-d3f4-40df-970f-ee8fcf898346" providerId="ADAL" clId="{253B7E82-673E-499C-9AD6-A37C5BE89A8B}" dt="2023-09-14T14:03:49.312" v="68" actId="478"/>
          <ac:graphicFrameMkLst>
            <pc:docMk/>
            <pc:sldMk cId="123157198" sldId="299"/>
            <ac:graphicFrameMk id="2" creationId="{D8E94159-F882-38EF-30ED-3E82A25BC22E}"/>
          </ac:graphicFrameMkLst>
        </pc:graphicFrameChg>
        <pc:picChg chg="add mod">
          <ac:chgData name="BELLEMIN SANDRA" userId="5fe4e071-d3f4-40df-970f-ee8fcf898346" providerId="ADAL" clId="{253B7E82-673E-499C-9AD6-A37C5BE89A8B}" dt="2023-09-14T14:03:52.430" v="70"/>
          <ac:picMkLst>
            <pc:docMk/>
            <pc:sldMk cId="123157198" sldId="299"/>
            <ac:picMk id="4" creationId="{F5DBB22C-CDD8-8B7B-F499-4897A44D7304}"/>
          </ac:picMkLst>
        </pc:picChg>
      </pc:sldChg>
      <pc:sldChg chg="addSp delSp modSp mod">
        <pc:chgData name="BELLEMIN SANDRA" userId="5fe4e071-d3f4-40df-970f-ee8fcf898346" providerId="ADAL" clId="{253B7E82-673E-499C-9AD6-A37C5BE89A8B}" dt="2023-09-14T14:00:07.063" v="32" actId="1035"/>
        <pc:sldMkLst>
          <pc:docMk/>
          <pc:sldMk cId="4038951868" sldId="300"/>
        </pc:sldMkLst>
        <pc:spChg chg="add del mod">
          <ac:chgData name="BELLEMIN SANDRA" userId="5fe4e071-d3f4-40df-970f-ee8fcf898346" providerId="ADAL" clId="{253B7E82-673E-499C-9AD6-A37C5BE89A8B}" dt="2023-09-14T13:59:15.358" v="4"/>
          <ac:spMkLst>
            <pc:docMk/>
            <pc:sldMk cId="4038951868" sldId="300"/>
            <ac:spMk id="2" creationId="{BC12C0B5-682B-6ACC-32A1-BB428F86C1D3}"/>
          </ac:spMkLst>
        </pc:spChg>
        <pc:spChg chg="add del mod">
          <ac:chgData name="BELLEMIN SANDRA" userId="5fe4e071-d3f4-40df-970f-ee8fcf898346" providerId="ADAL" clId="{253B7E82-673E-499C-9AD6-A37C5BE89A8B}" dt="2023-09-14T13:59:19.753" v="10"/>
          <ac:spMkLst>
            <pc:docMk/>
            <pc:sldMk cId="4038951868" sldId="300"/>
            <ac:spMk id="4" creationId="{038639D3-D5E6-9662-9781-C88CD3352627}"/>
          </ac:spMkLst>
        </pc:spChg>
        <pc:spChg chg="add del mod">
          <ac:chgData name="BELLEMIN SANDRA" userId="5fe4e071-d3f4-40df-970f-ee8fcf898346" providerId="ADAL" clId="{253B7E82-673E-499C-9AD6-A37C5BE89A8B}" dt="2023-09-14T13:59:23.123" v="14"/>
          <ac:spMkLst>
            <pc:docMk/>
            <pc:sldMk cId="4038951868" sldId="300"/>
            <ac:spMk id="6" creationId="{41BCCECC-B34A-6C83-F906-1552937939BD}"/>
          </ac:spMkLst>
        </pc:spChg>
        <pc:spChg chg="del">
          <ac:chgData name="BELLEMIN SANDRA" userId="5fe4e071-d3f4-40df-970f-ee8fcf898346" providerId="ADAL" clId="{253B7E82-673E-499C-9AD6-A37C5BE89A8B}" dt="2023-09-14T13:59:13.131" v="2" actId="21"/>
          <ac:spMkLst>
            <pc:docMk/>
            <pc:sldMk cId="4038951868" sldId="300"/>
            <ac:spMk id="8" creationId="{6B13D35C-5D31-D077-9F79-0C418F3CDA49}"/>
          </ac:spMkLst>
        </pc:spChg>
        <pc:spChg chg="del">
          <ac:chgData name="BELLEMIN SANDRA" userId="5fe4e071-d3f4-40df-970f-ee8fcf898346" providerId="ADAL" clId="{253B7E82-673E-499C-9AD6-A37C5BE89A8B}" dt="2023-09-14T13:59:17.780" v="6" actId="21"/>
          <ac:spMkLst>
            <pc:docMk/>
            <pc:sldMk cId="4038951868" sldId="300"/>
            <ac:spMk id="9" creationId="{F090DDDD-FBB4-B043-D10C-0B46319FB155}"/>
          </ac:spMkLst>
        </pc:spChg>
        <pc:spChg chg="del">
          <ac:chgData name="BELLEMIN SANDRA" userId="5fe4e071-d3f4-40df-970f-ee8fcf898346" providerId="ADAL" clId="{253B7E82-673E-499C-9AD6-A37C5BE89A8B}" dt="2023-09-14T13:59:25.053" v="16" actId="21"/>
          <ac:spMkLst>
            <pc:docMk/>
            <pc:sldMk cId="4038951868" sldId="300"/>
            <ac:spMk id="10" creationId="{6ACBC25A-AC1A-FD80-2E88-31352117598F}"/>
          </ac:spMkLst>
        </pc:spChg>
        <pc:spChg chg="del">
          <ac:chgData name="BELLEMIN SANDRA" userId="5fe4e071-d3f4-40df-970f-ee8fcf898346" providerId="ADAL" clId="{253B7E82-673E-499C-9AD6-A37C5BE89A8B}" dt="2023-09-14T13:59:21.290" v="12" actId="21"/>
          <ac:spMkLst>
            <pc:docMk/>
            <pc:sldMk cId="4038951868" sldId="300"/>
            <ac:spMk id="11" creationId="{9A32D808-8E7D-551C-0CF4-D2CCB7FE2D04}"/>
          </ac:spMkLst>
        </pc:spChg>
        <pc:spChg chg="add del mod">
          <ac:chgData name="BELLEMIN SANDRA" userId="5fe4e071-d3f4-40df-970f-ee8fcf898346" providerId="ADAL" clId="{253B7E82-673E-499C-9AD6-A37C5BE89A8B}" dt="2023-09-14T13:59:26.998" v="18"/>
          <ac:spMkLst>
            <pc:docMk/>
            <pc:sldMk cId="4038951868" sldId="300"/>
            <ac:spMk id="14" creationId="{43316B54-9D6A-D356-B34B-BB594BF0B6F5}"/>
          </ac:spMkLst>
        </pc:spChg>
        <pc:graphicFrameChg chg="del">
          <ac:chgData name="BELLEMIN SANDRA" userId="5fe4e071-d3f4-40df-970f-ee8fcf898346" providerId="ADAL" clId="{253B7E82-673E-499C-9AD6-A37C5BE89A8B}" dt="2023-09-14T13:59:53.134" v="25" actId="21"/>
          <ac:graphicFrameMkLst>
            <pc:docMk/>
            <pc:sldMk cId="4038951868" sldId="300"/>
            <ac:graphicFrameMk id="12" creationId="{96292EAD-14BB-BA6E-3CD7-16593337DA33}"/>
          </ac:graphicFrameMkLst>
        </pc:graphicFrameChg>
        <pc:graphicFrameChg chg="add del mod">
          <ac:chgData name="BELLEMIN SANDRA" userId="5fe4e071-d3f4-40df-970f-ee8fcf898346" providerId="ADAL" clId="{253B7E82-673E-499C-9AD6-A37C5BE89A8B}" dt="2023-09-14T13:59:55.327" v="27"/>
          <ac:graphicFrameMkLst>
            <pc:docMk/>
            <pc:sldMk cId="4038951868" sldId="300"/>
            <ac:graphicFrameMk id="16" creationId="{264A9D8D-33C7-55B8-D8BB-D2D9EF6D4C8D}"/>
          </ac:graphicFrameMkLst>
        </pc:graphicFrameChg>
        <pc:picChg chg="add mod">
          <ac:chgData name="BELLEMIN SANDRA" userId="5fe4e071-d3f4-40df-970f-ee8fcf898346" providerId="ADAL" clId="{253B7E82-673E-499C-9AD6-A37C5BE89A8B}" dt="2023-09-14T14:00:07.063" v="32" actId="1035"/>
          <ac:picMkLst>
            <pc:docMk/>
            <pc:sldMk cId="4038951868" sldId="300"/>
            <ac:picMk id="3" creationId="{25BC94BC-A134-DD7E-1F5D-3A3C6C2F6DFE}"/>
          </ac:picMkLst>
        </pc:picChg>
        <pc:picChg chg="add mod">
          <ac:chgData name="BELLEMIN SANDRA" userId="5fe4e071-d3f4-40df-970f-ee8fcf898346" providerId="ADAL" clId="{253B7E82-673E-499C-9AD6-A37C5BE89A8B}" dt="2023-09-14T13:59:42.575" v="23" actId="1076"/>
          <ac:picMkLst>
            <pc:docMk/>
            <pc:sldMk cId="4038951868" sldId="300"/>
            <ac:picMk id="5" creationId="{9E2934D2-63CD-0962-E9AE-9DF289BE962D}"/>
          </ac:picMkLst>
        </pc:picChg>
        <pc:picChg chg="add mod">
          <ac:chgData name="BELLEMIN SANDRA" userId="5fe4e071-d3f4-40df-970f-ee8fcf898346" providerId="ADAL" clId="{253B7E82-673E-499C-9AD6-A37C5BE89A8B}" dt="2023-09-14T13:59:33.269" v="21" actId="1076"/>
          <ac:picMkLst>
            <pc:docMk/>
            <pc:sldMk cId="4038951868" sldId="300"/>
            <ac:picMk id="13" creationId="{84E3B6E4-359D-7F93-3249-ACBB7C72A9D9}"/>
          </ac:picMkLst>
        </pc:picChg>
        <pc:picChg chg="add mod">
          <ac:chgData name="BELLEMIN SANDRA" userId="5fe4e071-d3f4-40df-970f-ee8fcf898346" providerId="ADAL" clId="{253B7E82-673E-499C-9AD6-A37C5BE89A8B}" dt="2023-09-14T13:59:38.909" v="22" actId="1076"/>
          <ac:picMkLst>
            <pc:docMk/>
            <pc:sldMk cId="4038951868" sldId="300"/>
            <ac:picMk id="15" creationId="{06C088E0-6D2A-DF00-E38E-8E3BB681E3BB}"/>
          </ac:picMkLst>
        </pc:picChg>
        <pc:picChg chg="add mod">
          <ac:chgData name="BELLEMIN SANDRA" userId="5fe4e071-d3f4-40df-970f-ee8fcf898346" providerId="ADAL" clId="{253B7E82-673E-499C-9AD6-A37C5BE89A8B}" dt="2023-09-14T14:00:03.341" v="30" actId="1076"/>
          <ac:picMkLst>
            <pc:docMk/>
            <pc:sldMk cId="4038951868" sldId="300"/>
            <ac:picMk id="17" creationId="{ADA7FC03-A493-E0E7-AE05-C528583BFF97}"/>
          </ac:picMkLst>
        </pc:picChg>
      </pc:sldChg>
      <pc:sldChg chg="addSp delSp modSp mod modClrScheme chgLayout">
        <pc:chgData name="BELLEMIN SANDRA" userId="5fe4e071-d3f4-40df-970f-ee8fcf898346" providerId="ADAL" clId="{253B7E82-673E-499C-9AD6-A37C5BE89A8B}" dt="2023-09-14T14:03:57.858" v="72"/>
        <pc:sldMkLst>
          <pc:docMk/>
          <pc:sldMk cId="2483332389" sldId="301"/>
        </pc:sldMkLst>
        <pc:graphicFrameChg chg="del">
          <ac:chgData name="BELLEMIN SANDRA" userId="5fe4e071-d3f4-40df-970f-ee8fcf898346" providerId="ADAL" clId="{253B7E82-673E-499C-9AD6-A37C5BE89A8B}" dt="2023-09-14T14:03:56.816" v="71" actId="478"/>
          <ac:graphicFrameMkLst>
            <pc:docMk/>
            <pc:sldMk cId="2483332389" sldId="301"/>
            <ac:graphicFrameMk id="2" creationId="{1CA2D109-DBC7-E688-224B-8A5DC8D70A87}"/>
          </ac:graphicFrameMkLst>
        </pc:graphicFrameChg>
        <pc:picChg chg="add mod">
          <ac:chgData name="BELLEMIN SANDRA" userId="5fe4e071-d3f4-40df-970f-ee8fcf898346" providerId="ADAL" clId="{253B7E82-673E-499C-9AD6-A37C5BE89A8B}" dt="2023-09-14T14:03:57.858" v="72"/>
          <ac:picMkLst>
            <pc:docMk/>
            <pc:sldMk cId="2483332389" sldId="301"/>
            <ac:picMk id="4" creationId="{6B517784-B1A5-D90F-8D5E-2042F47A6BD6}"/>
          </ac:picMkLst>
        </pc:picChg>
      </pc:sldChg>
      <pc:sldChg chg="addSp delSp modSp mod modClrScheme chgLayout">
        <pc:chgData name="BELLEMIN SANDRA" userId="5fe4e071-d3f4-40df-970f-ee8fcf898346" providerId="ADAL" clId="{253B7E82-673E-499C-9AD6-A37C5BE89A8B}" dt="2023-09-14T14:05:20.444" v="108"/>
        <pc:sldMkLst>
          <pc:docMk/>
          <pc:sldMk cId="714461807" sldId="302"/>
        </pc:sldMkLst>
        <pc:spChg chg="del">
          <ac:chgData name="BELLEMIN SANDRA" userId="5fe4e071-d3f4-40df-970f-ee8fcf898346" providerId="ADAL" clId="{253B7E82-673E-499C-9AD6-A37C5BE89A8B}" dt="2023-09-14T14:05:18.495" v="107" actId="478"/>
          <ac:spMkLst>
            <pc:docMk/>
            <pc:sldMk cId="714461807" sldId="302"/>
            <ac:spMk id="4" creationId="{4B194F84-865F-F858-C099-A9709EAAAF37}"/>
          </ac:spMkLst>
        </pc:spChg>
        <pc:picChg chg="del">
          <ac:chgData name="BELLEMIN SANDRA" userId="5fe4e071-d3f4-40df-970f-ee8fcf898346" providerId="ADAL" clId="{253B7E82-673E-499C-9AD6-A37C5BE89A8B}" dt="2023-09-14T14:05:18.495" v="107" actId="478"/>
          <ac:picMkLst>
            <pc:docMk/>
            <pc:sldMk cId="714461807" sldId="302"/>
            <ac:picMk id="3" creationId="{B81A57DA-0176-821F-AB66-7F8D17008DB6}"/>
          </ac:picMkLst>
        </pc:picChg>
        <pc:picChg chg="add mod">
          <ac:chgData name="BELLEMIN SANDRA" userId="5fe4e071-d3f4-40df-970f-ee8fcf898346" providerId="ADAL" clId="{253B7E82-673E-499C-9AD6-A37C5BE89A8B}" dt="2023-09-14T14:05:20.444" v="108"/>
          <ac:picMkLst>
            <pc:docMk/>
            <pc:sldMk cId="714461807" sldId="302"/>
            <ac:picMk id="5" creationId="{601C32AA-D4E9-A4FC-3F6F-BCEBF4B61DF8}"/>
          </ac:picMkLst>
        </pc:picChg>
      </pc:sldChg>
    </pc:docChg>
  </pc:docChgLst>
  <pc:docChgLst>
    <pc:chgData name="CORNUBERT CLAIRE" userId="463e7911-c62c-4422-9308-3a4a3529b03e" providerId="ADAL" clId="{2A4B4C82-A2B7-4103-A664-C9FA096E3B09}"/>
    <pc:docChg chg="undo custSel modSld">
      <pc:chgData name="CORNUBERT CLAIRE" userId="463e7911-c62c-4422-9308-3a4a3529b03e" providerId="ADAL" clId="{2A4B4C82-A2B7-4103-A664-C9FA096E3B09}" dt="2023-09-15T11:16:59.759" v="35" actId="114"/>
      <pc:docMkLst>
        <pc:docMk/>
      </pc:docMkLst>
      <pc:sldChg chg="modNotesTx">
        <pc:chgData name="CORNUBERT CLAIRE" userId="463e7911-c62c-4422-9308-3a4a3529b03e" providerId="ADAL" clId="{2A4B4C82-A2B7-4103-A664-C9FA096E3B09}" dt="2023-09-15T11:16:03.399" v="34" actId="113"/>
        <pc:sldMkLst>
          <pc:docMk/>
          <pc:sldMk cId="384995685" sldId="258"/>
        </pc:sldMkLst>
      </pc:sldChg>
      <pc:sldChg chg="modNotesTx">
        <pc:chgData name="CORNUBERT CLAIRE" userId="463e7911-c62c-4422-9308-3a4a3529b03e" providerId="ADAL" clId="{2A4B4C82-A2B7-4103-A664-C9FA096E3B09}" dt="2023-09-15T11:16:59.759" v="35" actId="114"/>
        <pc:sldMkLst>
          <pc:docMk/>
          <pc:sldMk cId="483181753" sldId="268"/>
        </pc:sldMkLst>
      </pc:sldChg>
      <pc:sldChg chg="modNotesTx">
        <pc:chgData name="CORNUBERT CLAIRE" userId="463e7911-c62c-4422-9308-3a4a3529b03e" providerId="ADAL" clId="{2A4B4C82-A2B7-4103-A664-C9FA096E3B09}" dt="2023-09-15T11:15:38.284" v="31" actId="20577"/>
        <pc:sldMkLst>
          <pc:docMk/>
          <pc:sldMk cId="1935251478" sldId="296"/>
        </pc:sldMkLst>
      </pc:sldChg>
      <pc:sldChg chg="modNotesTx">
        <pc:chgData name="CORNUBERT CLAIRE" userId="463e7911-c62c-4422-9308-3a4a3529b03e" providerId="ADAL" clId="{2A4B4C82-A2B7-4103-A664-C9FA096E3B09}" dt="2023-09-15T11:15:57.043" v="33" actId="113"/>
        <pc:sldMkLst>
          <pc:docMk/>
          <pc:sldMk cId="1385864830" sldId="298"/>
        </pc:sldMkLst>
      </pc:sldChg>
      <pc:sldChg chg="modSp mod">
        <pc:chgData name="CORNUBERT CLAIRE" userId="463e7911-c62c-4422-9308-3a4a3529b03e" providerId="ADAL" clId="{2A4B4C82-A2B7-4103-A664-C9FA096E3B09}" dt="2023-09-15T11:14:29.731" v="7" actId="1076"/>
        <pc:sldMkLst>
          <pc:docMk/>
          <pc:sldMk cId="4038951868" sldId="300"/>
        </pc:sldMkLst>
        <pc:picChg chg="mod">
          <ac:chgData name="CORNUBERT CLAIRE" userId="463e7911-c62c-4422-9308-3a4a3529b03e" providerId="ADAL" clId="{2A4B4C82-A2B7-4103-A664-C9FA096E3B09}" dt="2023-09-15T11:14:29.246" v="6" actId="1076"/>
          <ac:picMkLst>
            <pc:docMk/>
            <pc:sldMk cId="4038951868" sldId="300"/>
            <ac:picMk id="3" creationId="{25BC94BC-A134-DD7E-1F5D-3A3C6C2F6DFE}"/>
          </ac:picMkLst>
        </pc:picChg>
        <pc:picChg chg="mod">
          <ac:chgData name="CORNUBERT CLAIRE" userId="463e7911-c62c-4422-9308-3a4a3529b03e" providerId="ADAL" clId="{2A4B4C82-A2B7-4103-A664-C9FA096E3B09}" dt="2023-09-15T11:14:21.174" v="1" actId="1076"/>
          <ac:picMkLst>
            <pc:docMk/>
            <pc:sldMk cId="4038951868" sldId="300"/>
            <ac:picMk id="5" creationId="{9E2934D2-63CD-0962-E9AE-9DF289BE962D}"/>
          </ac:picMkLst>
        </pc:picChg>
        <pc:picChg chg="mod">
          <ac:chgData name="CORNUBERT CLAIRE" userId="463e7911-c62c-4422-9308-3a4a3529b03e" providerId="ADAL" clId="{2A4B4C82-A2B7-4103-A664-C9FA096E3B09}" dt="2023-09-15T11:14:28.882" v="5" actId="1076"/>
          <ac:picMkLst>
            <pc:docMk/>
            <pc:sldMk cId="4038951868" sldId="300"/>
            <ac:picMk id="13" creationId="{84E3B6E4-359D-7F93-3249-ACBB7C72A9D9}"/>
          </ac:picMkLst>
        </pc:picChg>
        <pc:picChg chg="mod">
          <ac:chgData name="CORNUBERT CLAIRE" userId="463e7911-c62c-4422-9308-3a4a3529b03e" providerId="ADAL" clId="{2A4B4C82-A2B7-4103-A664-C9FA096E3B09}" dt="2023-09-15T11:14:29.731" v="7" actId="1076"/>
          <ac:picMkLst>
            <pc:docMk/>
            <pc:sldMk cId="4038951868" sldId="300"/>
            <ac:picMk id="15" creationId="{06C088E0-6D2A-DF00-E38E-8E3BB681E3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6E7FE-89E5-40AE-B99B-FA9F0264ADD7}"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F04D9-2A93-4C68-8DD1-8B4E1FD38323}" type="slidenum">
              <a:rPr lang="fr-FR" smtClean="0"/>
              <a:t>‹N°›</a:t>
            </a:fld>
            <a:endParaRPr lang="fr-FR"/>
          </a:p>
        </p:txBody>
      </p:sp>
    </p:spTree>
    <p:extLst>
      <p:ext uri="{BB962C8B-B14F-4D97-AF65-F5344CB8AC3E}">
        <p14:creationId xmlns:p14="http://schemas.microsoft.com/office/powerpoint/2010/main" val="91415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dirty="0">
                <a:solidFill>
                  <a:srgbClr val="FF0000"/>
                </a:solidFill>
                <a:effectLst/>
                <a:latin typeface="+mn-lt"/>
                <a:ea typeface="Times New Roman" panose="02020603050405020304" pitchFamily="18" charset="0"/>
                <a:cs typeface="Times New Roman" panose="02020603050405020304" pitchFamily="18" charset="0"/>
              </a:rPr>
              <a:t>DES LETTRES ET DES MOTS PARTICULIERS </a:t>
            </a:r>
            <a:r>
              <a:rPr lang="fr-FR" sz="1800" b="0" i="1" dirty="0">
                <a:solidFill>
                  <a:srgbClr val="FF0000"/>
                </a:solidFill>
                <a:effectLst/>
                <a:latin typeface="+mn-lt"/>
                <a:ea typeface="Times New Roman" panose="02020603050405020304" pitchFamily="18" charset="0"/>
                <a:cs typeface="Times New Roman" panose="02020603050405020304" pitchFamily="18" charset="0"/>
              </a:rPr>
              <a:t>– Des mots particuliers : </a:t>
            </a:r>
            <a:r>
              <a:rPr lang="fr-FR" sz="1800" b="1" i="1" dirty="0">
                <a:solidFill>
                  <a:srgbClr val="FF0000"/>
                </a:solidFill>
                <a:effectLst/>
                <a:latin typeface="+mn-lt"/>
                <a:ea typeface="Times New Roman" panose="02020603050405020304" pitchFamily="18" charset="0"/>
                <a:cs typeface="Times New Roman" panose="02020603050405020304" pitchFamily="18" charset="0"/>
              </a:rPr>
              <a:t>et</a:t>
            </a:r>
            <a:r>
              <a:rPr lang="fr-FR" sz="1800" b="0" i="1" dirty="0">
                <a:solidFill>
                  <a:srgbClr val="FF0000"/>
                </a:solidFill>
                <a:effectLst/>
                <a:latin typeface="+mn-lt"/>
                <a:ea typeface="Times New Roman" panose="02020603050405020304" pitchFamily="18" charset="0"/>
                <a:cs typeface="Times New Roman" panose="02020603050405020304" pitchFamily="18" charset="0"/>
              </a:rPr>
              <a:t> </a:t>
            </a:r>
            <a:r>
              <a:rPr lang="fr-FR" sz="1800" b="0" i="1" dirty="0" err="1">
                <a:solidFill>
                  <a:srgbClr val="FF0000"/>
                </a:solidFill>
                <a:effectLst/>
                <a:latin typeface="+mn-lt"/>
                <a:ea typeface="Times New Roman" panose="02020603050405020304" pitchFamily="18" charset="0"/>
                <a:cs typeface="Times New Roman" panose="02020603050405020304" pitchFamily="18" charset="0"/>
              </a:rPr>
              <a:t>et</a:t>
            </a:r>
            <a:r>
              <a:rPr lang="fr-FR" sz="1800" b="0" i="1" dirty="0">
                <a:solidFill>
                  <a:srgbClr val="FF0000"/>
                </a:solidFill>
                <a:effectLst/>
                <a:latin typeface="+mn-lt"/>
                <a:ea typeface="Times New Roman" panose="02020603050405020304" pitchFamily="18" charset="0"/>
                <a:cs typeface="Times New Roman" panose="02020603050405020304" pitchFamily="18" charset="0"/>
              </a:rPr>
              <a:t> </a:t>
            </a:r>
            <a:r>
              <a:rPr lang="fr-FR" sz="1800" b="1" i="1" dirty="0">
                <a:solidFill>
                  <a:srgbClr val="FF0000"/>
                </a:solidFill>
                <a:effectLst/>
                <a:latin typeface="+mn-lt"/>
                <a:ea typeface="Times New Roman" panose="02020603050405020304" pitchFamily="18" charset="0"/>
                <a:cs typeface="Times New Roman" panose="02020603050405020304" pitchFamily="18" charset="0"/>
              </a:rPr>
              <a:t>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Times New Roman" panose="02020603050405020304" pitchFamily="18" charset="0"/>
              </a:rPr>
              <a:t>Leçon 33 : Collecte de </a:t>
            </a:r>
            <a:r>
              <a:rPr lang="fr-FR" sz="1800" b="1" i="1" dirty="0">
                <a:solidFill>
                  <a:srgbClr val="FF0000"/>
                </a:solidFill>
                <a:effectLst/>
                <a:latin typeface="+mn-lt"/>
                <a:ea typeface="Times New Roman" panose="02020603050405020304" pitchFamily="18" charset="0"/>
                <a:cs typeface="Times New Roman" panose="02020603050405020304" pitchFamily="18" charset="0"/>
              </a:rPr>
              <a:t>et</a:t>
            </a:r>
            <a:r>
              <a:rPr lang="fr-FR" sz="1800" b="1" dirty="0">
                <a:solidFill>
                  <a:srgbClr val="FF0000"/>
                </a:solidFill>
                <a:effectLst/>
                <a:latin typeface="+mn-lt"/>
                <a:ea typeface="Times New Roman" panose="02020603050405020304" pitchFamily="18" charset="0"/>
                <a:cs typeface="Times New Roman" panose="02020603050405020304" pitchFamily="18" charset="0"/>
              </a:rPr>
              <a:t> </a:t>
            </a:r>
            <a:r>
              <a:rPr lang="fr-FR" sz="1800" b="1" dirty="0" err="1">
                <a:solidFill>
                  <a:srgbClr val="FF0000"/>
                </a:solidFill>
                <a:effectLst/>
                <a:latin typeface="+mn-lt"/>
                <a:ea typeface="Times New Roman" panose="02020603050405020304" pitchFamily="18" charset="0"/>
                <a:cs typeface="Times New Roman" panose="02020603050405020304" pitchFamily="18" charset="0"/>
              </a:rPr>
              <a:t>et</a:t>
            </a:r>
            <a:r>
              <a:rPr lang="fr-FR" sz="1800" b="1" dirty="0">
                <a:solidFill>
                  <a:srgbClr val="FF0000"/>
                </a:solidFill>
                <a:effectLst/>
                <a:latin typeface="+mn-lt"/>
                <a:ea typeface="Times New Roman" panose="02020603050405020304" pitchFamily="18" charset="0"/>
                <a:cs typeface="Times New Roman" panose="02020603050405020304" pitchFamily="18" charset="0"/>
              </a:rPr>
              <a:t> </a:t>
            </a:r>
            <a:r>
              <a:rPr lang="fr-FR" sz="1800" b="1" i="1" dirty="0">
                <a:solidFill>
                  <a:srgbClr val="FF0000"/>
                </a:solidFill>
                <a:effectLst/>
                <a:latin typeface="+mn-lt"/>
                <a:ea typeface="Times New Roman" panose="02020603050405020304" pitchFamily="18" charset="0"/>
                <a:cs typeface="Times New Roman" panose="02020603050405020304" pitchFamily="18" charset="0"/>
              </a:rPr>
              <a:t>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a:t>
            </a:fld>
            <a:endParaRPr lang="fr-FR"/>
          </a:p>
        </p:txBody>
      </p:sp>
    </p:spTree>
    <p:extLst>
      <p:ext uri="{BB962C8B-B14F-4D97-AF65-F5344CB8AC3E}">
        <p14:creationId xmlns:p14="http://schemas.microsoft.com/office/powerpoint/2010/main" val="127070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Les deux adjectifs coordonnés</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10</a:t>
            </a:fld>
            <a:endParaRPr lang="fr-FR"/>
          </a:p>
        </p:txBody>
      </p:sp>
    </p:spTree>
    <p:extLst>
      <p:ext uri="{BB962C8B-B14F-4D97-AF65-F5344CB8AC3E}">
        <p14:creationId xmlns:p14="http://schemas.microsoft.com/office/powerpoint/2010/main" val="237118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Regardez les mots qui sont devant et derrière le petit mot </a:t>
            </a:r>
            <a:r>
              <a:rPr lang="fr-FR" sz="1200" b="1" i="1" dirty="0">
                <a:solidFill>
                  <a:srgbClr val="0070C0"/>
                </a:solidFill>
                <a:effectLst/>
                <a:latin typeface="Times New Roman" panose="02020603050405020304" pitchFamily="18" charset="0"/>
                <a:ea typeface="Times New Roman" panose="02020603050405020304" pitchFamily="18" charset="0"/>
              </a:rPr>
              <a:t>et</a:t>
            </a:r>
            <a:r>
              <a:rPr lang="fr-FR" sz="1200" i="1" dirty="0">
                <a:solidFill>
                  <a:srgbClr val="0070C0"/>
                </a:solidFill>
                <a:effectLst/>
                <a:latin typeface="Times New Roman" panose="02020603050405020304" pitchFamily="18" charset="0"/>
                <a:ea typeface="Times New Roman" panose="02020603050405020304" pitchFamily="18" charset="0"/>
              </a:rPr>
              <a:t>.</a:t>
            </a:r>
            <a:r>
              <a:rPr lang="fr-FR" sz="1200" b="1" i="1" dirty="0">
                <a:solidFill>
                  <a:srgbClr val="0070C0"/>
                </a:solidFill>
                <a:effectLst/>
                <a:latin typeface="Times New Roman" panose="02020603050405020304" pitchFamily="18" charset="0"/>
                <a:ea typeface="Times New Roman" panose="02020603050405020304" pitchFamily="18" charset="0"/>
              </a:rPr>
              <a:t> </a:t>
            </a:r>
            <a:r>
              <a:rPr lang="fr-FR" sz="1200" dirty="0">
                <a:solidFill>
                  <a:srgbClr val="0070C0"/>
                </a:solidFill>
                <a:effectLst/>
                <a:latin typeface="Times New Roman" panose="02020603050405020304" pitchFamily="18" charset="0"/>
                <a:ea typeface="Times New Roman" panose="02020603050405020304" pitchFamily="18" charset="0"/>
              </a:rPr>
              <a:t>Comment sont faits les groupes de mots ? Qu’est-ce qu’il y a de pareil dans ces groupes de mots qu’on observe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B050"/>
                </a:solidFill>
                <a:effectLst/>
                <a:latin typeface="Times New Roman" panose="02020603050405020304" pitchFamily="18" charset="0"/>
                <a:ea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p>
          <a:p>
            <a:r>
              <a:rPr lang="fr-FR" sz="1800" dirty="0">
                <a:effectLst/>
                <a:latin typeface="Times New Roman" panose="02020603050405020304" pitchFamily="18" charset="0"/>
                <a:ea typeface="Times New Roman" panose="02020603050405020304" pitchFamily="18" charset="0"/>
              </a:rPr>
              <a:t>Devant et derrière le </a:t>
            </a:r>
            <a:r>
              <a:rPr lang="fr-FR" sz="1800" b="1" i="1" dirty="0">
                <a:effectLst/>
                <a:latin typeface="Times New Roman" panose="02020603050405020304" pitchFamily="18" charset="0"/>
                <a:ea typeface="Times New Roman" panose="02020603050405020304" pitchFamily="18" charset="0"/>
              </a:rPr>
              <a:t>et</a:t>
            </a:r>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il y a un groupe du nom (avec un déterminant et un nom).</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11</a:t>
            </a:fld>
            <a:endParaRPr lang="fr-FR"/>
          </a:p>
        </p:txBody>
      </p:sp>
    </p:spTree>
    <p:extLst>
      <p:ext uri="{BB962C8B-B14F-4D97-AF65-F5344CB8AC3E}">
        <p14:creationId xmlns:p14="http://schemas.microsoft.com/office/powerpoint/2010/main" val="390790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Les deux groupes coordonnés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12</a:t>
            </a:fld>
            <a:endParaRPr lang="fr-FR"/>
          </a:p>
        </p:txBody>
      </p:sp>
    </p:spTree>
    <p:extLst>
      <p:ext uri="{BB962C8B-B14F-4D97-AF65-F5344CB8AC3E}">
        <p14:creationId xmlns:p14="http://schemas.microsoft.com/office/powerpoint/2010/main" val="291360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Regardez les mots qui sont devant et derrière le petit mot </a:t>
            </a:r>
            <a:r>
              <a:rPr lang="fr-FR" sz="1200" b="1" i="1" dirty="0">
                <a:solidFill>
                  <a:srgbClr val="0070C0"/>
                </a:solidFill>
                <a:effectLst/>
                <a:latin typeface="Times New Roman" panose="02020603050405020304" pitchFamily="18" charset="0"/>
                <a:ea typeface="Times New Roman" panose="02020603050405020304" pitchFamily="18" charset="0"/>
              </a:rPr>
              <a:t>et</a:t>
            </a:r>
            <a:r>
              <a:rPr lang="fr-FR" sz="1200" i="1" dirty="0">
                <a:solidFill>
                  <a:srgbClr val="0070C0"/>
                </a:solidFill>
                <a:effectLst/>
                <a:latin typeface="Times New Roman" panose="02020603050405020304" pitchFamily="18" charset="0"/>
                <a:ea typeface="Times New Roman" panose="02020603050405020304" pitchFamily="18" charset="0"/>
              </a:rPr>
              <a:t>.</a:t>
            </a:r>
            <a:r>
              <a:rPr lang="fr-FR" sz="1200" b="1" i="1" dirty="0">
                <a:solidFill>
                  <a:srgbClr val="0070C0"/>
                </a:solidFill>
                <a:effectLst/>
                <a:latin typeface="Times New Roman" panose="02020603050405020304" pitchFamily="18" charset="0"/>
                <a:ea typeface="Times New Roman" panose="02020603050405020304" pitchFamily="18" charset="0"/>
              </a:rPr>
              <a:t> </a:t>
            </a:r>
            <a:r>
              <a:rPr lang="fr-FR" sz="1200" dirty="0">
                <a:solidFill>
                  <a:srgbClr val="0070C0"/>
                </a:solidFill>
                <a:effectLst/>
                <a:latin typeface="Times New Roman" panose="02020603050405020304" pitchFamily="18" charset="0"/>
                <a:ea typeface="Times New Roman" panose="02020603050405020304" pitchFamily="18" charset="0"/>
              </a:rPr>
              <a:t>Comment sont faits les groupes de mots ? Qu’est-ce qu’il y a de pareil dans ces groupes de mots qu’on observe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B050"/>
                </a:solidFill>
                <a:effectLst/>
                <a:latin typeface="Times New Roman" panose="02020603050405020304" pitchFamily="18" charset="0"/>
                <a:ea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Devant et derrière le </a:t>
            </a:r>
            <a:r>
              <a:rPr lang="fr-FR" sz="1800" b="1" i="1" dirty="0">
                <a:effectLst/>
                <a:latin typeface="Times New Roman" panose="02020603050405020304" pitchFamily="18" charset="0"/>
                <a:ea typeface="Times New Roman" panose="02020603050405020304" pitchFamily="18" charset="0"/>
              </a:rPr>
              <a:t>et</a:t>
            </a:r>
            <a:r>
              <a:rPr lang="fr-FR" sz="1800" dirty="0">
                <a:effectLst/>
                <a:latin typeface="Times New Roman" panose="02020603050405020304" pitchFamily="18" charset="0"/>
                <a:ea typeface="Times New Roman" panose="02020603050405020304" pitchFamily="18" charset="0"/>
              </a:rPr>
              <a:t>, il y a un adjectif.</a:t>
            </a:r>
            <a:endParaRPr lang="fr-FR" b="0"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13</a:t>
            </a:fld>
            <a:endParaRPr lang="fr-FR"/>
          </a:p>
        </p:txBody>
      </p:sp>
    </p:spTree>
    <p:extLst>
      <p:ext uri="{BB962C8B-B14F-4D97-AF65-F5344CB8AC3E}">
        <p14:creationId xmlns:p14="http://schemas.microsoft.com/office/powerpoint/2010/main" val="1106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Les deux adjectifs coordonnés</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14</a:t>
            </a:fld>
            <a:endParaRPr lang="fr-FR"/>
          </a:p>
        </p:txBody>
      </p:sp>
    </p:spTree>
    <p:extLst>
      <p:ext uri="{BB962C8B-B14F-4D97-AF65-F5344CB8AC3E}">
        <p14:creationId xmlns:p14="http://schemas.microsoft.com/office/powerpoint/2010/main" val="407686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Regardez les mots qui sont devant et derrière le petit mot </a:t>
            </a:r>
            <a:r>
              <a:rPr lang="fr-FR" sz="1200" b="1" i="1" dirty="0">
                <a:solidFill>
                  <a:srgbClr val="0070C0"/>
                </a:solidFill>
                <a:effectLst/>
                <a:latin typeface="Times New Roman" panose="02020603050405020304" pitchFamily="18" charset="0"/>
                <a:ea typeface="Times New Roman" panose="02020603050405020304" pitchFamily="18" charset="0"/>
              </a:rPr>
              <a:t>ou</a:t>
            </a:r>
            <a:r>
              <a:rPr lang="fr-FR" sz="1200" i="1" dirty="0">
                <a:solidFill>
                  <a:srgbClr val="0070C0"/>
                </a:solidFill>
                <a:effectLst/>
                <a:latin typeface="Times New Roman" panose="02020603050405020304" pitchFamily="18" charset="0"/>
                <a:ea typeface="Times New Roman" panose="02020603050405020304" pitchFamily="18" charset="0"/>
              </a:rPr>
              <a:t>.</a:t>
            </a:r>
            <a:r>
              <a:rPr lang="fr-FR" sz="1200" b="1" i="1" dirty="0">
                <a:solidFill>
                  <a:srgbClr val="0070C0"/>
                </a:solidFill>
                <a:effectLst/>
                <a:latin typeface="Times New Roman" panose="02020603050405020304" pitchFamily="18" charset="0"/>
                <a:ea typeface="Times New Roman" panose="02020603050405020304" pitchFamily="18" charset="0"/>
              </a:rPr>
              <a:t> </a:t>
            </a:r>
            <a:r>
              <a:rPr lang="fr-FR" sz="1200" dirty="0">
                <a:solidFill>
                  <a:srgbClr val="0070C0"/>
                </a:solidFill>
                <a:effectLst/>
                <a:latin typeface="Times New Roman" panose="02020603050405020304" pitchFamily="18" charset="0"/>
                <a:ea typeface="Times New Roman" panose="02020603050405020304" pitchFamily="18" charset="0"/>
              </a:rPr>
              <a:t>Comment sont faits les groupes de mots ? Qu’est-ce qu’il y a de pareil dans ces groupes de mots qu’on observe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B050"/>
                </a:solidFill>
                <a:effectLst/>
                <a:latin typeface="Times New Roman" panose="02020603050405020304" pitchFamily="18" charset="0"/>
                <a:ea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Devant et derrière le </a:t>
            </a:r>
            <a:r>
              <a:rPr lang="fr-FR" sz="1800" b="1" i="1" dirty="0">
                <a:effectLst/>
                <a:latin typeface="Times New Roman" panose="02020603050405020304" pitchFamily="18" charset="0"/>
                <a:ea typeface="Times New Roman" panose="02020603050405020304" pitchFamily="18" charset="0"/>
              </a:rPr>
              <a:t>ou</a:t>
            </a:r>
            <a:r>
              <a:rPr lang="fr-FR" sz="1800" dirty="0">
                <a:effectLst/>
                <a:latin typeface="Times New Roman" panose="02020603050405020304" pitchFamily="18" charset="0"/>
                <a:ea typeface="Times New Roman" panose="02020603050405020304" pitchFamily="18" charset="0"/>
              </a:rPr>
              <a:t>, il y a un adjectif.</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15</a:t>
            </a:fld>
            <a:endParaRPr lang="fr-FR"/>
          </a:p>
        </p:txBody>
      </p:sp>
    </p:spTree>
    <p:extLst>
      <p:ext uri="{BB962C8B-B14F-4D97-AF65-F5344CB8AC3E}">
        <p14:creationId xmlns:p14="http://schemas.microsoft.com/office/powerpoint/2010/main" val="254479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Les deux adjectifs coordonnés</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16</a:t>
            </a:fld>
            <a:endParaRPr lang="fr-FR"/>
          </a:p>
        </p:txBody>
      </p:sp>
    </p:spTree>
    <p:extLst>
      <p:ext uri="{BB962C8B-B14F-4D97-AF65-F5344CB8AC3E}">
        <p14:creationId xmlns:p14="http://schemas.microsoft.com/office/powerpoint/2010/main" val="19555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Classement</a:t>
            </a:r>
          </a:p>
          <a:p>
            <a:endParaRPr lang="fr-FR"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Afficher </a:t>
            </a:r>
            <a:r>
              <a:rPr lang="fr-FR" sz="1200" b="0" dirty="0">
                <a:effectLst/>
                <a:latin typeface="Times New Roman" panose="02020603050405020304" pitchFamily="18" charset="0"/>
                <a:ea typeface="Times New Roman" panose="02020603050405020304" pitchFamily="18" charset="0"/>
              </a:rPr>
              <a:t>le pictogramme du classement et rappeler quelle activité il annonce.</a:t>
            </a:r>
          </a:p>
          <a:p>
            <a:endParaRPr lang="fr-FR" b="1" i="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17</a:t>
            </a:fld>
            <a:endParaRPr lang="fr-FR"/>
          </a:p>
        </p:txBody>
      </p:sp>
    </p:spTree>
    <p:extLst>
      <p:ext uri="{BB962C8B-B14F-4D97-AF65-F5344CB8AC3E}">
        <p14:creationId xmlns:p14="http://schemas.microsoft.com/office/powerpoint/2010/main" val="35321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1" i="0" dirty="0"/>
              <a:t>Distribuer</a:t>
            </a:r>
            <a:r>
              <a:rPr lang="fr-FR" b="0" i="0" dirty="0"/>
              <a:t> à chaque binôme le tableau et les étiquettes </a:t>
            </a:r>
            <a:r>
              <a:rPr lang="fr-FR" sz="1800" i="1" dirty="0">
                <a:effectLst/>
                <a:latin typeface="Times New Roman" panose="02020603050405020304" pitchFamily="18" charset="0"/>
                <a:ea typeface="Calibri" panose="020F0502020204030204" pitchFamily="34" charset="0"/>
              </a:rPr>
              <a:t>(cf. Fichier photocopiable)</a:t>
            </a:r>
            <a:endParaRPr lang="fr-FR" b="1" i="0" dirty="0"/>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dirty="0">
              <a:solidFill>
                <a:srgbClr val="0070C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Times New Roman" panose="02020603050405020304" pitchFamily="18" charset="0"/>
              </a:rPr>
              <a:t>« Avec votre voisin, classez ces groupes de mots. Aidez-vous de ce qu’on vient de voir : on a vu ce qu’il y avait devant et derrière les mots </a:t>
            </a:r>
            <a:r>
              <a:rPr lang="fr-FR" sz="1200" b="1" i="1" dirty="0">
                <a:solidFill>
                  <a:srgbClr val="0070C0"/>
                </a:solidFill>
                <a:effectLst/>
                <a:latin typeface="Times New Roman" panose="02020603050405020304" pitchFamily="18" charset="0"/>
                <a:ea typeface="Times New Roman" panose="02020603050405020304" pitchFamily="18" charset="0"/>
              </a:rPr>
              <a:t>et</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dirty="0" err="1">
                <a:solidFill>
                  <a:srgbClr val="0070C0"/>
                </a:solidFill>
                <a:effectLst/>
                <a:latin typeface="Times New Roman" panose="02020603050405020304" pitchFamily="18" charset="0"/>
                <a:ea typeface="Times New Roman" panose="02020603050405020304" pitchFamily="18" charset="0"/>
              </a:rPr>
              <a:t>et</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b="1" i="1" dirty="0">
                <a:solidFill>
                  <a:srgbClr val="0070C0"/>
                </a:solidFill>
                <a:effectLst/>
                <a:latin typeface="Times New Roman" panose="02020603050405020304" pitchFamily="18" charset="0"/>
                <a:ea typeface="Times New Roman" panose="02020603050405020304" pitchFamily="18" charset="0"/>
              </a:rPr>
              <a:t>ou</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18</a:t>
            </a:fld>
            <a:endParaRPr lang="fr-FR"/>
          </a:p>
        </p:txBody>
      </p:sp>
    </p:spTree>
    <p:extLst>
      <p:ext uri="{BB962C8B-B14F-4D97-AF65-F5344CB8AC3E}">
        <p14:creationId xmlns:p14="http://schemas.microsoft.com/office/powerpoint/2010/main" val="193747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Revenir </a:t>
            </a:r>
            <a:r>
              <a:rPr lang="fr-FR" sz="1200" dirty="0">
                <a:effectLst/>
                <a:latin typeface="Times New Roman" panose="02020603050405020304" pitchFamily="18" charset="0"/>
                <a:ea typeface="Times New Roman" panose="02020603050405020304" pitchFamily="18" charset="0"/>
              </a:rPr>
              <a:t>en classe entière et </a:t>
            </a:r>
            <a:r>
              <a:rPr lang="fr-FR" sz="1200" b="1" dirty="0">
                <a:effectLst/>
                <a:latin typeface="Times New Roman" panose="02020603050405020304" pitchFamily="18" charset="0"/>
                <a:ea typeface="Times New Roman" panose="02020603050405020304" pitchFamily="18" charset="0"/>
              </a:rPr>
              <a:t>utiliser</a:t>
            </a:r>
            <a:r>
              <a:rPr lang="fr-FR" sz="1200" dirty="0">
                <a:effectLst/>
                <a:latin typeface="Times New Roman" panose="02020603050405020304" pitchFamily="18" charset="0"/>
                <a:ea typeface="Times New Roman" panose="02020603050405020304" pitchFamily="18" charset="0"/>
              </a:rPr>
              <a:t> l’exercice interactif pour la correction.</a:t>
            </a:r>
          </a:p>
          <a:p>
            <a:pPr marL="0" lvl="0" indent="0">
              <a:buClr>
                <a:srgbClr val="00B050"/>
              </a:buClr>
              <a:buFont typeface="Symbol" panose="05050102010706020507" pitchFamily="18" charset="2"/>
              <a:buNone/>
            </a:pPr>
            <a:endParaRPr lang="fr-FR" sz="12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rPr>
              <a:t>NB : Si vous ne parvenez pas à afficher l’exercice interactif, vous pouvez travailler directement sur cette diapositive en déplaçant les étiquettes dans le tableau.</a:t>
            </a:r>
            <a:endParaRPr lang="fr-FR"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(Lien vers l’exercice interactif : </a:t>
            </a:r>
            <a:r>
              <a:rPr lang="fr-FR" i="1" dirty="0"/>
              <a:t>https://view.genial.ly/648333040e904b0011dce9a8 )</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19</a:t>
            </a:fld>
            <a:endParaRPr lang="fr-FR"/>
          </a:p>
        </p:txBody>
      </p:sp>
    </p:spTree>
    <p:extLst>
      <p:ext uri="{BB962C8B-B14F-4D97-AF65-F5344CB8AC3E}">
        <p14:creationId xmlns:p14="http://schemas.microsoft.com/office/powerpoint/2010/main" val="377810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b="1" dirty="0">
                <a:latin typeface="+mn-lt"/>
              </a:rPr>
              <a:t>PHASE 1 : </a:t>
            </a:r>
            <a:r>
              <a:rPr lang="fr-FR" sz="1200" b="1" i="1" dirty="0">
                <a:latin typeface="+mn-lt"/>
              </a:rPr>
              <a:t>Enrôlement</a:t>
            </a:r>
          </a:p>
          <a:p>
            <a:pPr marL="0" lvl="0" indent="0">
              <a:buClr>
                <a:srgbClr val="00B050"/>
              </a:buClr>
              <a:buFont typeface="Symbol" panose="05050102010706020507" pitchFamily="18" charset="2"/>
              <a:buNone/>
            </a:pPr>
            <a:endPar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0" lvl="0" indent="0">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Vous vous souvenez ? Nous avons vu des devinettes comme celle-là dans la leçon </a:t>
            </a:r>
            <a:r>
              <a:rPr lang="fr-FR" sz="1800" i="1" dirty="0">
                <a:solidFill>
                  <a:srgbClr val="0070C0"/>
                </a:solidFill>
                <a:effectLst/>
                <a:latin typeface="Times New Roman" panose="02020603050405020304" pitchFamily="18" charset="0"/>
                <a:ea typeface="Times New Roman" panose="02020603050405020304" pitchFamily="18" charset="0"/>
              </a:rPr>
              <a:t>Devinettes</a:t>
            </a:r>
            <a:r>
              <a:rPr lang="fr-FR" sz="1800" dirty="0">
                <a:solidFill>
                  <a:srgbClr val="0070C0"/>
                </a:solidFill>
                <a:effectLst/>
                <a:latin typeface="Times New Roman" panose="02020603050405020304" pitchFamily="18" charset="0"/>
                <a:ea typeface="Times New Roman" panose="02020603050405020304" pitchFamily="18" charset="0"/>
              </a:rPr>
              <a:t>. »</a:t>
            </a:r>
            <a:endParaRPr lang="fr-FR" sz="1800" b="0" dirty="0">
              <a:solidFill>
                <a:srgbClr val="0070C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endParaRPr lang="fr-FR" sz="1800" b="1"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J’ai mis en gras les petits mots </a:t>
            </a:r>
            <a:r>
              <a:rPr lang="fr-FR" sz="1800" b="1" i="1" dirty="0">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dirty="0" err="1">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b="1" i="1" dirty="0">
                <a:solidFill>
                  <a:srgbClr val="0070C0"/>
                </a:solidFill>
                <a:effectLst/>
                <a:latin typeface="Times New Roman" panose="02020603050405020304" pitchFamily="18" charset="0"/>
                <a:ea typeface="Times New Roman" panose="02020603050405020304" pitchFamily="18" charset="0"/>
              </a:rPr>
              <a:t>ou</a:t>
            </a:r>
            <a:r>
              <a:rPr lang="fr-FR" sz="1800" dirty="0">
                <a:solidFill>
                  <a:srgbClr val="0070C0"/>
                </a:solidFill>
                <a:effectLst/>
                <a:latin typeface="Times New Roman" panose="02020603050405020304" pitchFamily="18" charset="0"/>
                <a:ea typeface="Times New Roman" panose="02020603050405020304" pitchFamily="18" charset="0"/>
              </a:rPr>
              <a:t>. On les rencontre souvent. Aujourd’hui, nous allons comprendre quand on les utilise. Comme on s’en sert souvent d’une manière qui se ressemble, on va les étudier ensemble.</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Pour cela, on va observer et classer plein d’exemples de morceaux de phrases avec l’un ou l’autre de ces petits mots. On appelle cela une "collecte".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a:t>
            </a:fld>
            <a:endParaRPr lang="fr-FR"/>
          </a:p>
        </p:txBody>
      </p:sp>
    </p:spTree>
    <p:extLst>
      <p:ext uri="{BB962C8B-B14F-4D97-AF65-F5344CB8AC3E}">
        <p14:creationId xmlns:p14="http://schemas.microsoft.com/office/powerpoint/2010/main" val="155195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Les mots </a:t>
            </a:r>
            <a:r>
              <a:rPr lang="fr-FR" sz="1200" b="1" i="1" dirty="0">
                <a:solidFill>
                  <a:srgbClr val="0070C0"/>
                </a:solidFill>
                <a:effectLst/>
                <a:latin typeface="Times New Roman" panose="02020603050405020304" pitchFamily="18" charset="0"/>
                <a:ea typeface="Times New Roman" panose="02020603050405020304" pitchFamily="18" charset="0"/>
              </a:rPr>
              <a:t>et</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dirty="0" err="1">
                <a:solidFill>
                  <a:srgbClr val="0070C0"/>
                </a:solidFill>
                <a:effectLst/>
                <a:latin typeface="Times New Roman" panose="02020603050405020304" pitchFamily="18" charset="0"/>
                <a:ea typeface="Times New Roman" panose="02020603050405020304" pitchFamily="18" charset="0"/>
              </a:rPr>
              <a:t>et</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b="1" i="1" dirty="0">
                <a:solidFill>
                  <a:srgbClr val="0070C0"/>
                </a:solidFill>
                <a:effectLst/>
                <a:latin typeface="Times New Roman" panose="02020603050405020304" pitchFamily="18" charset="0"/>
                <a:ea typeface="Times New Roman" panose="02020603050405020304" pitchFamily="18" charset="0"/>
              </a:rPr>
              <a:t>ou</a:t>
            </a:r>
            <a:r>
              <a:rPr lang="fr-FR" sz="1200" dirty="0">
                <a:solidFill>
                  <a:srgbClr val="0070C0"/>
                </a:solidFill>
                <a:effectLst/>
                <a:latin typeface="Times New Roman" panose="02020603050405020304" pitchFamily="18" charset="0"/>
                <a:ea typeface="Times New Roman" panose="02020603050405020304" pitchFamily="18" charset="0"/>
              </a:rPr>
              <a:t> relient des groupes de mots qui sont fabriqués de la même manière : soit deux groupes du nom, avec un déterminant et un nom ; soit deux adjectifs. »</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20</a:t>
            </a:fld>
            <a:endParaRPr lang="fr-FR"/>
          </a:p>
        </p:txBody>
      </p:sp>
    </p:spTree>
    <p:extLst>
      <p:ext uri="{BB962C8B-B14F-4D97-AF65-F5344CB8AC3E}">
        <p14:creationId xmlns:p14="http://schemas.microsoft.com/office/powerpoint/2010/main" val="212144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Collecte de </a:t>
            </a:r>
            <a:r>
              <a:rPr lang="fr-FR" sz="12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a:t>
            </a:r>
            <a:r>
              <a:rPr lang="fr-FR" sz="12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 </a:t>
            </a:r>
            <a:r>
              <a:rPr lang="fr-FR" sz="1200" dirty="0">
                <a:solidFill>
                  <a:srgbClr val="000000"/>
                </a:solidFill>
                <a:effectLst/>
                <a:latin typeface="+mn-lt"/>
                <a:ea typeface="Calibri" panose="020F0502020204030204" pitchFamily="34" charset="0"/>
                <a:cs typeface="Times New Roman" panose="02020603050405020304" pitchFamily="18" charset="0"/>
              </a:rPr>
              <a:t>:</a:t>
            </a:r>
          </a:p>
          <a:p>
            <a:r>
              <a:rPr lang="fr-FR" sz="1800" dirty="0">
                <a:solidFill>
                  <a:srgbClr val="000000"/>
                </a:solidFill>
                <a:effectLst/>
                <a:latin typeface="Times New Roman" panose="02020603050405020304" pitchFamily="18" charset="0"/>
                <a:ea typeface="Times New Roman" panose="02020603050405020304" pitchFamily="18" charset="0"/>
              </a:rPr>
              <a:t>On a appris deux choses importantes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 à faire une </a:t>
            </a:r>
            <a:r>
              <a:rPr lang="fr-FR" sz="1800" b="1" dirty="0">
                <a:solidFill>
                  <a:srgbClr val="000000"/>
                </a:solidFill>
                <a:effectLst/>
                <a:latin typeface="Times New Roman" panose="02020603050405020304" pitchFamily="18" charset="0"/>
                <a:ea typeface="Times New Roman" panose="02020603050405020304" pitchFamily="18" charset="0"/>
              </a:rPr>
              <a:t>collecte</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 quand on se sert des mots </a:t>
            </a:r>
            <a:r>
              <a:rPr lang="fr-FR" sz="1800" b="1" i="1" dirty="0">
                <a:solidFill>
                  <a:srgbClr val="000000"/>
                </a:solidFill>
                <a:effectLst/>
                <a:latin typeface="Times New Roman" panose="02020603050405020304" pitchFamily="18" charset="0"/>
                <a:ea typeface="Times New Roman" panose="02020603050405020304" pitchFamily="18" charset="0"/>
              </a:rPr>
              <a:t>et</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et</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ou</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pour </a:t>
            </a:r>
            <a:r>
              <a:rPr lang="fr-FR" sz="1800" b="1" dirty="0">
                <a:solidFill>
                  <a:srgbClr val="000000"/>
                </a:solidFill>
                <a:effectLst/>
                <a:latin typeface="Times New Roman" panose="02020603050405020304" pitchFamily="18" charset="0"/>
                <a:ea typeface="Times New Roman" panose="02020603050405020304" pitchFamily="18" charset="0"/>
              </a:rPr>
              <a:t>relier des groupes de mots qui se ressemblent</a:t>
            </a:r>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800" dirty="0">
              <a:solidFill>
                <a:schemeClr val="tx1"/>
              </a:solidFill>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fr-FR" sz="1800" dirty="0">
                <a:solidFill>
                  <a:srgbClr val="000000"/>
                </a:solidFill>
                <a:effectLst/>
                <a:latin typeface="Times New Roman" panose="02020603050405020304" pitchFamily="18" charset="0"/>
                <a:ea typeface="Times New Roman" panose="02020603050405020304" pitchFamily="18" charset="0"/>
              </a:rPr>
              <a:t> deux groupes du nom : </a:t>
            </a:r>
            <a:r>
              <a:rPr lang="fr-FR" sz="1800" i="1" dirty="0">
                <a:solidFill>
                  <a:srgbClr val="000000"/>
                </a:solidFill>
                <a:effectLst/>
                <a:latin typeface="Times New Roman" panose="02020603050405020304" pitchFamily="18" charset="0"/>
                <a:ea typeface="Times New Roman" panose="02020603050405020304" pitchFamily="18" charset="0"/>
              </a:rPr>
              <a:t>des tartes et des gâteaux</a:t>
            </a:r>
          </a:p>
          <a:p>
            <a:r>
              <a:rPr lang="fr-FR" sz="1800" i="1"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fr-FR" sz="18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fr-FR" sz="1800" dirty="0">
                <a:solidFill>
                  <a:srgbClr val="000000"/>
                </a:solidFill>
                <a:effectLst/>
                <a:latin typeface="Times New Roman" panose="02020603050405020304" pitchFamily="18" charset="0"/>
                <a:ea typeface="Times New Roman" panose="02020603050405020304" pitchFamily="18" charset="0"/>
              </a:rPr>
              <a:t> deux adjectifs : </a:t>
            </a:r>
            <a:r>
              <a:rPr lang="fr-FR" sz="1800" i="1" dirty="0">
                <a:solidFill>
                  <a:srgbClr val="000000"/>
                </a:solidFill>
                <a:effectLst/>
                <a:latin typeface="Times New Roman" panose="02020603050405020304" pitchFamily="18" charset="0"/>
                <a:ea typeface="Times New Roman" panose="02020603050405020304" pitchFamily="18" charset="0"/>
              </a:rPr>
              <a:t>rouge et froid</a:t>
            </a:r>
          </a:p>
          <a:p>
            <a:endParaRPr lang="fr-FR" sz="1800" i="1" dirty="0">
              <a:solidFill>
                <a:srgbClr val="000000"/>
              </a:solidFill>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21</a:t>
            </a:fld>
            <a:endParaRPr lang="fr-FR"/>
          </a:p>
        </p:txBody>
      </p:sp>
    </p:spTree>
    <p:extLst>
      <p:ext uri="{BB962C8B-B14F-4D97-AF65-F5344CB8AC3E}">
        <p14:creationId xmlns:p14="http://schemas.microsoft.com/office/powerpoint/2010/main" val="288318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Voilà les exemples que j’ai choisis. On va les lire ensemble. »</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22</a:t>
            </a:fld>
            <a:endParaRPr lang="fr-FR"/>
          </a:p>
        </p:txBody>
      </p:sp>
    </p:spTree>
    <p:extLst>
      <p:ext uri="{BB962C8B-B14F-4D97-AF65-F5344CB8AC3E}">
        <p14:creationId xmlns:p14="http://schemas.microsoft.com/office/powerpoint/2010/main" val="182691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buClr>
                <a:srgbClr val="00B050"/>
              </a:buClr>
              <a:buFont typeface="Wingdings 3" panose="05040102010807070707" pitchFamily="18" charset="2"/>
              <a:buChar char="u"/>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a:t>
            </a:r>
            <a:r>
              <a:rPr lang="fr-FR" sz="1800" i="1" dirty="0">
                <a:effectLst/>
                <a:latin typeface="Times New Roman" panose="02020603050405020304" pitchFamily="18" charset="0"/>
                <a:ea typeface="Calibri" panose="020F0502020204030204" pitchFamily="34" charset="0"/>
              </a:rPr>
              <a:t>(cf. Fichier photocopiable)</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 Voilà votre trace écrite. Vous allez ajouter les couleurs.</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dirty="0">
                <a:solidFill>
                  <a:srgbClr val="0070C0"/>
                </a:solidFill>
                <a:effectLst/>
                <a:latin typeface="Times New Roman" panose="02020603050405020304" pitchFamily="18" charset="0"/>
                <a:ea typeface="Times New Roman" panose="02020603050405020304" pitchFamily="18" charset="0"/>
              </a:rPr>
              <a:t>Avec le crayon rouge</a:t>
            </a:r>
            <a:r>
              <a:rPr lang="fr-FR" sz="1800" dirty="0">
                <a:solidFill>
                  <a:srgbClr val="0070C0"/>
                </a:solidFill>
                <a:effectLst/>
                <a:latin typeface="Times New Roman" panose="02020603050405020304" pitchFamily="18" charset="0"/>
                <a:ea typeface="Times New Roman" panose="02020603050405020304" pitchFamily="18" charset="0"/>
              </a:rPr>
              <a:t>, entourez les mots "</a:t>
            </a:r>
            <a:r>
              <a:rPr lang="fr-FR" sz="1800" b="1" dirty="0">
                <a:solidFill>
                  <a:srgbClr val="0070C0"/>
                </a:solidFill>
                <a:effectLst/>
                <a:latin typeface="Times New Roman" panose="02020603050405020304" pitchFamily="18" charset="0"/>
                <a:ea typeface="Times New Roman" panose="02020603050405020304" pitchFamily="18" charset="0"/>
              </a:rPr>
              <a:t>ou</a:t>
            </a:r>
            <a:r>
              <a:rPr lang="fr-FR" sz="1800" dirty="0">
                <a:solidFill>
                  <a:srgbClr val="0070C0"/>
                </a:solidFill>
                <a:effectLst/>
                <a:latin typeface="Times New Roman" panose="02020603050405020304" pitchFamily="18" charset="0"/>
                <a:ea typeface="Times New Roman" panose="02020603050405020304" pitchFamily="18" charset="0"/>
              </a:rPr>
              <a:t>" et "</a:t>
            </a:r>
            <a:r>
              <a:rPr lang="fr-FR" sz="1800" b="1" dirty="0">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dirty="0">
                <a:solidFill>
                  <a:srgbClr val="0070C0"/>
                </a:solidFill>
                <a:effectLst/>
                <a:latin typeface="Times New Roman" panose="02020603050405020304" pitchFamily="18" charset="0"/>
                <a:ea typeface="Times New Roman" panose="02020603050405020304" pitchFamily="18" charset="0"/>
              </a:rPr>
              <a:t>Avec le crayon bleu, </a:t>
            </a:r>
            <a:r>
              <a:rPr lang="fr-FR" sz="1800" dirty="0">
                <a:solidFill>
                  <a:srgbClr val="0070C0"/>
                </a:solidFill>
                <a:effectLst/>
                <a:latin typeface="Times New Roman" panose="02020603050405020304" pitchFamily="18" charset="0"/>
                <a:ea typeface="Times New Roman" panose="02020603050405020304" pitchFamily="18" charset="0"/>
              </a:rPr>
              <a:t>coloriez légèrement la bulle.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23</a:t>
            </a:fld>
            <a:endParaRPr lang="fr-FR"/>
          </a:p>
        </p:txBody>
      </p:sp>
    </p:spTree>
    <p:extLst>
      <p:ext uri="{BB962C8B-B14F-4D97-AF65-F5344CB8AC3E}">
        <p14:creationId xmlns:p14="http://schemas.microsoft.com/office/powerpoint/2010/main" val="531527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Activités d’entrainement</a:t>
            </a:r>
          </a:p>
          <a:p>
            <a:endParaRPr lang="fr-FR" sz="1800" dirty="0"/>
          </a:p>
          <a:p>
            <a:r>
              <a:rPr lang="fr-FR" sz="1800" b="1" dirty="0"/>
              <a:t>Livret 4, page 5</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24</a:t>
            </a:fld>
            <a:endParaRPr lang="fr-FR"/>
          </a:p>
        </p:txBody>
      </p:sp>
    </p:spTree>
    <p:extLst>
      <p:ext uri="{BB962C8B-B14F-4D97-AF65-F5344CB8AC3E}">
        <p14:creationId xmlns:p14="http://schemas.microsoft.com/office/powerpoint/2010/main" val="1691350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r>
              <a:rPr lang="fr-FR" sz="1800" b="0" dirty="0"/>
              <a:t>Les élèves doivent entourer en bleu les mots en gras ci-dessous, et entourer en rouge les mots soulignés ci-dessous.</a:t>
            </a:r>
          </a:p>
          <a:p>
            <a:endParaRPr lang="fr-FR" sz="1800" b="0"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Je suis… </a:t>
            </a:r>
            <a:r>
              <a:rPr lang="fr-FR" sz="1800" b="0" u="sng" dirty="0">
                <a:effectLst/>
                <a:latin typeface="Calibri" panose="020F0502020204030204" pitchFamily="34" charset="0"/>
                <a:ea typeface="Calibri" panose="020F0502020204030204" pitchFamily="34" charset="0"/>
                <a:cs typeface="Times New Roman" panose="02020603050405020304" pitchFamily="18" charset="0"/>
              </a:rPr>
              <a:t>la mouche</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le moustique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Mon chat est un ami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doux</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silencieux</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Ton café, tu le veux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chaud</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i="0"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froid</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Mimi</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Lulu</a:t>
            </a:r>
            <a:r>
              <a:rPr lang="fr-FR" sz="1800" dirty="0">
                <a:effectLst/>
                <a:latin typeface="Calibri" panose="020F0502020204030204" pitchFamily="34" charset="0"/>
                <a:ea typeface="Calibri" panose="020F0502020204030204" pitchFamily="34" charset="0"/>
                <a:cs typeface="Times New Roman" panose="02020603050405020304" pitchFamily="18" charset="0"/>
              </a:rPr>
              <a:t> sont des animaux.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Mimi est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un chat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une chatte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collines sont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vertes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fleuries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25</a:t>
            </a:fld>
            <a:endParaRPr lang="fr-FR"/>
          </a:p>
        </p:txBody>
      </p:sp>
    </p:spTree>
    <p:extLst>
      <p:ext uri="{BB962C8B-B14F-4D97-AF65-F5344CB8AC3E}">
        <p14:creationId xmlns:p14="http://schemas.microsoft.com/office/powerpoint/2010/main" val="307551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dirty="0"/>
              <a:t>(Affichage avec le mémo)</a:t>
            </a:r>
          </a:p>
          <a:p>
            <a:r>
              <a:rPr lang="fr-FR" sz="1200" b="1" dirty="0"/>
              <a:t>Exercice 1</a:t>
            </a:r>
          </a:p>
          <a:p>
            <a:r>
              <a:rPr lang="fr-FR" sz="1200" b="0" dirty="0"/>
              <a:t>Les élèves doivent entourer en bleu les mots en gras ci-dessous, et entourer en rouge les mots soulignés ci-dessous.</a:t>
            </a:r>
          </a:p>
          <a:p>
            <a:endParaRPr lang="fr-FR" sz="1200" b="0"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Je suis… </a:t>
            </a:r>
            <a:r>
              <a:rPr lang="fr-FR" sz="1200" b="0" u="sng" dirty="0">
                <a:effectLst/>
                <a:latin typeface="Calibri" panose="020F0502020204030204" pitchFamily="34" charset="0"/>
                <a:ea typeface="Calibri" panose="020F0502020204030204" pitchFamily="34" charset="0"/>
                <a:cs typeface="Times New Roman" panose="02020603050405020304" pitchFamily="18" charset="0"/>
              </a:rPr>
              <a:t>la mouche</a:t>
            </a:r>
            <a:r>
              <a:rPr lang="fr-FR" sz="1200" b="0" u="none"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le moustique</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Mon chat est un ami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doux</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silencieux</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Ton café, tu le veux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chaud</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i="0" dirty="0">
                <a:effectLst/>
                <a:latin typeface="Calibri" panose="020F0502020204030204" pitchFamily="34" charset="0"/>
                <a:ea typeface="Calibri" panose="020F0502020204030204" pitchFamily="34" charset="0"/>
                <a:cs typeface="Times New Roman" panose="02020603050405020304" pitchFamily="18" charset="0"/>
              </a:rPr>
              <a:t>ou</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froid</a:t>
            </a:r>
            <a:r>
              <a:rPr lang="fr-FR" sz="1200" dirty="0">
                <a:effectLst/>
                <a:latin typeface="Calibri" panose="020F0502020204030204" pitchFamily="34" charset="0"/>
                <a:ea typeface="Calibri" panose="020F0502020204030204" pitchFamily="34" charset="0"/>
                <a:cs typeface="Times New Roman" panose="02020603050405020304" pitchFamily="18" charset="0"/>
              </a:rPr>
              <a:t> ?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200" u="sng" dirty="0">
                <a:effectLst/>
                <a:latin typeface="Calibri" panose="020F0502020204030204" pitchFamily="34" charset="0"/>
                <a:ea typeface="Calibri" panose="020F0502020204030204" pitchFamily="34" charset="0"/>
                <a:cs typeface="Times New Roman" panose="02020603050405020304" pitchFamily="18" charset="0"/>
              </a:rPr>
              <a:t>Mimi</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Lulu</a:t>
            </a:r>
            <a:r>
              <a:rPr lang="fr-FR" sz="1200" dirty="0">
                <a:effectLst/>
                <a:latin typeface="Calibri" panose="020F0502020204030204" pitchFamily="34" charset="0"/>
                <a:ea typeface="Calibri" panose="020F0502020204030204" pitchFamily="34" charset="0"/>
                <a:cs typeface="Times New Roman" panose="02020603050405020304" pitchFamily="18" charset="0"/>
              </a:rPr>
              <a:t> sont des animaux.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Mimi est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un chat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une chatte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Ces collines sont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vertes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effectLst/>
                <a:latin typeface="Calibri" panose="020F0502020204030204" pitchFamily="34" charset="0"/>
                <a:ea typeface="Calibri" panose="020F0502020204030204" pitchFamily="34" charset="0"/>
                <a:cs typeface="Times New Roman" panose="02020603050405020304" pitchFamily="18" charset="0"/>
              </a:rPr>
              <a:t>fleuries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26</a:t>
            </a:fld>
            <a:endParaRPr lang="fr-FR"/>
          </a:p>
        </p:txBody>
      </p:sp>
    </p:spTree>
    <p:extLst>
      <p:ext uri="{BB962C8B-B14F-4D97-AF65-F5344CB8AC3E}">
        <p14:creationId xmlns:p14="http://schemas.microsoft.com/office/powerpoint/2010/main" val="768141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Calibri" panose="020F0502020204030204" pitchFamily="34" charset="0"/>
                <a:ea typeface="Calibri" panose="020F0502020204030204" pitchFamily="34" charset="0"/>
                <a:cs typeface="Times New Roman" panose="02020603050405020304" pitchFamily="18" charset="0"/>
              </a:rPr>
              <a:t>Revenir systématiquement aux critères qui permettent d’identifier un nom (dit un animal, une personne que l’on voit – précédé d’un déterminant) et un adjectif (mot qui dit comment sont les choses).</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kern="0" dirty="0">
                <a:effectLst/>
                <a:latin typeface="Times New Roman" panose="02020603050405020304" pitchFamily="18" charset="0"/>
                <a:ea typeface="Times New Roman" panose="02020603050405020304" pitchFamily="18" charset="0"/>
              </a:rPr>
              <a:t>Les mots </a:t>
            </a:r>
            <a:r>
              <a:rPr lang="fr-FR" sz="1800" b="1" kern="0" dirty="0">
                <a:effectLst/>
                <a:latin typeface="Times New Roman" panose="02020603050405020304" pitchFamily="18" charset="0"/>
                <a:ea typeface="Times New Roman" panose="02020603050405020304" pitchFamily="18" charset="0"/>
              </a:rPr>
              <a:t>Mimi</a:t>
            </a:r>
            <a:r>
              <a:rPr lang="fr-FR" sz="1800" i="1" kern="0" dirty="0">
                <a:effectLst/>
                <a:latin typeface="Times New Roman" panose="02020603050405020304" pitchFamily="18" charset="0"/>
                <a:ea typeface="Times New Roman" panose="02020603050405020304" pitchFamily="18" charset="0"/>
              </a:rPr>
              <a:t> et </a:t>
            </a:r>
            <a:r>
              <a:rPr lang="fr-FR" sz="1800" b="1" kern="0" dirty="0">
                <a:effectLst/>
                <a:latin typeface="Times New Roman" panose="02020603050405020304" pitchFamily="18" charset="0"/>
                <a:ea typeface="Times New Roman" panose="02020603050405020304" pitchFamily="18" charset="0"/>
              </a:rPr>
              <a:t>Lulu</a:t>
            </a:r>
            <a:r>
              <a:rPr lang="fr-FR" sz="1800" i="1" kern="0" dirty="0">
                <a:effectLst/>
                <a:latin typeface="Times New Roman" panose="02020603050405020304" pitchFamily="18" charset="0"/>
                <a:ea typeface="Times New Roman" panose="02020603050405020304" pitchFamily="18" charset="0"/>
              </a:rPr>
              <a:t> désignent des animaux ; à ce titre, ce sont des noms.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27</a:t>
            </a:fld>
            <a:endParaRPr lang="fr-FR"/>
          </a:p>
        </p:txBody>
      </p:sp>
    </p:spTree>
    <p:extLst>
      <p:ext uri="{BB962C8B-B14F-4D97-AF65-F5344CB8AC3E}">
        <p14:creationId xmlns:p14="http://schemas.microsoft.com/office/powerpoint/2010/main" val="214541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Calibri" panose="020F0502020204030204" pitchFamily="34" charset="0"/>
                <a:ea typeface="Calibri" panose="020F0502020204030204" pitchFamily="34" charset="0"/>
                <a:cs typeface="Times New Roman" panose="02020603050405020304" pitchFamily="18" charset="0"/>
              </a:rPr>
              <a:t>Revenir systématiquement aux critères qui permettent d’identifier un nom (dit un animal, une personne que l’on voit – précédé d’un déterminant) et un adjectif (mot qui dit comment sont les choses).</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kern="0" dirty="0">
                <a:effectLst/>
                <a:latin typeface="Times New Roman" panose="02020603050405020304" pitchFamily="18" charset="0"/>
                <a:ea typeface="Times New Roman" panose="02020603050405020304" pitchFamily="18" charset="0"/>
              </a:rPr>
              <a:t>Les mots </a:t>
            </a:r>
            <a:r>
              <a:rPr lang="fr-FR" sz="1800" b="1" kern="0" dirty="0">
                <a:effectLst/>
                <a:latin typeface="Times New Roman" panose="02020603050405020304" pitchFamily="18" charset="0"/>
                <a:ea typeface="Times New Roman" panose="02020603050405020304" pitchFamily="18" charset="0"/>
              </a:rPr>
              <a:t>Mimi</a:t>
            </a:r>
            <a:r>
              <a:rPr lang="fr-FR" sz="1800" i="1" kern="0" dirty="0">
                <a:effectLst/>
                <a:latin typeface="Times New Roman" panose="02020603050405020304" pitchFamily="18" charset="0"/>
                <a:ea typeface="Times New Roman" panose="02020603050405020304" pitchFamily="18" charset="0"/>
              </a:rPr>
              <a:t> et </a:t>
            </a:r>
            <a:r>
              <a:rPr lang="fr-FR" sz="1800" b="1" kern="0" dirty="0">
                <a:effectLst/>
                <a:latin typeface="Times New Roman" panose="02020603050405020304" pitchFamily="18" charset="0"/>
                <a:ea typeface="Times New Roman" panose="02020603050405020304" pitchFamily="18" charset="0"/>
              </a:rPr>
              <a:t>Lulu</a:t>
            </a:r>
            <a:r>
              <a:rPr lang="fr-FR" sz="1800" i="1" kern="0" dirty="0">
                <a:effectLst/>
                <a:latin typeface="Times New Roman" panose="02020603050405020304" pitchFamily="18" charset="0"/>
                <a:ea typeface="Times New Roman" panose="02020603050405020304" pitchFamily="18" charset="0"/>
              </a:rPr>
              <a:t> désignent des animaux ; à ce titre, ce sont des noms.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28</a:t>
            </a:fld>
            <a:endParaRPr lang="fr-FR"/>
          </a:p>
        </p:txBody>
      </p:sp>
    </p:spTree>
    <p:extLst>
      <p:ext uri="{BB962C8B-B14F-4D97-AF65-F5344CB8AC3E}">
        <p14:creationId xmlns:p14="http://schemas.microsoft.com/office/powerpoint/2010/main" val="377632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pPr marL="0" lvl="0" indent="0">
              <a:buClr>
                <a:srgbClr val="00B0A1"/>
              </a:buClr>
              <a:buFont typeface="+mj-lt"/>
              <a:buNone/>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petit mot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sert à relier ici deux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groupes de mots qui se ressemblent.</a:t>
            </a:r>
          </a:p>
          <a:p>
            <a:pPr marL="0" lvl="0" indent="0">
              <a:buClr>
                <a:srgbClr val="00B0A1"/>
              </a:buClr>
              <a:buFont typeface="+mj-l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vélo bleu</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et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une trottinette rouge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sont deux </a:t>
            </a:r>
            <a:r>
              <a:rPr lang="fr-FR" sz="1800" i="1" u="sng" dirty="0">
                <a:effectLst/>
                <a:latin typeface="Calibri" panose="020F0502020204030204" pitchFamily="34" charset="0"/>
                <a:ea typeface="Calibri" panose="020F0502020204030204" pitchFamily="34" charset="0"/>
                <a:cs typeface="Times New Roman" panose="02020603050405020304" pitchFamily="18" charset="0"/>
              </a:rPr>
              <a:t>groupes du nom</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Le petit mot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relie ces deux groupes de mots qui se ressemblent.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Certains élèves peuvent proposer la relation entre les deux adjectifs :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bleu</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rouge</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Réduire alors la phrase :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tu veux un vélo ou une trottinette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29</a:t>
            </a:fld>
            <a:endParaRPr lang="fr-FR"/>
          </a:p>
        </p:txBody>
      </p:sp>
    </p:spTree>
    <p:extLst>
      <p:ext uri="{BB962C8B-B14F-4D97-AF65-F5344CB8AC3E}">
        <p14:creationId xmlns:p14="http://schemas.microsoft.com/office/powerpoint/2010/main" val="260599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Présentation</a:t>
            </a:r>
            <a:r>
              <a:rPr lang="fr-FR" b="1" dirty="0"/>
              <a:t>. La méthode de la collecte</a:t>
            </a:r>
          </a:p>
          <a:p>
            <a:endParaRPr lang="fr-FR" b="1" dirty="0"/>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Times New Roman" panose="02020603050405020304" pitchFamily="18" charset="0"/>
              </a:rPr>
              <a:t>« Une collecte, c’est quand un savant recherche un animal – par exemple, un papillon – pour comprendre où il vit.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Times New Roman" panose="02020603050405020304" pitchFamily="18" charset="0"/>
              </a:rPr>
              <a:t>Nous aussi, on va chercher partout les </a:t>
            </a:r>
            <a:r>
              <a:rPr lang="fr-FR" sz="1800" b="1" i="1" dirty="0">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dirty="0" err="1">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 les </a:t>
            </a:r>
            <a:r>
              <a:rPr lang="fr-FR" sz="1800" b="1" i="1" dirty="0">
                <a:solidFill>
                  <a:srgbClr val="0070C0"/>
                </a:solidFill>
                <a:effectLst/>
                <a:latin typeface="Times New Roman" panose="02020603050405020304" pitchFamily="18" charset="0"/>
                <a:ea typeface="Times New Roman" panose="02020603050405020304" pitchFamily="18" charset="0"/>
              </a:rPr>
              <a:t>ou</a:t>
            </a:r>
            <a:r>
              <a:rPr lang="fr-FR" sz="1800" dirty="0">
                <a:solidFill>
                  <a:srgbClr val="0070C0"/>
                </a:solidFill>
                <a:effectLst/>
                <a:latin typeface="Times New Roman" panose="02020603050405020304" pitchFamily="18" charset="0"/>
                <a:ea typeface="Times New Roman" panose="02020603050405020304" pitchFamily="18" charset="0"/>
              </a:rPr>
              <a:t> et on va les attraper – enfin, on va les entourer, avec les mots autour qui vont avec eux. Comme cela, on pourra les observer et comprendre quand on s’en sert.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a:t>
            </a:fld>
            <a:endParaRPr lang="fr-FR"/>
          </a:p>
        </p:txBody>
      </p:sp>
    </p:spTree>
    <p:extLst>
      <p:ext uri="{BB962C8B-B14F-4D97-AF65-F5344CB8AC3E}">
        <p14:creationId xmlns:p14="http://schemas.microsoft.com/office/powerpoint/2010/main" val="402624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3</a:t>
            </a:r>
          </a:p>
          <a:p>
            <a:pPr marL="0" lvl="0" indent="0">
              <a:buClr>
                <a:srgbClr val="00B0A1"/>
              </a:buClr>
              <a:buFont typeface="+mj-lt"/>
              <a:buNone/>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petit mot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sert à relier ici deux groupes de mots qui se ressemblent.</a:t>
            </a:r>
          </a:p>
          <a:p>
            <a:pPr marL="0" lvl="0" indent="0">
              <a:buClr>
                <a:srgbClr val="00B0A1"/>
              </a:buClr>
              <a:buFont typeface="+mj-l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vélo bleu</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et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une trottinette rouge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sont deux </a:t>
            </a:r>
            <a:r>
              <a:rPr lang="fr-FR" sz="1800" i="1" u="sng" dirty="0">
                <a:effectLst/>
                <a:latin typeface="Calibri" panose="020F0502020204030204" pitchFamily="34" charset="0"/>
                <a:ea typeface="Calibri" panose="020F0502020204030204" pitchFamily="34" charset="0"/>
                <a:cs typeface="Times New Roman" panose="02020603050405020304" pitchFamily="18" charset="0"/>
              </a:rPr>
              <a:t>groupes du nom</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Le petit mot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relie ces deux groupes de mots qui se ressemblent.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Certains élèves peuvent proposer la relation entre les deux adjectifs :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bleu</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rouge</a:t>
            </a:r>
            <a:r>
              <a:rPr lang="fr-FR" sz="1800" i="1" dirty="0">
                <a:effectLst/>
                <a:latin typeface="Times New Roman" panose="02020603050405020304" pitchFamily="18" charset="0"/>
                <a:ea typeface="Times New Roman" panose="02020603050405020304" pitchFamily="18" charset="0"/>
                <a:cs typeface="Times New Roman" panose="02020603050405020304" pitchFamily="18" charset="0"/>
              </a:rPr>
              <a:t>. Réduire alors la phrase :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tu veux un vélo ou une trottinette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30</a:t>
            </a:fld>
            <a:endParaRPr lang="fr-FR"/>
          </a:p>
        </p:txBody>
      </p:sp>
    </p:spTree>
    <p:extLst>
      <p:ext uri="{BB962C8B-B14F-4D97-AF65-F5344CB8AC3E}">
        <p14:creationId xmlns:p14="http://schemas.microsoft.com/office/powerpoint/2010/main" val="1920072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4</a:t>
            </a:r>
          </a:p>
          <a:p>
            <a:pPr marL="0" lvl="0" indent="0">
              <a:buClr>
                <a:srgbClr val="00B0A1"/>
              </a:buClr>
              <a:buFont typeface="+mj-lt"/>
              <a:buNone/>
            </a:pPr>
            <a:r>
              <a:rPr lang="fr-FR" sz="1800" b="0" dirty="0">
                <a:effectLst/>
                <a:latin typeface="Calibri" panose="020F0502020204030204" pitchFamily="34" charset="0"/>
                <a:ea typeface="Calibri" panose="020F0502020204030204" pitchFamily="34" charset="0"/>
                <a:cs typeface="Times New Roman" panose="02020603050405020304" pitchFamily="18" charset="0"/>
              </a:rPr>
              <a:t>Dictée :</a:t>
            </a:r>
          </a:p>
          <a:p>
            <a:pPr marL="0" lvl="0" indent="0">
              <a:buClr>
                <a:srgbClr val="00B0A1"/>
              </a:buClr>
              <a:buFont typeface="+mj-l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Nos copains regardent la lune et le soleil.</a:t>
            </a:r>
          </a:p>
          <a:p>
            <a:pPr marL="0" lvl="0" indent="0">
              <a:buClr>
                <a:srgbClr val="00B0A1"/>
              </a:buClr>
              <a:buFont typeface="+mj-lt"/>
              <a:buNone/>
            </a:pPr>
            <a:endPar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Choisir une modalité de la dictée parmi celles proposées dans l’introduction du </a:t>
            </a:r>
            <a:r>
              <a:rPr lang="fr-FR"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Guide</a:t>
            </a:r>
            <a:r>
              <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31</a:t>
            </a:fld>
            <a:endParaRPr lang="fr-FR"/>
          </a:p>
        </p:txBody>
      </p:sp>
    </p:spTree>
    <p:extLst>
      <p:ext uri="{BB962C8B-B14F-4D97-AF65-F5344CB8AC3E}">
        <p14:creationId xmlns:p14="http://schemas.microsoft.com/office/powerpoint/2010/main" val="244843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4</a:t>
            </a:r>
          </a:p>
          <a:p>
            <a:pPr marL="0" lvl="0" indent="0">
              <a:buClr>
                <a:srgbClr val="00B0A1"/>
              </a:buClr>
              <a:buFont typeface="+mj-lt"/>
              <a:buNone/>
            </a:pPr>
            <a:r>
              <a:rPr lang="fr-FR" sz="1800" b="0" dirty="0">
                <a:effectLst/>
                <a:latin typeface="Calibri" panose="020F0502020204030204" pitchFamily="34" charset="0"/>
                <a:ea typeface="Calibri" panose="020F0502020204030204" pitchFamily="34" charset="0"/>
                <a:cs typeface="Times New Roman" panose="02020603050405020304" pitchFamily="18" charset="0"/>
              </a:rPr>
              <a:t>Dictée : </a:t>
            </a:r>
          </a:p>
          <a:p>
            <a:pPr marL="0" lvl="0" indent="0">
              <a:buClr>
                <a:srgbClr val="00B0A1"/>
              </a:buClr>
              <a:buFont typeface="+mj-l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Nos copains regardent la lune et le soleil.</a:t>
            </a:r>
          </a:p>
          <a:p>
            <a:pPr marL="0" lvl="0" indent="0">
              <a:buClr>
                <a:srgbClr val="00B0A1"/>
              </a:buClr>
              <a:buFont typeface="+mj-lt"/>
              <a:buNone/>
            </a:pPr>
            <a:endPar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Choisir une modalité de la dictée parmi celles proposées dans l’introduction du </a:t>
            </a:r>
            <a:r>
              <a:rPr lang="fr-FR"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Guide</a:t>
            </a:r>
            <a:r>
              <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32</a:t>
            </a:fld>
            <a:endParaRPr lang="fr-FR"/>
          </a:p>
        </p:txBody>
      </p:sp>
    </p:spTree>
    <p:extLst>
      <p:ext uri="{BB962C8B-B14F-4D97-AF65-F5344CB8AC3E}">
        <p14:creationId xmlns:p14="http://schemas.microsoft.com/office/powerpoint/2010/main" val="3946642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effectLst/>
                <a:latin typeface="Times New Roman" panose="02020603050405020304" pitchFamily="18" charset="0"/>
                <a:ea typeface="Times New Roman" panose="02020603050405020304" pitchFamily="18" charset="0"/>
                <a:cs typeface="Calibri" panose="020F0502020204030204" pitchFamily="34" charset="0"/>
              </a:rPr>
              <a:t>Après la leçon 33, vous pouvez proposer aux élèves les activités de révision suivantes :</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small" dirty="0">
                <a:solidFill>
                  <a:srgbClr val="FFFFFF"/>
                </a:solidFill>
                <a:effectLst/>
                <a:latin typeface="Times New Roman" panose="02020603050405020304" pitchFamily="18" charset="0"/>
                <a:ea typeface="Times New Roman" panose="02020603050405020304" pitchFamily="18" charset="0"/>
              </a:rPr>
              <a:t>LIVRET N° 2, P. 10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cs typeface="Calibri" panose="020F0502020204030204" pitchFamily="34" charset="0"/>
              </a:rPr>
              <a:t>Leçon 29 </a:t>
            </a:r>
            <a:r>
              <a:rPr lang="fr-FR" sz="1200" b="1" i="1" dirty="0">
                <a:effectLst/>
                <a:latin typeface="Times New Roman" panose="02020603050405020304" pitchFamily="18" charset="0"/>
                <a:ea typeface="Times New Roman" panose="02020603050405020304" pitchFamily="18" charset="0"/>
                <a:cs typeface="Calibri" panose="020F0502020204030204" pitchFamily="34" charset="0"/>
              </a:rPr>
              <a:t>Devinettes  •  </a:t>
            </a:r>
            <a:r>
              <a:rPr lang="fr-FR" sz="1200" cap="small" dirty="0">
                <a:effectLst/>
                <a:latin typeface="Times New Roman" panose="02020603050405020304" pitchFamily="18" charset="0"/>
                <a:ea typeface="Times New Roman" panose="02020603050405020304" pitchFamily="18" charset="0"/>
                <a:cs typeface="Calibri" panose="020F0502020204030204" pitchFamily="34" charset="0"/>
              </a:rPr>
              <a:t>l’accord au féminin et au masculin</a:t>
            </a:r>
            <a:endParaRPr lang="fr-FR" sz="1200" i="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endParaRPr>
          </a:p>
          <a:p>
            <a:endParaRPr lang="fr-FR" sz="1200" dirty="0">
              <a:effectLst/>
              <a:latin typeface="Times New Roman" panose="02020603050405020304" pitchFamily="18" charset="0"/>
              <a:ea typeface="Times New Roman" panose="02020603050405020304" pitchFamily="18" charset="0"/>
            </a:endParaRPr>
          </a:p>
          <a:p>
            <a:r>
              <a:rPr lang="fr-FR" sz="1200" i="1" dirty="0">
                <a:effectLst/>
                <a:latin typeface="Times New Roman" panose="02020603050405020304" pitchFamily="18" charset="0"/>
                <a:ea typeface="Times New Roman" panose="02020603050405020304" pitchFamily="18" charset="0"/>
              </a:rPr>
              <a:t>Corrigés à retrouver dans le Guide à la fin de la leçon 29, p. 83</a:t>
            </a:r>
          </a:p>
          <a:p>
            <a:r>
              <a:rPr lang="fr-FR" sz="1200" i="1" dirty="0">
                <a:effectLst/>
                <a:latin typeface="Times New Roman" panose="02020603050405020304" pitchFamily="18" charset="0"/>
                <a:ea typeface="Times New Roman" panose="02020603050405020304" pitchFamily="18" charset="0"/>
              </a:rPr>
              <a:t>et dans le </a:t>
            </a:r>
            <a:r>
              <a:rPr lang="fr-FR" sz="1200" i="1" cap="small" dirty="0">
                <a:effectLst/>
                <a:latin typeface="Times New Roman" panose="02020603050405020304" pitchFamily="18" charset="0"/>
                <a:ea typeface="Times New Roman" panose="02020603050405020304" pitchFamily="18" charset="0"/>
              </a:rPr>
              <a:t>Diaporama</a:t>
            </a:r>
            <a:r>
              <a:rPr lang="fr-FR" sz="1200" i="1" dirty="0">
                <a:effectLst/>
                <a:latin typeface="Times New Roman" panose="02020603050405020304" pitchFamily="18" charset="0"/>
                <a:ea typeface="Times New Roman" panose="02020603050405020304" pitchFamily="18" charset="0"/>
              </a:rPr>
              <a:t> </a:t>
            </a:r>
            <a:r>
              <a:rPr lang="fr-FR" sz="1200" i="1"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i="1" dirty="0">
                <a:effectLst/>
                <a:latin typeface="Times New Roman" panose="02020603050405020304" pitchFamily="18" charset="0"/>
                <a:ea typeface="Times New Roman" panose="02020603050405020304" pitchFamily="18" charset="0"/>
              </a:rPr>
              <a:t> </a:t>
            </a:r>
            <a:r>
              <a:rPr lang="fr-FR" sz="1200" i="1" dirty="0">
                <a:effectLst/>
                <a:highlight>
                  <a:srgbClr val="FFFF00"/>
                </a:highlight>
                <a:latin typeface="Times New Roman" panose="02020603050405020304" pitchFamily="18" charset="0"/>
                <a:ea typeface="Times New Roman" panose="02020603050405020304" pitchFamily="18" charset="0"/>
              </a:rPr>
              <a:t>hatier-clic.fr/23lpfdgce1_dia029</a:t>
            </a:r>
            <a:endParaRPr lang="fr-FR" sz="1200" i="1"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33</a:t>
            </a:fld>
            <a:endParaRPr lang="fr-FR"/>
          </a:p>
        </p:txBody>
      </p:sp>
    </p:spTree>
    <p:extLst>
      <p:ext uri="{BB962C8B-B14F-4D97-AF65-F5344CB8AC3E}">
        <p14:creationId xmlns:p14="http://schemas.microsoft.com/office/powerpoint/2010/main" val="1389865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Activités de révision de la leçon 33 </a:t>
            </a:r>
            <a:r>
              <a:rPr lang="fr-FR" sz="1800" b="0" i="1" u="sng" dirty="0"/>
              <a:t>à proposer après la leçon 36</a:t>
            </a:r>
          </a:p>
          <a:p>
            <a:endParaRPr lang="fr-FR" sz="1800" b="1" dirty="0"/>
          </a:p>
          <a:p>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Livret 4, page 6</a:t>
            </a:r>
            <a:endParaRPr lang="fr-FR" sz="1800" b="0" i="1" dirty="0">
              <a:latin typeface="+mn-lt"/>
            </a:endParaRPr>
          </a:p>
          <a:p>
            <a:endParaRPr lang="fr-FR" sz="1800"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34</a:t>
            </a:fld>
            <a:endParaRPr lang="fr-FR"/>
          </a:p>
        </p:txBody>
      </p:sp>
    </p:spTree>
    <p:extLst>
      <p:ext uri="{BB962C8B-B14F-4D97-AF65-F5344CB8AC3E}">
        <p14:creationId xmlns:p14="http://schemas.microsoft.com/office/powerpoint/2010/main" val="1629583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Les élèves doivent entourer en bleu les mots en gras ci-dessous, et entourer en rouge les mots soulignés ci-dessous.</a:t>
            </a:r>
          </a:p>
          <a:p>
            <a:endParaRPr lang="fr-FR" sz="1800" b="1" dirty="0"/>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Pierre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Chloé</a:t>
            </a:r>
            <a:r>
              <a:rPr lang="fr-FR" sz="1800" dirty="0">
                <a:effectLst/>
                <a:latin typeface="Calibri" panose="020F0502020204030204" pitchFamily="34" charset="0"/>
                <a:ea typeface="Calibri" panose="020F0502020204030204" pitchFamily="34" charset="0"/>
                <a:cs typeface="Times New Roman" panose="02020603050405020304" pitchFamily="18" charset="0"/>
              </a:rPr>
              <a:t> se disputent.</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Vert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rouge</a:t>
            </a:r>
            <a:r>
              <a:rPr lang="fr-FR" sz="1800" dirty="0">
                <a:effectLst/>
                <a:latin typeface="Calibri" panose="020F0502020204030204" pitchFamily="34" charset="0"/>
                <a:ea typeface="Calibri" panose="020F0502020204030204" pitchFamily="34" charset="0"/>
                <a:cs typeface="Times New Roman" panose="02020603050405020304" pitchFamily="18" charset="0"/>
              </a:rPr>
              <a:t> ? Tu dois choisir la couleur de ton vélo. </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Le chat de mon frère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le hamster de ma sœur</a:t>
            </a:r>
            <a:r>
              <a:rPr lang="fr-FR" sz="1800" dirty="0">
                <a:effectLst/>
                <a:latin typeface="Calibri" panose="020F0502020204030204" pitchFamily="34" charset="0"/>
                <a:ea typeface="Calibri" panose="020F0502020204030204" pitchFamily="34" charset="0"/>
                <a:cs typeface="Times New Roman" panose="02020603050405020304" pitchFamily="18" charset="0"/>
              </a:rPr>
              <a:t> se sont battus ! </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Tu me donnes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tes billes bleues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tes billes vertes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ça m’est égal ! </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Tu me donnes tes billes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bleues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vertes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35</a:t>
            </a:fld>
            <a:endParaRPr lang="fr-FR"/>
          </a:p>
        </p:txBody>
      </p:sp>
    </p:spTree>
    <p:extLst>
      <p:ext uri="{BB962C8B-B14F-4D97-AF65-F5344CB8AC3E}">
        <p14:creationId xmlns:p14="http://schemas.microsoft.com/office/powerpoint/2010/main" val="2703476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Les élèves doivent entourer en bleu les mots en gras ci-dessous, et entourer en rouge les mots soulignés ci-dessous.</a:t>
            </a:r>
          </a:p>
          <a:p>
            <a:endParaRPr lang="fr-FR" sz="1800" b="1" dirty="0"/>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Pierre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Chloé</a:t>
            </a:r>
            <a:r>
              <a:rPr lang="fr-FR" sz="1800" dirty="0">
                <a:effectLst/>
                <a:latin typeface="Calibri" panose="020F0502020204030204" pitchFamily="34" charset="0"/>
                <a:ea typeface="Calibri" panose="020F0502020204030204" pitchFamily="34" charset="0"/>
                <a:cs typeface="Times New Roman" panose="02020603050405020304" pitchFamily="18" charset="0"/>
              </a:rPr>
              <a:t> se disputent.</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Vert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rouge</a:t>
            </a:r>
            <a:r>
              <a:rPr lang="fr-FR" sz="1800" dirty="0">
                <a:effectLst/>
                <a:latin typeface="Calibri" panose="020F0502020204030204" pitchFamily="34" charset="0"/>
                <a:ea typeface="Calibri" panose="020F0502020204030204" pitchFamily="34" charset="0"/>
                <a:cs typeface="Times New Roman" panose="02020603050405020304" pitchFamily="18" charset="0"/>
              </a:rPr>
              <a:t> ? Tu dois choisir la couleur de ton vélo. </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Le chat de mon frère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le hamster de ma sœur</a:t>
            </a:r>
            <a:r>
              <a:rPr lang="fr-FR" sz="1800" dirty="0">
                <a:effectLst/>
                <a:latin typeface="Calibri" panose="020F0502020204030204" pitchFamily="34" charset="0"/>
                <a:ea typeface="Calibri" panose="020F0502020204030204" pitchFamily="34" charset="0"/>
                <a:cs typeface="Times New Roman" panose="02020603050405020304" pitchFamily="18" charset="0"/>
              </a:rPr>
              <a:t> se sont battus ! </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Tu me donnes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tes billes bleues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ou</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tes billes vertes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ça m’est égal ! </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Tu me donnes tes billes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bleues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vertes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36</a:t>
            </a:fld>
            <a:endParaRPr lang="fr-FR"/>
          </a:p>
        </p:txBody>
      </p:sp>
    </p:spTree>
    <p:extLst>
      <p:ext uri="{BB962C8B-B14F-4D97-AF65-F5344CB8AC3E}">
        <p14:creationId xmlns:p14="http://schemas.microsoft.com/office/powerpoint/2010/main" val="4244868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endParaRPr lang="fr-FR" sz="1800" b="1" dirty="0"/>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Certains groupes du nom ont une structure complexe.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Il se peut que certains élèves isolent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mon frère et le hamster</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On peut alors demander aux élèves de quoi on parle, du chat ou du frère (recours éventuel au dessin : que devrait-on dessiner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Revenir systématiquement aux critères qui permettent d’identifier un nom (dit un animal, une personne que l’on voit – précédé d’un déterminant) et un adjectif (mot qui dit comment sont les choses).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37</a:t>
            </a:fld>
            <a:endParaRPr lang="fr-FR"/>
          </a:p>
        </p:txBody>
      </p:sp>
    </p:spTree>
    <p:extLst>
      <p:ext uri="{BB962C8B-B14F-4D97-AF65-F5344CB8AC3E}">
        <p14:creationId xmlns:p14="http://schemas.microsoft.com/office/powerpoint/2010/main" val="2271791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a:t>
            </a:r>
          </a:p>
          <a:p>
            <a:endParaRPr lang="fr-FR" sz="1800" b="1" dirty="0"/>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Certains groupes du nom ont une structure complexe.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Il se peut que certains élèves isolent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mon frère et le hamster</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On peut alors demander aux élèves de quoi on parle, du chat ou du frère (recours éventuel au dessin : que devrait-on dessiner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Revenir systématiquement aux critères qui permettent d’identifier un nom (dit un animal, une personne que l’on voit – précédé d’un déterminant) et un adjectif (mot qui dit comment sont les choses).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38</a:t>
            </a:fld>
            <a:endParaRPr lang="fr-FR"/>
          </a:p>
        </p:txBody>
      </p:sp>
    </p:spTree>
    <p:extLst>
      <p:ext uri="{BB962C8B-B14F-4D97-AF65-F5344CB8AC3E}">
        <p14:creationId xmlns:p14="http://schemas.microsoft.com/office/powerpoint/2010/main" val="3226742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Faire remarquer les aides.</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Les élèves peuvent très bien choisir de ne pas utiliser les aides. Veiller alors aux accords dans les groupes du nom, sans forcément y revenir.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39</a:t>
            </a:fld>
            <a:endParaRPr lang="fr-FR"/>
          </a:p>
        </p:txBody>
      </p:sp>
    </p:spTree>
    <p:extLst>
      <p:ext uri="{BB962C8B-B14F-4D97-AF65-F5344CB8AC3E}">
        <p14:creationId xmlns:p14="http://schemas.microsoft.com/office/powerpoint/2010/main" val="226480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Times New Roman" panose="02020603050405020304" pitchFamily="18" charset="0"/>
              </a:rPr>
              <a:t>PHASE 3 : </a:t>
            </a:r>
            <a:r>
              <a:rPr lang="fr-FR" sz="1800" b="1" i="1" dirty="0">
                <a:effectLst/>
                <a:highlight>
                  <a:srgbClr val="D3D3D3"/>
                </a:highlight>
                <a:latin typeface="Times New Roman" panose="02020603050405020304" pitchFamily="18" charset="0"/>
                <a:ea typeface="Times New Roman" panose="02020603050405020304" pitchFamily="18" charset="0"/>
              </a:rPr>
              <a:t>Observation</a:t>
            </a:r>
            <a:r>
              <a:rPr lang="fr-FR" sz="1800" b="1" dirty="0">
                <a:effectLst/>
                <a:highlight>
                  <a:srgbClr val="D3D3D3"/>
                </a:highligh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Simplifier des phrases pour se concentrer sur </a:t>
            </a:r>
            <a:r>
              <a:rPr lang="fr-FR" sz="1800" b="1" i="1" dirty="0">
                <a:solidFill>
                  <a:srgbClr val="000000"/>
                </a:solidFill>
                <a:effectLst/>
                <a:latin typeface="Times New Roman" panose="02020603050405020304" pitchFamily="18" charset="0"/>
                <a:ea typeface="Times New Roman" panose="02020603050405020304" pitchFamily="18" charset="0"/>
              </a:rPr>
              <a:t>et</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et</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les phrases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Je vais simplifier ces phrases et ne garder que ce qui peut nous être utile pour comprendre quand on se sert de </a:t>
            </a:r>
            <a:r>
              <a:rPr lang="fr-FR" sz="1800" b="1" i="1" dirty="0">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dirty="0" err="1">
                <a:solidFill>
                  <a:srgbClr val="0070C0"/>
                </a:solidFill>
                <a:effectLst/>
                <a:latin typeface="Times New Roman" panose="02020603050405020304" pitchFamily="18" charset="0"/>
                <a:ea typeface="Times New Roman" panose="02020603050405020304" pitchFamily="18" charset="0"/>
              </a:rPr>
              <a:t>et</a:t>
            </a:r>
            <a:r>
              <a:rPr lang="fr-FR" sz="1800" dirty="0">
                <a:solidFill>
                  <a:srgbClr val="0070C0"/>
                </a:solidFill>
                <a:effectLst/>
                <a:latin typeface="Times New Roman" panose="02020603050405020304" pitchFamily="18" charset="0"/>
                <a:ea typeface="Times New Roman" panose="02020603050405020304" pitchFamily="18" charset="0"/>
              </a:rPr>
              <a:t> de </a:t>
            </a:r>
            <a:r>
              <a:rPr lang="fr-FR" sz="1800" b="1" i="1" dirty="0">
                <a:solidFill>
                  <a:srgbClr val="0070C0"/>
                </a:solidFill>
                <a:effectLst/>
                <a:latin typeface="Times New Roman" panose="02020603050405020304" pitchFamily="18" charset="0"/>
                <a:ea typeface="Times New Roman" panose="02020603050405020304" pitchFamily="18" charset="0"/>
              </a:rPr>
              <a:t>ou</a:t>
            </a:r>
            <a:r>
              <a:rPr lang="fr-FR" sz="1800" dirty="0">
                <a:solidFill>
                  <a:srgbClr val="0070C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4</a:t>
            </a:fld>
            <a:endParaRPr lang="fr-FR"/>
          </a:p>
        </p:txBody>
      </p:sp>
    </p:spTree>
    <p:extLst>
      <p:ext uri="{BB962C8B-B14F-4D97-AF65-F5344CB8AC3E}">
        <p14:creationId xmlns:p14="http://schemas.microsoft.com/office/powerpoint/2010/main" val="4267610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t>Exercice 3</a:t>
            </a:r>
          </a:p>
          <a:p>
            <a:pPr marL="0" lvl="0" indent="0">
              <a:buClr>
                <a:srgbClr val="00B0A1"/>
              </a:buClr>
              <a:buFont typeface="+mj-lt"/>
              <a:buNone/>
            </a:pPr>
            <a:r>
              <a:rPr lang="fr-FR" sz="1200" i="1" dirty="0">
                <a:effectLst/>
                <a:latin typeface="Calibri" panose="020F0502020204030204" pitchFamily="34" charset="0"/>
                <a:ea typeface="Calibri" panose="020F0502020204030204" pitchFamily="34" charset="0"/>
                <a:cs typeface="Times New Roman" panose="02020603050405020304" pitchFamily="18" charset="0"/>
              </a:rPr>
              <a:t>Faire remarquer les aides.</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effectLst/>
                <a:latin typeface="Calibri" panose="020F0502020204030204" pitchFamily="34" charset="0"/>
                <a:ea typeface="Calibri" panose="020F0502020204030204" pitchFamily="34" charset="0"/>
                <a:cs typeface="Times New Roman" panose="02020603050405020304" pitchFamily="18" charset="0"/>
              </a:rPr>
              <a:t>Les élèves peuvent très bien choisir de ne pas utiliser les aides. Veiller alors aux accords dans les groupes du nom, sans forcément y revenir.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40</a:t>
            </a:fld>
            <a:endParaRPr lang="fr-FR"/>
          </a:p>
        </p:txBody>
      </p:sp>
    </p:spTree>
    <p:extLst>
      <p:ext uri="{BB962C8B-B14F-4D97-AF65-F5344CB8AC3E}">
        <p14:creationId xmlns:p14="http://schemas.microsoft.com/office/powerpoint/2010/main" val="382472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Regardez les mots qui sont devant et derrière le petit mot </a:t>
            </a:r>
            <a:r>
              <a:rPr lang="fr-FR" sz="1800" b="1" i="1" dirty="0">
                <a:solidFill>
                  <a:srgbClr val="0070C0"/>
                </a:solidFill>
                <a:effectLst/>
                <a:latin typeface="Times New Roman" panose="02020603050405020304" pitchFamily="18" charset="0"/>
                <a:ea typeface="Times New Roman" panose="02020603050405020304" pitchFamily="18" charset="0"/>
              </a:rPr>
              <a:t>et</a:t>
            </a:r>
            <a:r>
              <a:rPr lang="fr-FR" sz="1800" i="1" dirty="0">
                <a:solidFill>
                  <a:srgbClr val="0070C0"/>
                </a:solidFill>
                <a:effectLst/>
                <a:latin typeface="Times New Roman" panose="02020603050405020304" pitchFamily="18" charset="0"/>
                <a:ea typeface="Times New Roman" panose="02020603050405020304" pitchFamily="18" charset="0"/>
              </a:rPr>
              <a:t>.</a:t>
            </a:r>
            <a:r>
              <a:rPr lang="fr-FR" sz="1800" b="1" i="1"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Comment sont faits les groupes de mots ? Qu’est-ce qu’il y a de pareil dans ces groupes de mots qu’on observe ? »</a:t>
            </a:r>
          </a:p>
          <a:p>
            <a:endParaRPr lang="fr-FR" sz="1800" b="1" u="sng" dirty="0">
              <a:solidFill>
                <a:srgbClr val="00B050"/>
              </a:solidFill>
              <a:effectLst/>
              <a:latin typeface="Times New Roman" panose="02020603050405020304" pitchFamily="18" charset="0"/>
              <a:ea typeface="Times New Roman" panose="02020603050405020304" pitchFamily="18" charset="0"/>
            </a:endParaRPr>
          </a:p>
          <a:p>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r>
              <a:rPr lang="fr-FR" sz="1800" dirty="0">
                <a:effectLst/>
                <a:latin typeface="Times New Roman" panose="02020603050405020304" pitchFamily="18" charset="0"/>
                <a:ea typeface="Times New Roman" panose="02020603050405020304" pitchFamily="18" charset="0"/>
              </a:rPr>
              <a:t>Devant et derrière le </a:t>
            </a:r>
            <a:r>
              <a:rPr lang="fr-FR" sz="1800" b="1" i="1" dirty="0">
                <a:effectLst/>
                <a:latin typeface="Times New Roman" panose="02020603050405020304" pitchFamily="18" charset="0"/>
                <a:ea typeface="Times New Roman" panose="02020603050405020304" pitchFamily="18" charset="0"/>
              </a:rPr>
              <a:t>et</a:t>
            </a:r>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il y a un groupe du nom (avec un déterminant et un nom).</a:t>
            </a:r>
            <a:endParaRPr lang="fr-FR" sz="1800" dirty="0">
              <a:effectLst/>
              <a:latin typeface="Times New Roman" panose="02020603050405020304" pitchFamily="18" charset="0"/>
              <a:ea typeface="Times New Roman" panose="02020603050405020304" pitchFamily="18" charset="0"/>
            </a:endParaRPr>
          </a:p>
          <a:p>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5</a:t>
            </a:fld>
            <a:endParaRPr lang="fr-FR"/>
          </a:p>
        </p:txBody>
      </p:sp>
    </p:spTree>
    <p:extLst>
      <p:ext uri="{BB962C8B-B14F-4D97-AF65-F5344CB8AC3E}">
        <p14:creationId xmlns:p14="http://schemas.microsoft.com/office/powerpoint/2010/main" val="407784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Les deux groupes coordonnés</a:t>
            </a: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6</a:t>
            </a:fld>
            <a:endParaRPr lang="fr-FR"/>
          </a:p>
        </p:txBody>
      </p:sp>
    </p:spTree>
    <p:extLst>
      <p:ext uri="{BB962C8B-B14F-4D97-AF65-F5344CB8AC3E}">
        <p14:creationId xmlns:p14="http://schemas.microsoft.com/office/powerpoint/2010/main" val="148235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Regardez les mots qui sont devant et derrière le petit mot </a:t>
            </a:r>
            <a:r>
              <a:rPr lang="fr-FR" sz="1200" b="1" i="1" dirty="0">
                <a:solidFill>
                  <a:srgbClr val="0070C0"/>
                </a:solidFill>
                <a:effectLst/>
                <a:latin typeface="Times New Roman" panose="02020603050405020304" pitchFamily="18" charset="0"/>
                <a:ea typeface="Times New Roman" panose="02020603050405020304" pitchFamily="18" charset="0"/>
              </a:rPr>
              <a:t>ou</a:t>
            </a:r>
            <a:r>
              <a:rPr lang="fr-FR" sz="1200" i="1" dirty="0">
                <a:solidFill>
                  <a:srgbClr val="0070C0"/>
                </a:solidFill>
                <a:effectLst/>
                <a:latin typeface="Times New Roman" panose="02020603050405020304" pitchFamily="18" charset="0"/>
                <a:ea typeface="Times New Roman" panose="02020603050405020304" pitchFamily="18" charset="0"/>
              </a:rPr>
              <a:t>.</a:t>
            </a:r>
            <a:r>
              <a:rPr lang="fr-FR" sz="1200" b="1" i="1" dirty="0">
                <a:solidFill>
                  <a:srgbClr val="0070C0"/>
                </a:solidFill>
                <a:effectLst/>
                <a:latin typeface="Times New Roman" panose="02020603050405020304" pitchFamily="18" charset="0"/>
                <a:ea typeface="Times New Roman" panose="02020603050405020304" pitchFamily="18" charset="0"/>
              </a:rPr>
              <a:t> </a:t>
            </a:r>
            <a:r>
              <a:rPr lang="fr-FR" sz="1200" dirty="0">
                <a:solidFill>
                  <a:srgbClr val="0070C0"/>
                </a:solidFill>
                <a:effectLst/>
                <a:latin typeface="Times New Roman" panose="02020603050405020304" pitchFamily="18" charset="0"/>
                <a:ea typeface="Times New Roman" panose="02020603050405020304" pitchFamily="18" charset="0"/>
              </a:rPr>
              <a:t>Comment sont faits les groupes de mots ? Qu’est-ce qu’il y a de pareil dans ces groupes de mots qu’on observe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B050"/>
                </a:solidFill>
                <a:effectLst/>
                <a:latin typeface="Times New Roman" panose="02020603050405020304" pitchFamily="18" charset="0"/>
                <a:ea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Devant et derrière le </a:t>
            </a:r>
            <a:r>
              <a:rPr lang="fr-FR" sz="1800" b="1" i="1" dirty="0">
                <a:effectLst/>
                <a:latin typeface="Times New Roman" panose="02020603050405020304" pitchFamily="18" charset="0"/>
                <a:ea typeface="Times New Roman" panose="02020603050405020304" pitchFamily="18" charset="0"/>
              </a:rPr>
              <a:t>ou</a:t>
            </a:r>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il y a un groupe du nom (avec un déterminant et un nom).</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7</a:t>
            </a:fld>
            <a:endParaRPr lang="fr-FR"/>
          </a:p>
        </p:txBody>
      </p:sp>
    </p:spTree>
    <p:extLst>
      <p:ext uri="{BB962C8B-B14F-4D97-AF65-F5344CB8AC3E}">
        <p14:creationId xmlns:p14="http://schemas.microsoft.com/office/powerpoint/2010/main" val="395534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Les deux groupes coordonnés</a:t>
            </a:r>
          </a:p>
          <a:p>
            <a:endParaRPr lang="fr-FR"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8</a:t>
            </a:fld>
            <a:endParaRPr lang="fr-FR"/>
          </a:p>
        </p:txBody>
      </p:sp>
    </p:spTree>
    <p:extLst>
      <p:ext uri="{BB962C8B-B14F-4D97-AF65-F5344CB8AC3E}">
        <p14:creationId xmlns:p14="http://schemas.microsoft.com/office/powerpoint/2010/main" val="389830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Regardez les mots qui sont devant et derrière le petit mot </a:t>
            </a:r>
            <a:r>
              <a:rPr lang="fr-FR" sz="1200" b="1" i="1" dirty="0">
                <a:solidFill>
                  <a:srgbClr val="0070C0"/>
                </a:solidFill>
                <a:effectLst/>
                <a:latin typeface="Times New Roman" panose="02020603050405020304" pitchFamily="18" charset="0"/>
                <a:ea typeface="Times New Roman" panose="02020603050405020304" pitchFamily="18" charset="0"/>
              </a:rPr>
              <a:t>et</a:t>
            </a:r>
            <a:r>
              <a:rPr lang="fr-FR" sz="1200" i="1" dirty="0">
                <a:solidFill>
                  <a:srgbClr val="0070C0"/>
                </a:solidFill>
                <a:effectLst/>
                <a:latin typeface="Times New Roman" panose="02020603050405020304" pitchFamily="18" charset="0"/>
                <a:ea typeface="Times New Roman" panose="02020603050405020304" pitchFamily="18" charset="0"/>
              </a:rPr>
              <a:t>.</a:t>
            </a:r>
            <a:r>
              <a:rPr lang="fr-FR" sz="1200" b="1" i="1" dirty="0">
                <a:solidFill>
                  <a:srgbClr val="0070C0"/>
                </a:solidFill>
                <a:effectLst/>
                <a:latin typeface="Times New Roman" panose="02020603050405020304" pitchFamily="18" charset="0"/>
                <a:ea typeface="Times New Roman" panose="02020603050405020304" pitchFamily="18" charset="0"/>
              </a:rPr>
              <a:t> </a:t>
            </a:r>
            <a:r>
              <a:rPr lang="fr-FR" sz="1200" dirty="0">
                <a:solidFill>
                  <a:srgbClr val="0070C0"/>
                </a:solidFill>
                <a:effectLst/>
                <a:latin typeface="Times New Roman" panose="02020603050405020304" pitchFamily="18" charset="0"/>
                <a:ea typeface="Times New Roman" panose="02020603050405020304" pitchFamily="18" charset="0"/>
              </a:rPr>
              <a:t>Comment sont faits les groupes de mots ? Qu’est-ce qu’il y a de pareil dans ces groupes de mots qu’on observe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B050"/>
                </a:solidFill>
                <a:effectLst/>
                <a:latin typeface="Times New Roman" panose="02020603050405020304" pitchFamily="18" charset="0"/>
                <a:ea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p>
          <a:p>
            <a:r>
              <a:rPr lang="fr-FR" sz="1800" dirty="0">
                <a:effectLst/>
                <a:latin typeface="Times New Roman" panose="02020603050405020304" pitchFamily="18" charset="0"/>
                <a:ea typeface="Times New Roman" panose="02020603050405020304" pitchFamily="18" charset="0"/>
              </a:rPr>
              <a:t>Devant et derrière le </a:t>
            </a:r>
            <a:r>
              <a:rPr lang="fr-FR" sz="1800" b="1" i="1" dirty="0">
                <a:effectLst/>
                <a:latin typeface="Times New Roman" panose="02020603050405020304" pitchFamily="18" charset="0"/>
                <a:ea typeface="Times New Roman" panose="02020603050405020304" pitchFamily="18" charset="0"/>
              </a:rPr>
              <a:t>et</a:t>
            </a:r>
            <a:r>
              <a:rPr lang="fr-FR" sz="1800" dirty="0">
                <a:effectLst/>
                <a:latin typeface="Times New Roman" panose="02020603050405020304" pitchFamily="18" charset="0"/>
                <a:ea typeface="Times New Roman" panose="02020603050405020304" pitchFamily="18" charset="0"/>
              </a:rPr>
              <a:t>, il y a un adjectif. </a:t>
            </a:r>
            <a:endParaRPr lang="fr-FR" dirty="0"/>
          </a:p>
        </p:txBody>
      </p:sp>
      <p:sp>
        <p:nvSpPr>
          <p:cNvPr id="4" name="Espace réservé du numéro de diapositive 3"/>
          <p:cNvSpPr>
            <a:spLocks noGrp="1"/>
          </p:cNvSpPr>
          <p:nvPr>
            <p:ph type="sldNum" sz="quarter" idx="5"/>
          </p:nvPr>
        </p:nvSpPr>
        <p:spPr/>
        <p:txBody>
          <a:bodyPr/>
          <a:lstStyle/>
          <a:p>
            <a:fld id="{AA0F04D9-2A93-4C68-8DD1-8B4E1FD38323}" type="slidenum">
              <a:rPr lang="fr-FR" smtClean="0"/>
              <a:t>9</a:t>
            </a:fld>
            <a:endParaRPr lang="fr-FR"/>
          </a:p>
        </p:txBody>
      </p:sp>
    </p:spTree>
    <p:extLst>
      <p:ext uri="{BB962C8B-B14F-4D97-AF65-F5344CB8AC3E}">
        <p14:creationId xmlns:p14="http://schemas.microsoft.com/office/powerpoint/2010/main" val="1246048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7203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8490A-21DB-4EA3-9D09-8F9F362FFCEA}"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255764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3F8490A-21DB-4EA3-9D09-8F9F362FFCEA}"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25904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3F8490A-21DB-4EA3-9D09-8F9F362FFCEA}"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301959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F8490A-21DB-4EA3-9D09-8F9F362FFCEA}"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33025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F8490A-21DB-4EA3-9D09-8F9F362FFCEA}"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407690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9522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38126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3F8490A-21DB-4EA3-9D09-8F9F362FFCEA}"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32322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F8490A-21DB-4EA3-9D09-8F9F362FFCEA}"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272285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3F8490A-21DB-4EA3-9D09-8F9F362FFCEA}"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368650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3F8490A-21DB-4EA3-9D09-8F9F362FFCEA}"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148300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3F8490A-21DB-4EA3-9D09-8F9F362FFCEA}"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152427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3F8490A-21DB-4EA3-9D09-8F9F362FFCEA}"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3E060B3-3B49-4015-BAB4-A2FA6BBAECF6}" type="slidenum">
              <a:rPr lang="fr-FR" smtClean="0"/>
              <a:t>‹N°›</a:t>
            </a:fld>
            <a:endParaRPr lang="fr-FR"/>
          </a:p>
        </p:txBody>
      </p:sp>
    </p:spTree>
    <p:extLst>
      <p:ext uri="{BB962C8B-B14F-4D97-AF65-F5344CB8AC3E}">
        <p14:creationId xmlns:p14="http://schemas.microsoft.com/office/powerpoint/2010/main" val="199888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8490A-21DB-4EA3-9D09-8F9F362FFCEA}"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060B3-3B49-4015-BAB4-A2FA6BBAECF6}" type="slidenum">
              <a:rPr lang="fr-FR" smtClean="0"/>
              <a:t>‹N°›</a:t>
            </a:fld>
            <a:endParaRPr lang="fr-FR"/>
          </a:p>
        </p:txBody>
      </p:sp>
    </p:spTree>
    <p:extLst>
      <p:ext uri="{BB962C8B-B14F-4D97-AF65-F5344CB8AC3E}">
        <p14:creationId xmlns:p14="http://schemas.microsoft.com/office/powerpoint/2010/main" val="878992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view.genial.ly/648333040e904b0011dce9a8" TargetMode="External"/><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view.genial.ly/646f76c088329b001171cb89/presentation-exercice-genially-diapo-11" TargetMode="Externa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FDECAA58-C1B7-B9B4-2149-CC6948689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60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Description générée automatiquement">
            <a:extLst>
              <a:ext uri="{FF2B5EF4-FFF2-40B4-BE49-F238E27FC236}">
                <a16:creationId xmlns:a16="http://schemas.microsoft.com/office/drawing/2014/main" id="{D04E556C-82A2-CF5D-10DF-F465C8DF8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1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8FECA693-B639-A542-23CE-A0E74186F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386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F5E57734-5A14-614D-1E87-026A83E36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219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8E7817AF-062C-B0D4-2837-14A1A48B2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414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0C365AFF-F444-6250-07AD-215E7643E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365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98A55DBB-7F57-2B36-7198-439056995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34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68798965-AD8D-040B-6379-B687F192A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4829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Rectangle&#10;&#10;Description générée automatiquement">
            <a:extLst>
              <a:ext uri="{FF2B5EF4-FFF2-40B4-BE49-F238E27FC236}">
                <a16:creationId xmlns:a16="http://schemas.microsoft.com/office/drawing/2014/main" id="{DC4CF9B1-8EA3-386A-33B2-6C104CFE6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07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olice&#10;&#10;Description générée automatiquement">
            <a:extLst>
              <a:ext uri="{FF2B5EF4-FFF2-40B4-BE49-F238E27FC236}">
                <a16:creationId xmlns:a16="http://schemas.microsoft.com/office/drawing/2014/main" id="{F5DBB22C-CDD8-8B7B-F499-4897A44D7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15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hlinkClick r:id="rId3" highlightClick="1"/>
            <a:hlinkHover r:id="rId4"/>
            <a:extLst>
              <a:ext uri="{FF2B5EF4-FFF2-40B4-BE49-F238E27FC236}">
                <a16:creationId xmlns:a16="http://schemas.microsoft.com/office/drawing/2014/main" id="{0912A156-5A91-AD4D-7D72-501B6AE4E23F}"/>
              </a:ext>
            </a:extLst>
          </p:cNvPr>
          <p:cNvSpPr/>
          <p:nvPr/>
        </p:nvSpPr>
        <p:spPr>
          <a:xfrm>
            <a:off x="6175904" y="451123"/>
            <a:ext cx="2481740" cy="459697"/>
          </a:xfrm>
          <a:prstGeom prst="roundRect">
            <a:avLst/>
          </a:prstGeom>
          <a:solidFill>
            <a:srgbClr val="00B0A1"/>
          </a:solidFill>
          <a:ln>
            <a:solidFill>
              <a:srgbClr val="00B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Faire l’activité en ligne</a:t>
            </a:r>
          </a:p>
        </p:txBody>
      </p:sp>
      <p:pic>
        <p:nvPicPr>
          <p:cNvPr id="3" name="Image 2">
            <a:extLst>
              <a:ext uri="{FF2B5EF4-FFF2-40B4-BE49-F238E27FC236}">
                <a16:creationId xmlns:a16="http://schemas.microsoft.com/office/drawing/2014/main" id="{25BC94BC-A134-DD7E-1F5D-3A3C6C2F6DFE}"/>
              </a:ext>
            </a:extLst>
          </p:cNvPr>
          <p:cNvPicPr>
            <a:picLocks noChangeAspect="1"/>
          </p:cNvPicPr>
          <p:nvPr/>
        </p:nvPicPr>
        <p:blipFill>
          <a:blip r:embed="rId5"/>
          <a:stretch>
            <a:fillRect/>
          </a:stretch>
        </p:blipFill>
        <p:spPr>
          <a:xfrm>
            <a:off x="4352988" y="1676356"/>
            <a:ext cx="3292125" cy="591363"/>
          </a:xfrm>
          <a:prstGeom prst="rect">
            <a:avLst/>
          </a:prstGeom>
        </p:spPr>
      </p:pic>
      <p:pic>
        <p:nvPicPr>
          <p:cNvPr id="5" name="Image 4">
            <a:extLst>
              <a:ext uri="{FF2B5EF4-FFF2-40B4-BE49-F238E27FC236}">
                <a16:creationId xmlns:a16="http://schemas.microsoft.com/office/drawing/2014/main" id="{9E2934D2-63CD-0962-E9AE-9DF289BE962D}"/>
              </a:ext>
            </a:extLst>
          </p:cNvPr>
          <p:cNvPicPr>
            <a:picLocks noChangeAspect="1"/>
          </p:cNvPicPr>
          <p:nvPr/>
        </p:nvPicPr>
        <p:blipFill>
          <a:blip r:embed="rId6"/>
          <a:stretch>
            <a:fillRect/>
          </a:stretch>
        </p:blipFill>
        <p:spPr>
          <a:xfrm>
            <a:off x="323183" y="1673979"/>
            <a:ext cx="4029805" cy="591363"/>
          </a:xfrm>
          <a:prstGeom prst="rect">
            <a:avLst/>
          </a:prstGeom>
        </p:spPr>
      </p:pic>
      <p:pic>
        <p:nvPicPr>
          <p:cNvPr id="13" name="Image 12">
            <a:extLst>
              <a:ext uri="{FF2B5EF4-FFF2-40B4-BE49-F238E27FC236}">
                <a16:creationId xmlns:a16="http://schemas.microsoft.com/office/drawing/2014/main" id="{84E3B6E4-359D-7F93-3249-ACBB7C72A9D9}"/>
              </a:ext>
            </a:extLst>
          </p:cNvPr>
          <p:cNvPicPr>
            <a:picLocks noChangeAspect="1"/>
          </p:cNvPicPr>
          <p:nvPr/>
        </p:nvPicPr>
        <p:blipFill>
          <a:blip r:embed="rId7"/>
          <a:stretch>
            <a:fillRect/>
          </a:stretch>
        </p:blipFill>
        <p:spPr>
          <a:xfrm>
            <a:off x="323183" y="1112289"/>
            <a:ext cx="4925995" cy="591363"/>
          </a:xfrm>
          <a:prstGeom prst="rect">
            <a:avLst/>
          </a:prstGeom>
        </p:spPr>
      </p:pic>
      <p:pic>
        <p:nvPicPr>
          <p:cNvPr id="15" name="Image 14">
            <a:extLst>
              <a:ext uri="{FF2B5EF4-FFF2-40B4-BE49-F238E27FC236}">
                <a16:creationId xmlns:a16="http://schemas.microsoft.com/office/drawing/2014/main" id="{06C088E0-6D2A-DF00-E38E-8E3BB681E3BB}"/>
              </a:ext>
            </a:extLst>
          </p:cNvPr>
          <p:cNvPicPr>
            <a:picLocks noChangeAspect="1"/>
          </p:cNvPicPr>
          <p:nvPr/>
        </p:nvPicPr>
        <p:blipFill>
          <a:blip r:embed="rId8"/>
          <a:stretch>
            <a:fillRect/>
          </a:stretch>
        </p:blipFill>
        <p:spPr>
          <a:xfrm>
            <a:off x="5249178" y="1112289"/>
            <a:ext cx="3450635" cy="591363"/>
          </a:xfrm>
          <a:prstGeom prst="rect">
            <a:avLst/>
          </a:prstGeom>
        </p:spPr>
      </p:pic>
      <p:pic>
        <p:nvPicPr>
          <p:cNvPr id="17" name="Image 16">
            <a:extLst>
              <a:ext uri="{FF2B5EF4-FFF2-40B4-BE49-F238E27FC236}">
                <a16:creationId xmlns:a16="http://schemas.microsoft.com/office/drawing/2014/main" id="{ADA7FC03-A493-E0E7-AE05-C528583BFF97}"/>
              </a:ext>
            </a:extLst>
          </p:cNvPr>
          <p:cNvPicPr>
            <a:picLocks noChangeAspect="1"/>
          </p:cNvPicPr>
          <p:nvPr/>
        </p:nvPicPr>
        <p:blipFill>
          <a:blip r:embed="rId9"/>
          <a:stretch>
            <a:fillRect/>
          </a:stretch>
        </p:blipFill>
        <p:spPr>
          <a:xfrm>
            <a:off x="307478" y="2383168"/>
            <a:ext cx="8529043" cy="4023709"/>
          </a:xfrm>
          <a:prstGeom prst="rect">
            <a:avLst/>
          </a:prstGeom>
        </p:spPr>
      </p:pic>
    </p:spTree>
    <p:extLst>
      <p:ext uri="{BB962C8B-B14F-4D97-AF65-F5344CB8AC3E}">
        <p14:creationId xmlns:p14="http://schemas.microsoft.com/office/powerpoint/2010/main" val="403895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0EEE51C6-966D-E47D-E520-0F024F674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306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6B517784-B1A5-D90F-8D5E-2042F47A6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333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54DC5327-D6F9-58B3-60D8-A3C275906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525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o&#10;&#10;Description générée automatiquement">
            <a:extLst>
              <a:ext uri="{FF2B5EF4-FFF2-40B4-BE49-F238E27FC236}">
                <a16:creationId xmlns:a16="http://schemas.microsoft.com/office/drawing/2014/main" id="{0B2768F3-AA43-97C4-5311-3783B746E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010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10;&#10;Description générée automatiquement">
            <a:extLst>
              <a:ext uri="{FF2B5EF4-FFF2-40B4-BE49-F238E27FC236}">
                <a16:creationId xmlns:a16="http://schemas.microsoft.com/office/drawing/2014/main" id="{2C7C02DB-AFD7-EE25-2E87-69F814B58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586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503D17AA-5109-BB05-F27F-C86D5B33F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9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660819DA-FFD2-04F0-1129-ACB1D9F09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8895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F13181E0-1830-BF29-35DD-76D18B757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783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90018E10-2FF4-59A6-097D-58FC2924F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9790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EDB46AED-A123-778D-78BD-A8B854A7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6965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DAEF986D-26D9-18E0-0087-61927209A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273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capture d’écran, texte, conception&#10;&#10;Description générée automatiquement">
            <a:extLst>
              <a:ext uri="{FF2B5EF4-FFF2-40B4-BE49-F238E27FC236}">
                <a16:creationId xmlns:a16="http://schemas.microsoft.com/office/drawing/2014/main" id="{DD881A6F-B45B-EC31-3151-1C0B6E0F5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282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FC0732EE-62A0-62A7-7E1B-2DDE2C42E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028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6D9B8FBE-C1CA-0B75-C3BD-3F503603C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1762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CD70C3F4-78BD-A856-99A9-83C02716A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5458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601C32AA-D4E9-A4FC-3F6F-BCEBF4B61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4461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0E4CEC18-E2E2-A3B4-198F-E551048B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18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logiciel&#10;&#10;Description générée automatiquement">
            <a:extLst>
              <a:ext uri="{FF2B5EF4-FFF2-40B4-BE49-F238E27FC236}">
                <a16:creationId xmlns:a16="http://schemas.microsoft.com/office/drawing/2014/main" id="{23EFDE2B-5D8A-BC0C-F4B9-72864395B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24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FD7D5016-F227-C6EE-8DE6-AE75F14EA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661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logiciel&#10;&#10;Description générée automatiquement">
            <a:extLst>
              <a:ext uri="{FF2B5EF4-FFF2-40B4-BE49-F238E27FC236}">
                <a16:creationId xmlns:a16="http://schemas.microsoft.com/office/drawing/2014/main" id="{D1238D75-EC41-0BC2-C8ED-16E1FD521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5429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2DE4D6E4-8B33-AAA7-C776-3F445EC01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7271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863F5A48-99F9-230E-F3FB-71C0A0200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464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065C264-937E-EB9F-EF7C-AD69A5FEB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3279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B1C8F26D-121E-FA8B-B72D-1C4C6DD4B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304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A4F1F783-5FF7-B7B0-55D5-36A38E5CE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784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9F9B4EC3-045D-D3FB-CA3C-7412CFF29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163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B02AD15-B26F-017A-E3AE-AEB18DD58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56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143BEA7D-B966-2657-3A41-57AE240AC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314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761911AE-F93F-50AE-7A5D-15B2470FC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69440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8532EDC3-363D-4CA7-BF9A-D8CC12922FB5}"/>
</file>

<file path=customXml/itemProps2.xml><?xml version="1.0" encoding="utf-8"?>
<ds:datastoreItem xmlns:ds="http://schemas.openxmlformats.org/officeDocument/2006/customXml" ds:itemID="{331EB584-F3B8-4C84-B796-E93FC1CD4001}">
  <ds:schemaRefs>
    <ds:schemaRef ds:uri="http://schemas.microsoft.com/sharepoint/v3/contenttype/forms"/>
  </ds:schemaRefs>
</ds:datastoreItem>
</file>

<file path=customXml/itemProps3.xml><?xml version="1.0" encoding="utf-8"?>
<ds:datastoreItem xmlns:ds="http://schemas.openxmlformats.org/officeDocument/2006/customXml" ds:itemID="{CAF974D5-1C08-497E-B05F-1B7704BB31E0}">
  <ds:schemaRefs>
    <ds:schemaRef ds:uri="http://purl.org/dc/terms/"/>
    <ds:schemaRef ds:uri="78930844-7ca7-4771-ad53-9658c2095a47"/>
    <ds:schemaRef ds:uri="http://purl.org/dc/dcmitype/"/>
    <ds:schemaRef ds:uri="http://schemas.microsoft.com/office/infopath/2007/PartnerControls"/>
    <ds:schemaRef ds:uri="http://purl.org/dc/elements/1.1/"/>
    <ds:schemaRef ds:uri="http://schemas.microsoft.com/office/2006/documentManagement/types"/>
    <ds:schemaRef ds:uri="85c0154b-c1f1-454a-9cce-58d1a683144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438</TotalTime>
  <Words>2003</Words>
  <Application>Microsoft Office PowerPoint</Application>
  <PresentationFormat>Affichage à l'écran (4:3)</PresentationFormat>
  <Paragraphs>211</Paragraphs>
  <Slides>40</Slides>
  <Notes>40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5</cp:revision>
  <dcterms:created xsi:type="dcterms:W3CDTF">2023-02-21T17:00:56Z</dcterms:created>
  <dcterms:modified xsi:type="dcterms:W3CDTF">2023-09-15T11:17:09Z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