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7" r:id="rId5"/>
    <p:sldId id="268" r:id="rId6"/>
    <p:sldId id="269" r:id="rId7"/>
    <p:sldId id="270" r:id="rId8"/>
    <p:sldId id="271" r:id="rId9"/>
    <p:sldId id="273" r:id="rId10"/>
    <p:sldId id="275" r:id="rId11"/>
    <p:sldId id="276" r:id="rId12"/>
    <p:sldId id="286" r:id="rId13"/>
    <p:sldId id="274" r:id="rId14"/>
    <p:sldId id="284" r:id="rId15"/>
    <p:sldId id="278" r:id="rId16"/>
    <p:sldId id="279" r:id="rId17"/>
    <p:sldId id="285" r:id="rId18"/>
    <p:sldId id="280" r:id="rId19"/>
    <p:sldId id="281" r:id="rId20"/>
    <p:sldId id="283" r:id="rId21"/>
    <p:sldId id="282" r:id="rId22"/>
    <p:sldId id="258" r:id="rId23"/>
    <p:sldId id="260" r:id="rId24"/>
    <p:sldId id="259" r:id="rId25"/>
    <p:sldId id="261" r:id="rId26"/>
    <p:sldId id="262" r:id="rId27"/>
    <p:sldId id="263" r:id="rId28"/>
    <p:sldId id="264" r:id="rId29"/>
    <p:sldId id="265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C2CF67-9BF0-36C3-EEE1-09B84C3469D6}" name="BELLEMIN SANDRA" initials="BS" userId="S::SBELLEMIN@editions-hatier.fr::5fe4e071-d3f4-40df-970f-ee8fcf898346" providerId="AD"/>
  <p188:author id="{46396E6D-FCDF-6D78-D98D-23D55D82EA3C}" name="CORNUBERT CLAIRE" initials="CC" userId="S::CCORNUBERT@editions-hatier.fr::463e7911-c62c-4422-9308-3a4a3529b03e" providerId="AD"/>
  <p188:author id="{C26E8E89-F423-61AA-F167-7CA6F0D715EA}" name="ABERLENC LEA" initials="AL" userId="S::LABERLENC@editions-hatier.fr::fc1d5c7d-3e0b-4319-9188-5c596b8cfe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C70AE-DD0F-4919-A929-0B786C17192E}" v="39" dt="2023-09-15T15:29:05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56992" autoAdjust="0"/>
  </p:normalViewPr>
  <p:slideViewPr>
    <p:cSldViewPr snapToGrid="0">
      <p:cViewPr varScale="1">
        <p:scale>
          <a:sx n="64" d="100"/>
          <a:sy n="64" d="100"/>
        </p:scale>
        <p:origin x="1560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UBERT CLAIRE" userId="463e7911-c62c-4422-9308-3a4a3529b03e" providerId="ADAL" clId="{A1529BDB-7784-4397-9554-D4D228DC636A}"/>
    <pc:docChg chg="undo custSel modSld">
      <pc:chgData name="CORNUBERT CLAIRE" userId="463e7911-c62c-4422-9308-3a4a3529b03e" providerId="ADAL" clId="{A1529BDB-7784-4397-9554-D4D228DC636A}" dt="2023-09-15T11:42:42.268" v="109" actId="1076"/>
      <pc:docMkLst>
        <pc:docMk/>
      </pc:docMkLst>
      <pc:sldChg chg="modNotesTx">
        <pc:chgData name="CORNUBERT CLAIRE" userId="463e7911-c62c-4422-9308-3a4a3529b03e" providerId="ADAL" clId="{A1529BDB-7784-4397-9554-D4D228DC636A}" dt="2023-09-15T11:25:27.488" v="73" actId="113"/>
        <pc:sldMkLst>
          <pc:docMk/>
          <pc:sldMk cId="89289710" sldId="258"/>
        </pc:sldMkLst>
      </pc:sldChg>
      <pc:sldChg chg="modSp mod">
        <pc:chgData name="CORNUBERT CLAIRE" userId="463e7911-c62c-4422-9308-3a4a3529b03e" providerId="ADAL" clId="{A1529BDB-7784-4397-9554-D4D228DC636A}" dt="2023-09-15T11:22:37.982" v="70" actId="167"/>
        <pc:sldMkLst>
          <pc:docMk/>
          <pc:sldMk cId="366623431" sldId="273"/>
        </pc:sldMkLst>
        <pc:picChg chg="mod">
          <ac:chgData name="CORNUBERT CLAIRE" userId="463e7911-c62c-4422-9308-3a4a3529b03e" providerId="ADAL" clId="{A1529BDB-7784-4397-9554-D4D228DC636A}" dt="2023-09-15T11:22:27.773" v="58" actId="1076"/>
          <ac:picMkLst>
            <pc:docMk/>
            <pc:sldMk cId="366623431" sldId="273"/>
            <ac:picMk id="4" creationId="{470772C0-DF40-7770-459F-D651265716FD}"/>
          </ac:picMkLst>
        </pc:picChg>
        <pc:picChg chg="mod ord">
          <ac:chgData name="CORNUBERT CLAIRE" userId="463e7911-c62c-4422-9308-3a4a3529b03e" providerId="ADAL" clId="{A1529BDB-7784-4397-9554-D4D228DC636A}" dt="2023-09-15T11:22:37.982" v="70" actId="167"/>
          <ac:picMkLst>
            <pc:docMk/>
            <pc:sldMk cId="366623431" sldId="273"/>
            <ac:picMk id="5" creationId="{FFCF5B93-E6AC-94F2-B372-666D4725A2D5}"/>
          </ac:picMkLst>
        </pc:picChg>
        <pc:picChg chg="mod">
          <ac:chgData name="CORNUBERT CLAIRE" userId="463e7911-c62c-4422-9308-3a4a3529b03e" providerId="ADAL" clId="{A1529BDB-7784-4397-9554-D4D228DC636A}" dt="2023-09-15T11:22:28.444" v="61" actId="1076"/>
          <ac:picMkLst>
            <pc:docMk/>
            <pc:sldMk cId="366623431" sldId="273"/>
            <ac:picMk id="10" creationId="{18311F2E-0E6A-C474-4AF6-8361FA215D06}"/>
          </ac:picMkLst>
        </pc:picChg>
        <pc:picChg chg="mod">
          <ac:chgData name="CORNUBERT CLAIRE" userId="463e7911-c62c-4422-9308-3a4a3529b03e" providerId="ADAL" clId="{A1529BDB-7784-4397-9554-D4D228DC636A}" dt="2023-09-15T11:22:27.124" v="56" actId="1076"/>
          <ac:picMkLst>
            <pc:docMk/>
            <pc:sldMk cId="366623431" sldId="273"/>
            <ac:picMk id="18" creationId="{30756609-B5DF-B691-2524-B06CC849BAD7}"/>
          </ac:picMkLst>
        </pc:picChg>
        <pc:picChg chg="mod">
          <ac:chgData name="CORNUBERT CLAIRE" userId="463e7911-c62c-4422-9308-3a4a3529b03e" providerId="ADAL" clId="{A1529BDB-7784-4397-9554-D4D228DC636A}" dt="2023-09-15T11:22:29.648" v="65" actId="1076"/>
          <ac:picMkLst>
            <pc:docMk/>
            <pc:sldMk cId="366623431" sldId="273"/>
            <ac:picMk id="20" creationId="{F70092A2-E65A-0EC9-5025-4EDF744C9F03}"/>
          </ac:picMkLst>
        </pc:picChg>
        <pc:picChg chg="mod">
          <ac:chgData name="CORNUBERT CLAIRE" userId="463e7911-c62c-4422-9308-3a4a3529b03e" providerId="ADAL" clId="{A1529BDB-7784-4397-9554-D4D228DC636A}" dt="2023-09-15T11:22:28.645" v="62" actId="1076"/>
          <ac:picMkLst>
            <pc:docMk/>
            <pc:sldMk cId="366623431" sldId="273"/>
            <ac:picMk id="22" creationId="{8BDB95A5-B318-42C6-ECDC-14113275BFDB}"/>
          </ac:picMkLst>
        </pc:picChg>
        <pc:picChg chg="mod">
          <ac:chgData name="CORNUBERT CLAIRE" userId="463e7911-c62c-4422-9308-3a4a3529b03e" providerId="ADAL" clId="{A1529BDB-7784-4397-9554-D4D228DC636A}" dt="2023-09-15T11:22:28.005" v="59" actId="1076"/>
          <ac:picMkLst>
            <pc:docMk/>
            <pc:sldMk cId="366623431" sldId="273"/>
            <ac:picMk id="24" creationId="{95CE73D3-8F23-3EB3-69B9-64563A09B1CA}"/>
          </ac:picMkLst>
        </pc:picChg>
        <pc:picChg chg="mod">
          <ac:chgData name="CORNUBERT CLAIRE" userId="463e7911-c62c-4422-9308-3a4a3529b03e" providerId="ADAL" clId="{A1529BDB-7784-4397-9554-D4D228DC636A}" dt="2023-09-15T11:22:26.917" v="55" actId="1076"/>
          <ac:picMkLst>
            <pc:docMk/>
            <pc:sldMk cId="366623431" sldId="273"/>
            <ac:picMk id="48" creationId="{86AB9AEB-903D-FA42-8395-EDFE6E40A767}"/>
          </ac:picMkLst>
        </pc:picChg>
        <pc:picChg chg="mod">
          <ac:chgData name="CORNUBERT CLAIRE" userId="463e7911-c62c-4422-9308-3a4a3529b03e" providerId="ADAL" clId="{A1529BDB-7784-4397-9554-D4D228DC636A}" dt="2023-09-15T11:22:30.914" v="68" actId="1076"/>
          <ac:picMkLst>
            <pc:docMk/>
            <pc:sldMk cId="366623431" sldId="273"/>
            <ac:picMk id="61" creationId="{C87B4CD4-F2CF-D12F-DCFE-E8DF31102664}"/>
          </ac:picMkLst>
        </pc:picChg>
        <pc:picChg chg="mod">
          <ac:chgData name="CORNUBERT CLAIRE" userId="463e7911-c62c-4422-9308-3a4a3529b03e" providerId="ADAL" clId="{A1529BDB-7784-4397-9554-D4D228DC636A}" dt="2023-09-15T11:22:30.428" v="67" actId="1076"/>
          <ac:picMkLst>
            <pc:docMk/>
            <pc:sldMk cId="366623431" sldId="273"/>
            <ac:picMk id="63" creationId="{2592EF32-96D2-F990-A6C1-00404AE203D2}"/>
          </ac:picMkLst>
        </pc:picChg>
        <pc:picChg chg="mod">
          <ac:chgData name="CORNUBERT CLAIRE" userId="463e7911-c62c-4422-9308-3a4a3529b03e" providerId="ADAL" clId="{A1529BDB-7784-4397-9554-D4D228DC636A}" dt="2023-09-15T11:22:29.895" v="66" actId="1076"/>
          <ac:picMkLst>
            <pc:docMk/>
            <pc:sldMk cId="366623431" sldId="273"/>
            <ac:picMk id="65" creationId="{E5FE68A2-F50C-ABAC-F6CA-E0D2A3A282A9}"/>
          </ac:picMkLst>
        </pc:picChg>
        <pc:picChg chg="mod">
          <ac:chgData name="CORNUBERT CLAIRE" userId="463e7911-c62c-4422-9308-3a4a3529b03e" providerId="ADAL" clId="{A1529BDB-7784-4397-9554-D4D228DC636A}" dt="2023-09-15T11:22:27.588" v="57" actId="1076"/>
          <ac:picMkLst>
            <pc:docMk/>
            <pc:sldMk cId="366623431" sldId="273"/>
            <ac:picMk id="72" creationId="{A7FADBB6-B89B-8DBC-D444-D0BD381C5E42}"/>
          </ac:picMkLst>
        </pc:picChg>
        <pc:picChg chg="mod">
          <ac:chgData name="CORNUBERT CLAIRE" userId="463e7911-c62c-4422-9308-3a4a3529b03e" providerId="ADAL" clId="{A1529BDB-7784-4397-9554-D4D228DC636A}" dt="2023-09-15T11:22:26.686" v="54" actId="1076"/>
          <ac:picMkLst>
            <pc:docMk/>
            <pc:sldMk cId="366623431" sldId="273"/>
            <ac:picMk id="78" creationId="{C47B0914-A363-AC69-7A0E-F8E311C793A0}"/>
          </ac:picMkLst>
        </pc:picChg>
        <pc:picChg chg="mod">
          <ac:chgData name="CORNUBERT CLAIRE" userId="463e7911-c62c-4422-9308-3a4a3529b03e" providerId="ADAL" clId="{A1529BDB-7784-4397-9554-D4D228DC636A}" dt="2023-09-15T11:22:28.210" v="60" actId="1076"/>
          <ac:picMkLst>
            <pc:docMk/>
            <pc:sldMk cId="366623431" sldId="273"/>
            <ac:picMk id="83" creationId="{163232C6-61C8-7EA9-8C21-477892AD81ED}"/>
          </ac:picMkLst>
        </pc:picChg>
        <pc:picChg chg="mod">
          <ac:chgData name="CORNUBERT CLAIRE" userId="463e7911-c62c-4422-9308-3a4a3529b03e" providerId="ADAL" clId="{A1529BDB-7784-4397-9554-D4D228DC636A}" dt="2023-09-15T11:22:28.876" v="63" actId="1076"/>
          <ac:picMkLst>
            <pc:docMk/>
            <pc:sldMk cId="366623431" sldId="273"/>
            <ac:picMk id="85" creationId="{084072C2-B712-B741-8BE2-816537E403B3}"/>
          </ac:picMkLst>
        </pc:picChg>
        <pc:picChg chg="mod">
          <ac:chgData name="CORNUBERT CLAIRE" userId="463e7911-c62c-4422-9308-3a4a3529b03e" providerId="ADAL" clId="{A1529BDB-7784-4397-9554-D4D228DC636A}" dt="2023-09-15T11:22:29.378" v="64" actId="1076"/>
          <ac:picMkLst>
            <pc:docMk/>
            <pc:sldMk cId="366623431" sldId="273"/>
            <ac:picMk id="91" creationId="{72B7E190-37B3-76DC-2698-D5A117202AD2}"/>
          </ac:picMkLst>
        </pc:picChg>
        <pc:picChg chg="mod">
          <ac:chgData name="CORNUBERT CLAIRE" userId="463e7911-c62c-4422-9308-3a4a3529b03e" providerId="ADAL" clId="{A1529BDB-7784-4397-9554-D4D228DC636A}" dt="2023-09-15T11:22:01.301" v="38" actId="1076"/>
          <ac:picMkLst>
            <pc:docMk/>
            <pc:sldMk cId="366623431" sldId="273"/>
            <ac:picMk id="113" creationId="{2256ACFA-21BA-8E6D-DB1C-7B2F4FEE9102}"/>
          </ac:picMkLst>
        </pc:picChg>
        <pc:picChg chg="mod">
          <ac:chgData name="CORNUBERT CLAIRE" userId="463e7911-c62c-4422-9308-3a4a3529b03e" providerId="ADAL" clId="{A1529BDB-7784-4397-9554-D4D228DC636A}" dt="2023-09-15T11:22:00.914" v="37" actId="1076"/>
          <ac:picMkLst>
            <pc:docMk/>
            <pc:sldMk cId="366623431" sldId="273"/>
            <ac:picMk id="115" creationId="{0BC80A67-A2A6-9CA4-16AE-14F64D13DC3F}"/>
          </ac:picMkLst>
        </pc:picChg>
        <pc:picChg chg="mod">
          <ac:chgData name="CORNUBERT CLAIRE" userId="463e7911-c62c-4422-9308-3a4a3529b03e" providerId="ADAL" clId="{A1529BDB-7784-4397-9554-D4D228DC636A}" dt="2023-09-15T11:22:00.282" v="35" actId="1076"/>
          <ac:picMkLst>
            <pc:docMk/>
            <pc:sldMk cId="366623431" sldId="273"/>
            <ac:picMk id="117" creationId="{8D5F8ED5-A07C-BB56-292D-9469E33FF339}"/>
          </ac:picMkLst>
        </pc:picChg>
        <pc:picChg chg="mod">
          <ac:chgData name="CORNUBERT CLAIRE" userId="463e7911-c62c-4422-9308-3a4a3529b03e" providerId="ADAL" clId="{A1529BDB-7784-4397-9554-D4D228DC636A}" dt="2023-09-15T11:21:59.928" v="33" actId="1076"/>
          <ac:picMkLst>
            <pc:docMk/>
            <pc:sldMk cId="366623431" sldId="273"/>
            <ac:picMk id="119" creationId="{CB9CFD41-EF81-1369-3147-5553757438FB}"/>
          </ac:picMkLst>
        </pc:picChg>
        <pc:picChg chg="mod">
          <ac:chgData name="CORNUBERT CLAIRE" userId="463e7911-c62c-4422-9308-3a4a3529b03e" providerId="ADAL" clId="{A1529BDB-7784-4397-9554-D4D228DC636A}" dt="2023-09-15T11:21:59.410" v="30" actId="1076"/>
          <ac:picMkLst>
            <pc:docMk/>
            <pc:sldMk cId="366623431" sldId="273"/>
            <ac:picMk id="121" creationId="{5148C09C-302C-DAAC-E24C-B8EBB5158E24}"/>
          </ac:picMkLst>
        </pc:picChg>
        <pc:picChg chg="mod">
          <ac:chgData name="CORNUBERT CLAIRE" userId="463e7911-c62c-4422-9308-3a4a3529b03e" providerId="ADAL" clId="{A1529BDB-7784-4397-9554-D4D228DC636A}" dt="2023-09-15T11:21:59.248" v="29" actId="1076"/>
          <ac:picMkLst>
            <pc:docMk/>
            <pc:sldMk cId="366623431" sldId="273"/>
            <ac:picMk id="123" creationId="{CB318EC7-355F-737A-D365-8F238A62C207}"/>
          </ac:picMkLst>
        </pc:picChg>
        <pc:picChg chg="mod">
          <ac:chgData name="CORNUBERT CLAIRE" userId="463e7911-c62c-4422-9308-3a4a3529b03e" providerId="ADAL" clId="{A1529BDB-7784-4397-9554-D4D228DC636A}" dt="2023-09-15T11:21:58.740" v="26" actId="1076"/>
          <ac:picMkLst>
            <pc:docMk/>
            <pc:sldMk cId="366623431" sldId="273"/>
            <ac:picMk id="125" creationId="{9A4BEDD7-3108-194B-7472-073CBAC1AAF7}"/>
          </ac:picMkLst>
        </pc:picChg>
        <pc:picChg chg="mod">
          <ac:chgData name="CORNUBERT CLAIRE" userId="463e7911-c62c-4422-9308-3a4a3529b03e" providerId="ADAL" clId="{A1529BDB-7784-4397-9554-D4D228DC636A}" dt="2023-09-15T11:21:58.546" v="25" actId="1076"/>
          <ac:picMkLst>
            <pc:docMk/>
            <pc:sldMk cId="366623431" sldId="273"/>
            <ac:picMk id="127" creationId="{D1E4C4D2-AFFC-2A3A-CD51-37F1819F6D34}"/>
          </ac:picMkLst>
        </pc:picChg>
        <pc:picChg chg="mod">
          <ac:chgData name="CORNUBERT CLAIRE" userId="463e7911-c62c-4422-9308-3a4a3529b03e" providerId="ADAL" clId="{A1529BDB-7784-4397-9554-D4D228DC636A}" dt="2023-09-15T11:21:59.580" v="31" actId="1076"/>
          <ac:picMkLst>
            <pc:docMk/>
            <pc:sldMk cId="366623431" sldId="273"/>
            <ac:picMk id="129" creationId="{1EB3F1EB-73DB-3469-B812-D0129292A453}"/>
          </ac:picMkLst>
        </pc:picChg>
        <pc:picChg chg="mod">
          <ac:chgData name="CORNUBERT CLAIRE" userId="463e7911-c62c-4422-9308-3a4a3529b03e" providerId="ADAL" clId="{A1529BDB-7784-4397-9554-D4D228DC636A}" dt="2023-09-15T11:22:00.467" v="36" actId="1076"/>
          <ac:picMkLst>
            <pc:docMk/>
            <pc:sldMk cId="366623431" sldId="273"/>
            <ac:picMk id="131" creationId="{64622FCC-7012-BDF1-F985-001508D25C12}"/>
          </ac:picMkLst>
        </pc:picChg>
        <pc:picChg chg="mod">
          <ac:chgData name="CORNUBERT CLAIRE" userId="463e7911-c62c-4422-9308-3a4a3529b03e" providerId="ADAL" clId="{A1529BDB-7784-4397-9554-D4D228DC636A}" dt="2023-09-15T11:22:00.082" v="34" actId="1076"/>
          <ac:picMkLst>
            <pc:docMk/>
            <pc:sldMk cId="366623431" sldId="273"/>
            <ac:picMk id="138" creationId="{1CE4F192-228F-7EA0-1491-43BD16CEC6AB}"/>
          </ac:picMkLst>
        </pc:picChg>
        <pc:picChg chg="mod">
          <ac:chgData name="CORNUBERT CLAIRE" userId="463e7911-c62c-4422-9308-3a4a3529b03e" providerId="ADAL" clId="{A1529BDB-7784-4397-9554-D4D228DC636A}" dt="2023-09-15T11:21:59.765" v="32" actId="1076"/>
          <ac:picMkLst>
            <pc:docMk/>
            <pc:sldMk cId="366623431" sldId="273"/>
            <ac:picMk id="140" creationId="{F88447AB-AF78-5E84-0F6C-81908DF4E12B}"/>
          </ac:picMkLst>
        </pc:picChg>
        <pc:picChg chg="mod">
          <ac:chgData name="CORNUBERT CLAIRE" userId="463e7911-c62c-4422-9308-3a4a3529b03e" providerId="ADAL" clId="{A1529BDB-7784-4397-9554-D4D228DC636A}" dt="2023-09-15T11:21:59.063" v="28" actId="1076"/>
          <ac:picMkLst>
            <pc:docMk/>
            <pc:sldMk cId="366623431" sldId="273"/>
            <ac:picMk id="147" creationId="{92159FCF-540C-02A9-09C5-EEB01402CBB9}"/>
          </ac:picMkLst>
        </pc:picChg>
        <pc:picChg chg="mod">
          <ac:chgData name="CORNUBERT CLAIRE" userId="463e7911-c62c-4422-9308-3a4a3529b03e" providerId="ADAL" clId="{A1529BDB-7784-4397-9554-D4D228DC636A}" dt="2023-09-15T11:21:58.925" v="27" actId="1076"/>
          <ac:picMkLst>
            <pc:docMk/>
            <pc:sldMk cId="366623431" sldId="273"/>
            <ac:picMk id="149" creationId="{5BDC5653-1662-3B6E-B410-4D41DAEB4932}"/>
          </ac:picMkLst>
        </pc:picChg>
      </pc:sldChg>
      <pc:sldChg chg="modSp mod">
        <pc:chgData name="CORNUBERT CLAIRE" userId="463e7911-c62c-4422-9308-3a4a3529b03e" providerId="ADAL" clId="{A1529BDB-7784-4397-9554-D4D228DC636A}" dt="2023-09-15T11:42:42.268" v="109" actId="1076"/>
        <pc:sldMkLst>
          <pc:docMk/>
          <pc:sldMk cId="501037579" sldId="277"/>
        </pc:sldMkLst>
        <pc:picChg chg="mod">
          <ac:chgData name="CORNUBERT CLAIRE" userId="463e7911-c62c-4422-9308-3a4a3529b03e" providerId="ADAL" clId="{A1529BDB-7784-4397-9554-D4D228DC636A}" dt="2023-09-15T11:42:38.978" v="94" actId="1076"/>
          <ac:picMkLst>
            <pc:docMk/>
            <pc:sldMk cId="501037579" sldId="277"/>
            <ac:picMk id="5" creationId="{5943E083-570F-8FB0-C49E-56BBF7A62FFE}"/>
          </ac:picMkLst>
        </pc:picChg>
        <pc:picChg chg="mod">
          <ac:chgData name="CORNUBERT CLAIRE" userId="463e7911-c62c-4422-9308-3a4a3529b03e" providerId="ADAL" clId="{A1529BDB-7784-4397-9554-D4D228DC636A}" dt="2023-09-15T11:42:39.316" v="96" actId="1076"/>
          <ac:picMkLst>
            <pc:docMk/>
            <pc:sldMk cId="501037579" sldId="277"/>
            <ac:picMk id="14" creationId="{27D225B1-4E19-32E9-CDE0-D8E528A851B6}"/>
          </ac:picMkLst>
        </pc:picChg>
        <pc:picChg chg="mod">
          <ac:chgData name="CORNUBERT CLAIRE" userId="463e7911-c62c-4422-9308-3a4a3529b03e" providerId="ADAL" clId="{A1529BDB-7784-4397-9554-D4D228DC636A}" dt="2023-09-15T11:42:38.799" v="93" actId="1076"/>
          <ac:picMkLst>
            <pc:docMk/>
            <pc:sldMk cId="501037579" sldId="277"/>
            <ac:picMk id="16" creationId="{1F0CC070-4BA2-F19A-45A4-2A000CCB0071}"/>
          </ac:picMkLst>
        </pc:picChg>
        <pc:picChg chg="mod">
          <ac:chgData name="CORNUBERT CLAIRE" userId="463e7911-c62c-4422-9308-3a4a3529b03e" providerId="ADAL" clId="{A1529BDB-7784-4397-9554-D4D228DC636A}" dt="2023-09-15T11:42:40.318" v="100" actId="1076"/>
          <ac:picMkLst>
            <pc:docMk/>
            <pc:sldMk cId="501037579" sldId="277"/>
            <ac:picMk id="67" creationId="{BB86D968-8BF9-7F39-9F85-41E313867F2B}"/>
          </ac:picMkLst>
        </pc:picChg>
        <pc:picChg chg="mod">
          <ac:chgData name="CORNUBERT CLAIRE" userId="463e7911-c62c-4422-9308-3a4a3529b03e" providerId="ADAL" clId="{A1529BDB-7784-4397-9554-D4D228DC636A}" dt="2023-09-15T11:42:41.251" v="105" actId="1076"/>
          <ac:picMkLst>
            <pc:docMk/>
            <pc:sldMk cId="501037579" sldId="277"/>
            <ac:picMk id="97" creationId="{C19D102A-23FB-A77C-7CEF-4E3F5185C8A5}"/>
          </ac:picMkLst>
        </pc:picChg>
        <pc:picChg chg="mod">
          <ac:chgData name="CORNUBERT CLAIRE" userId="463e7911-c62c-4422-9308-3a4a3529b03e" providerId="ADAL" clId="{A1529BDB-7784-4397-9554-D4D228DC636A}" dt="2023-09-15T11:42:41.652" v="107" actId="1076"/>
          <ac:picMkLst>
            <pc:docMk/>
            <pc:sldMk cId="501037579" sldId="277"/>
            <ac:picMk id="99" creationId="{DAC46D4D-77F1-36B7-B7EC-3618710CB10E}"/>
          </ac:picMkLst>
        </pc:picChg>
        <pc:picChg chg="mod">
          <ac:chgData name="CORNUBERT CLAIRE" userId="463e7911-c62c-4422-9308-3a4a3529b03e" providerId="ADAL" clId="{A1529BDB-7784-4397-9554-D4D228DC636A}" dt="2023-09-15T11:42:41.836" v="108" actId="1076"/>
          <ac:picMkLst>
            <pc:docMk/>
            <pc:sldMk cId="501037579" sldId="277"/>
            <ac:picMk id="101" creationId="{60772E83-A8CE-DB1C-D299-9C83DA35E536}"/>
          </ac:picMkLst>
        </pc:picChg>
        <pc:picChg chg="mod">
          <ac:chgData name="CORNUBERT CLAIRE" userId="463e7911-c62c-4422-9308-3a4a3529b03e" providerId="ADAL" clId="{A1529BDB-7784-4397-9554-D4D228DC636A}" dt="2023-09-15T11:42:41.035" v="104" actId="1076"/>
          <ac:picMkLst>
            <pc:docMk/>
            <pc:sldMk cId="501037579" sldId="277"/>
            <ac:picMk id="103" creationId="{02696265-FC34-B9A0-817B-0EB1E18EAA5A}"/>
          </ac:picMkLst>
        </pc:picChg>
        <pc:picChg chg="mod">
          <ac:chgData name="CORNUBERT CLAIRE" userId="463e7911-c62c-4422-9308-3a4a3529b03e" providerId="ADAL" clId="{A1529BDB-7784-4397-9554-D4D228DC636A}" dt="2023-09-15T11:42:40.650" v="102" actId="1076"/>
          <ac:picMkLst>
            <pc:docMk/>
            <pc:sldMk cId="501037579" sldId="277"/>
            <ac:picMk id="105" creationId="{C6A79C55-4909-078B-B9F8-57DFA2E43B96}"/>
          </ac:picMkLst>
        </pc:picChg>
        <pc:picChg chg="mod">
          <ac:chgData name="CORNUBERT CLAIRE" userId="463e7911-c62c-4422-9308-3a4a3529b03e" providerId="ADAL" clId="{A1529BDB-7784-4397-9554-D4D228DC636A}" dt="2023-09-15T11:42:42.268" v="109" actId="1076"/>
          <ac:picMkLst>
            <pc:docMk/>
            <pc:sldMk cId="501037579" sldId="277"/>
            <ac:picMk id="107" creationId="{B055BFD6-7CBE-1BD4-21B6-8C58BF36D907}"/>
          </ac:picMkLst>
        </pc:picChg>
        <pc:picChg chg="mod">
          <ac:chgData name="CORNUBERT CLAIRE" userId="463e7911-c62c-4422-9308-3a4a3529b03e" providerId="ADAL" clId="{A1529BDB-7784-4397-9554-D4D228DC636A}" dt="2023-09-15T11:42:41.436" v="106" actId="1076"/>
          <ac:picMkLst>
            <pc:docMk/>
            <pc:sldMk cId="501037579" sldId="277"/>
            <ac:picMk id="109" creationId="{0EC09316-0D5A-B06E-5EF3-70CD585C08E1}"/>
          </ac:picMkLst>
        </pc:picChg>
        <pc:picChg chg="mod">
          <ac:chgData name="CORNUBERT CLAIRE" userId="463e7911-c62c-4422-9308-3a4a3529b03e" providerId="ADAL" clId="{A1529BDB-7784-4397-9554-D4D228DC636A}" dt="2023-09-15T11:42:40.850" v="103" actId="1076"/>
          <ac:picMkLst>
            <pc:docMk/>
            <pc:sldMk cId="501037579" sldId="277"/>
            <ac:picMk id="111" creationId="{350C7B6A-8B25-3F4C-657E-9BD50E0E3287}"/>
          </ac:picMkLst>
        </pc:picChg>
        <pc:picChg chg="mod">
          <ac:chgData name="CORNUBERT CLAIRE" userId="463e7911-c62c-4422-9308-3a4a3529b03e" providerId="ADAL" clId="{A1529BDB-7784-4397-9554-D4D228DC636A}" dt="2023-09-15T11:42:40.481" v="101" actId="1076"/>
          <ac:picMkLst>
            <pc:docMk/>
            <pc:sldMk cId="501037579" sldId="277"/>
            <ac:picMk id="115" creationId="{494CDAAF-BCA6-70AD-F771-DA679F49D19B}"/>
          </ac:picMkLst>
        </pc:picChg>
        <pc:picChg chg="mod">
          <ac:chgData name="CORNUBERT CLAIRE" userId="463e7911-c62c-4422-9308-3a4a3529b03e" providerId="ADAL" clId="{A1529BDB-7784-4397-9554-D4D228DC636A}" dt="2023-09-15T11:42:39.902" v="98" actId="1076"/>
          <ac:picMkLst>
            <pc:docMk/>
            <pc:sldMk cId="501037579" sldId="277"/>
            <ac:picMk id="122" creationId="{F0C8B93E-8677-DF60-6E52-395BABA0BF3E}"/>
          </ac:picMkLst>
        </pc:picChg>
        <pc:picChg chg="mod">
          <ac:chgData name="CORNUBERT CLAIRE" userId="463e7911-c62c-4422-9308-3a4a3529b03e" providerId="ADAL" clId="{A1529BDB-7784-4397-9554-D4D228DC636A}" dt="2023-09-15T11:42:39.147" v="95" actId="1076"/>
          <ac:picMkLst>
            <pc:docMk/>
            <pc:sldMk cId="501037579" sldId="277"/>
            <ac:picMk id="138" creationId="{63A2340D-222F-3D16-191E-4BD3895E2C24}"/>
          </ac:picMkLst>
        </pc:picChg>
        <pc:picChg chg="mod">
          <ac:chgData name="CORNUBERT CLAIRE" userId="463e7911-c62c-4422-9308-3a4a3529b03e" providerId="ADAL" clId="{A1529BDB-7784-4397-9554-D4D228DC636A}" dt="2023-09-15T11:42:40.102" v="99" actId="1076"/>
          <ac:picMkLst>
            <pc:docMk/>
            <pc:sldMk cId="501037579" sldId="277"/>
            <ac:picMk id="140" creationId="{E28E3D55-128C-EFAC-F2A2-359ECA69037B}"/>
          </ac:picMkLst>
        </pc:picChg>
        <pc:picChg chg="mod">
          <ac:chgData name="CORNUBERT CLAIRE" userId="463e7911-c62c-4422-9308-3a4a3529b03e" providerId="ADAL" clId="{A1529BDB-7784-4397-9554-D4D228DC636A}" dt="2023-09-15T11:42:39.501" v="97" actId="1076"/>
          <ac:picMkLst>
            <pc:docMk/>
            <pc:sldMk cId="501037579" sldId="277"/>
            <ac:picMk id="146" creationId="{5AE24E87-E59E-4AFE-5E4B-5EB07E7384C4}"/>
          </ac:picMkLst>
        </pc:picChg>
      </pc:sldChg>
      <pc:sldChg chg="modNotesTx">
        <pc:chgData name="CORNUBERT CLAIRE" userId="463e7911-c62c-4422-9308-3a4a3529b03e" providerId="ADAL" clId="{A1529BDB-7784-4397-9554-D4D228DC636A}" dt="2023-09-15T11:25:21.139" v="72" actId="113"/>
        <pc:sldMkLst>
          <pc:docMk/>
          <pc:sldMk cId="3240954783" sldId="282"/>
        </pc:sldMkLst>
      </pc:sldChg>
    </pc:docChg>
  </pc:docChgLst>
  <pc:docChgLst>
    <pc:chgData name="BELLEMIN SANDRA" userId="5fe4e071-d3f4-40df-970f-ee8fcf898346" providerId="ADAL" clId="{503C70AE-DD0F-4919-A929-0B786C17192E}"/>
    <pc:docChg chg="undo custSel addSld delSld modSld">
      <pc:chgData name="BELLEMIN SANDRA" userId="5fe4e071-d3f4-40df-970f-ee8fcf898346" providerId="ADAL" clId="{503C70AE-DD0F-4919-A929-0B786C17192E}" dt="2023-09-15T15:29:08.812" v="96" actId="167"/>
      <pc:docMkLst>
        <pc:docMk/>
      </pc:docMkLst>
      <pc:sldChg chg="addSp delSp modSp mod modClrScheme chgLayout">
        <pc:chgData name="BELLEMIN SANDRA" userId="5fe4e071-d3f4-40df-970f-ee8fcf898346" providerId="ADAL" clId="{503C70AE-DD0F-4919-A929-0B786C17192E}" dt="2023-09-14T14:58:41.011" v="4"/>
        <pc:sldMkLst>
          <pc:docMk/>
          <pc:sldMk cId="2467075252" sldId="257"/>
        </pc:sldMkLst>
        <pc:spChg chg="del">
          <ac:chgData name="BELLEMIN SANDRA" userId="5fe4e071-d3f4-40df-970f-ee8fcf898346" providerId="ADAL" clId="{503C70AE-DD0F-4919-A929-0B786C17192E}" dt="2023-09-14T14:58:29.877" v="3" actId="478"/>
          <ac:spMkLst>
            <pc:docMk/>
            <pc:sldMk cId="2467075252" sldId="257"/>
            <ac:spMk id="2" creationId="{0DD4999E-53AF-8BE5-F5E3-3D260A276E2A}"/>
          </ac:spMkLst>
        </pc:spChg>
        <pc:spChg chg="del">
          <ac:chgData name="BELLEMIN SANDRA" userId="5fe4e071-d3f4-40df-970f-ee8fcf898346" providerId="ADAL" clId="{503C70AE-DD0F-4919-A929-0B786C17192E}" dt="2023-09-14T14:58:29.877" v="3" actId="478"/>
          <ac:spMkLst>
            <pc:docMk/>
            <pc:sldMk cId="2467075252" sldId="257"/>
            <ac:spMk id="3" creationId="{1B6B6FCA-DAF0-4070-AFE5-FB9AC7E8A748}"/>
          </ac:spMkLst>
        </pc:spChg>
        <pc:picChg chg="add mod">
          <ac:chgData name="BELLEMIN SANDRA" userId="5fe4e071-d3f4-40df-970f-ee8fcf898346" providerId="ADAL" clId="{503C70AE-DD0F-4919-A929-0B786C17192E}" dt="2023-09-14T14:58:41.011" v="4"/>
          <ac:picMkLst>
            <pc:docMk/>
            <pc:sldMk cId="2467075252" sldId="257"/>
            <ac:picMk id="5" creationId="{3275B3C6-0150-9F6D-33D0-23AA1D13FDD4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1:57.643" v="58"/>
        <pc:sldMkLst>
          <pc:docMk/>
          <pc:sldMk cId="89289710" sldId="258"/>
        </pc:sldMkLst>
        <pc:spChg chg="del">
          <ac:chgData name="BELLEMIN SANDRA" userId="5fe4e071-d3f4-40df-970f-ee8fcf898346" providerId="ADAL" clId="{503C70AE-DD0F-4919-A929-0B786C17192E}" dt="2023-09-14T15:01:56.397" v="57" actId="478"/>
          <ac:spMkLst>
            <pc:docMk/>
            <pc:sldMk cId="89289710" sldId="258"/>
            <ac:spMk id="3" creationId="{2DCD0133-60A0-799B-DAEE-5FA21C91ABBE}"/>
          </ac:spMkLst>
        </pc:spChg>
        <pc:picChg chg="del">
          <ac:chgData name="BELLEMIN SANDRA" userId="5fe4e071-d3f4-40df-970f-ee8fcf898346" providerId="ADAL" clId="{503C70AE-DD0F-4919-A929-0B786C17192E}" dt="2023-09-14T15:01:56.397" v="57" actId="478"/>
          <ac:picMkLst>
            <pc:docMk/>
            <pc:sldMk cId="89289710" sldId="258"/>
            <ac:picMk id="2" creationId="{7F90DFA8-CE16-F227-6010-2C7B84DF1BBA}"/>
          </ac:picMkLst>
        </pc:picChg>
        <pc:picChg chg="add mod">
          <ac:chgData name="BELLEMIN SANDRA" userId="5fe4e071-d3f4-40df-970f-ee8fcf898346" providerId="ADAL" clId="{503C70AE-DD0F-4919-A929-0B786C17192E}" dt="2023-09-14T15:01:57.643" v="58"/>
          <ac:picMkLst>
            <pc:docMk/>
            <pc:sldMk cId="89289710" sldId="258"/>
            <ac:picMk id="5" creationId="{41F75437-F3BB-4864-BBB6-D6D6320A5F8D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2:11.345" v="62"/>
        <pc:sldMkLst>
          <pc:docMk/>
          <pc:sldMk cId="1875505235" sldId="259"/>
        </pc:sldMkLst>
        <pc:picChg chg="del">
          <ac:chgData name="BELLEMIN SANDRA" userId="5fe4e071-d3f4-40df-970f-ee8fcf898346" providerId="ADAL" clId="{503C70AE-DD0F-4919-A929-0B786C17192E}" dt="2023-09-14T15:02:08.629" v="61" actId="478"/>
          <ac:picMkLst>
            <pc:docMk/>
            <pc:sldMk cId="1875505235" sldId="259"/>
            <ac:picMk id="2" creationId="{F00259FF-BF4B-B8A5-81D4-2BCF1E815798}"/>
          </ac:picMkLst>
        </pc:picChg>
        <pc:picChg chg="del">
          <ac:chgData name="BELLEMIN SANDRA" userId="5fe4e071-d3f4-40df-970f-ee8fcf898346" providerId="ADAL" clId="{503C70AE-DD0F-4919-A929-0B786C17192E}" dt="2023-09-14T15:02:08.629" v="61" actId="478"/>
          <ac:picMkLst>
            <pc:docMk/>
            <pc:sldMk cId="1875505235" sldId="259"/>
            <ac:picMk id="3" creationId="{822EBA17-536C-67BB-7B4C-1D07378C499D}"/>
          </ac:picMkLst>
        </pc:picChg>
        <pc:picChg chg="add mod">
          <ac:chgData name="BELLEMIN SANDRA" userId="5fe4e071-d3f4-40df-970f-ee8fcf898346" providerId="ADAL" clId="{503C70AE-DD0F-4919-A929-0B786C17192E}" dt="2023-09-14T15:02:11.345" v="62"/>
          <ac:picMkLst>
            <pc:docMk/>
            <pc:sldMk cId="1875505235" sldId="259"/>
            <ac:picMk id="5" creationId="{D3F578E2-7BA7-5A8C-005B-9A6EE96C3511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2:04.750" v="60"/>
        <pc:sldMkLst>
          <pc:docMk/>
          <pc:sldMk cId="1365943607" sldId="260"/>
        </pc:sldMkLst>
        <pc:picChg chg="del">
          <ac:chgData name="BELLEMIN SANDRA" userId="5fe4e071-d3f4-40df-970f-ee8fcf898346" providerId="ADAL" clId="{503C70AE-DD0F-4919-A929-0B786C17192E}" dt="2023-09-14T15:02:01.149" v="59" actId="478"/>
          <ac:picMkLst>
            <pc:docMk/>
            <pc:sldMk cId="1365943607" sldId="260"/>
            <ac:picMk id="3" creationId="{9B029C8E-7DE0-1AA1-CE51-20479657F471}"/>
          </ac:picMkLst>
        </pc:picChg>
        <pc:picChg chg="add mod">
          <ac:chgData name="BELLEMIN SANDRA" userId="5fe4e071-d3f4-40df-970f-ee8fcf898346" providerId="ADAL" clId="{503C70AE-DD0F-4919-A929-0B786C17192E}" dt="2023-09-14T15:02:04.750" v="60"/>
          <ac:picMkLst>
            <pc:docMk/>
            <pc:sldMk cId="1365943607" sldId="260"/>
            <ac:picMk id="4" creationId="{8525DC60-5F3B-4DD3-9C69-80414C119F59}"/>
          </ac:picMkLst>
        </pc:picChg>
        <pc:picChg chg="del">
          <ac:chgData name="BELLEMIN SANDRA" userId="5fe4e071-d3f4-40df-970f-ee8fcf898346" providerId="ADAL" clId="{503C70AE-DD0F-4919-A929-0B786C17192E}" dt="2023-09-14T15:02:01.149" v="59" actId="478"/>
          <ac:picMkLst>
            <pc:docMk/>
            <pc:sldMk cId="1365943607" sldId="260"/>
            <ac:picMk id="8" creationId="{1593698E-91E7-3664-8364-3DC14C94C1EA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2:15.781" v="64"/>
        <pc:sldMkLst>
          <pc:docMk/>
          <pc:sldMk cId="4070286921" sldId="261"/>
        </pc:sldMkLst>
        <pc:picChg chg="del">
          <ac:chgData name="BELLEMIN SANDRA" userId="5fe4e071-d3f4-40df-970f-ee8fcf898346" providerId="ADAL" clId="{503C70AE-DD0F-4919-A929-0B786C17192E}" dt="2023-09-14T15:02:14.548" v="63" actId="478"/>
          <ac:picMkLst>
            <pc:docMk/>
            <pc:sldMk cId="4070286921" sldId="261"/>
            <ac:picMk id="2" creationId="{9B6382F9-518B-C13E-014D-70DD4989EE26}"/>
          </ac:picMkLst>
        </pc:picChg>
        <pc:picChg chg="del">
          <ac:chgData name="BELLEMIN SANDRA" userId="5fe4e071-d3f4-40df-970f-ee8fcf898346" providerId="ADAL" clId="{503C70AE-DD0F-4919-A929-0B786C17192E}" dt="2023-09-14T15:02:14.548" v="63" actId="478"/>
          <ac:picMkLst>
            <pc:docMk/>
            <pc:sldMk cId="4070286921" sldId="261"/>
            <ac:picMk id="4" creationId="{6A84A758-9E4B-9901-87C7-BF560B25BC8C}"/>
          </ac:picMkLst>
        </pc:picChg>
        <pc:picChg chg="add mod">
          <ac:chgData name="BELLEMIN SANDRA" userId="5fe4e071-d3f4-40df-970f-ee8fcf898346" providerId="ADAL" clId="{503C70AE-DD0F-4919-A929-0B786C17192E}" dt="2023-09-14T15:02:15.781" v="64"/>
          <ac:picMkLst>
            <pc:docMk/>
            <pc:sldMk cId="4070286921" sldId="261"/>
            <ac:picMk id="5" creationId="{6DDF8A7D-B392-AD9A-41AF-7535EDC069EF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2:21.122" v="66"/>
        <pc:sldMkLst>
          <pc:docMk/>
          <pc:sldMk cId="3451548212" sldId="262"/>
        </pc:sldMkLst>
        <pc:picChg chg="del">
          <ac:chgData name="BELLEMIN SANDRA" userId="5fe4e071-d3f4-40df-970f-ee8fcf898346" providerId="ADAL" clId="{503C70AE-DD0F-4919-A929-0B786C17192E}" dt="2023-09-14T15:02:19.709" v="65" actId="478"/>
          <ac:picMkLst>
            <pc:docMk/>
            <pc:sldMk cId="3451548212" sldId="262"/>
            <ac:picMk id="3" creationId="{0BFDBF2E-426C-010F-9717-24C030C64763}"/>
          </ac:picMkLst>
        </pc:picChg>
        <pc:picChg chg="del">
          <ac:chgData name="BELLEMIN SANDRA" userId="5fe4e071-d3f4-40df-970f-ee8fcf898346" providerId="ADAL" clId="{503C70AE-DD0F-4919-A929-0B786C17192E}" dt="2023-09-14T15:02:19.709" v="65" actId="478"/>
          <ac:picMkLst>
            <pc:docMk/>
            <pc:sldMk cId="3451548212" sldId="262"/>
            <ac:picMk id="4" creationId="{298AB751-6FAB-EFF9-B65C-0D2FD685A35D}"/>
          </ac:picMkLst>
        </pc:picChg>
        <pc:picChg chg="add mod">
          <ac:chgData name="BELLEMIN SANDRA" userId="5fe4e071-d3f4-40df-970f-ee8fcf898346" providerId="ADAL" clId="{503C70AE-DD0F-4919-A929-0B786C17192E}" dt="2023-09-14T15:02:21.122" v="66"/>
          <ac:picMkLst>
            <pc:docMk/>
            <pc:sldMk cId="3451548212" sldId="262"/>
            <ac:picMk id="5" creationId="{45CD8523-98C5-CDD9-C871-2A8393B40A18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2:27.835" v="68"/>
        <pc:sldMkLst>
          <pc:docMk/>
          <pc:sldMk cId="1250114126" sldId="263"/>
        </pc:sldMkLst>
        <pc:picChg chg="del">
          <ac:chgData name="BELLEMIN SANDRA" userId="5fe4e071-d3f4-40df-970f-ee8fcf898346" providerId="ADAL" clId="{503C70AE-DD0F-4919-A929-0B786C17192E}" dt="2023-09-14T15:02:25.228" v="67" actId="478"/>
          <ac:picMkLst>
            <pc:docMk/>
            <pc:sldMk cId="1250114126" sldId="263"/>
            <ac:picMk id="2" creationId="{DBA6E7FB-96AF-054E-91FF-AAE9B846E909}"/>
          </ac:picMkLst>
        </pc:picChg>
        <pc:picChg chg="add mod">
          <ac:chgData name="BELLEMIN SANDRA" userId="5fe4e071-d3f4-40df-970f-ee8fcf898346" providerId="ADAL" clId="{503C70AE-DD0F-4919-A929-0B786C17192E}" dt="2023-09-14T15:02:27.835" v="68"/>
          <ac:picMkLst>
            <pc:docMk/>
            <pc:sldMk cId="1250114126" sldId="263"/>
            <ac:picMk id="4" creationId="{7946153B-9B4B-7F5F-6BAF-859D9BE8C8E3}"/>
          </ac:picMkLst>
        </pc:picChg>
        <pc:picChg chg="del">
          <ac:chgData name="BELLEMIN SANDRA" userId="5fe4e071-d3f4-40df-970f-ee8fcf898346" providerId="ADAL" clId="{503C70AE-DD0F-4919-A929-0B786C17192E}" dt="2023-09-14T15:02:25.228" v="67" actId="478"/>
          <ac:picMkLst>
            <pc:docMk/>
            <pc:sldMk cId="1250114126" sldId="263"/>
            <ac:picMk id="5" creationId="{AC4E2833-E296-8C57-B039-06996761EEC1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2:32.427" v="70"/>
        <pc:sldMkLst>
          <pc:docMk/>
          <pc:sldMk cId="4139681729" sldId="264"/>
        </pc:sldMkLst>
        <pc:picChg chg="add mod">
          <ac:chgData name="BELLEMIN SANDRA" userId="5fe4e071-d3f4-40df-970f-ee8fcf898346" providerId="ADAL" clId="{503C70AE-DD0F-4919-A929-0B786C17192E}" dt="2023-09-14T15:02:32.427" v="70"/>
          <ac:picMkLst>
            <pc:docMk/>
            <pc:sldMk cId="4139681729" sldId="264"/>
            <ac:picMk id="3" creationId="{4ABCA84F-A624-77A8-FDE1-4C47BB702B39}"/>
          </ac:picMkLst>
        </pc:picChg>
        <pc:picChg chg="del">
          <ac:chgData name="BELLEMIN SANDRA" userId="5fe4e071-d3f4-40df-970f-ee8fcf898346" providerId="ADAL" clId="{503C70AE-DD0F-4919-A929-0B786C17192E}" dt="2023-09-14T15:02:30.524" v="69" actId="478"/>
          <ac:picMkLst>
            <pc:docMk/>
            <pc:sldMk cId="4139681729" sldId="264"/>
            <ac:picMk id="5" creationId="{71AA1023-E569-CAE7-46B8-31D13DEB7C55}"/>
          </ac:picMkLst>
        </pc:picChg>
        <pc:picChg chg="del">
          <ac:chgData name="BELLEMIN SANDRA" userId="5fe4e071-d3f4-40df-970f-ee8fcf898346" providerId="ADAL" clId="{503C70AE-DD0F-4919-A929-0B786C17192E}" dt="2023-09-14T15:02:30.524" v="69" actId="478"/>
          <ac:picMkLst>
            <pc:docMk/>
            <pc:sldMk cId="4139681729" sldId="264"/>
            <ac:picMk id="7" creationId="{19B001CA-E3AF-7E53-8354-68A5270541BD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2:38.308" v="72"/>
        <pc:sldMkLst>
          <pc:docMk/>
          <pc:sldMk cId="3845158577" sldId="265"/>
        </pc:sldMkLst>
        <pc:picChg chg="add mod">
          <ac:chgData name="BELLEMIN SANDRA" userId="5fe4e071-d3f4-40df-970f-ee8fcf898346" providerId="ADAL" clId="{503C70AE-DD0F-4919-A929-0B786C17192E}" dt="2023-09-14T15:02:38.308" v="72"/>
          <ac:picMkLst>
            <pc:docMk/>
            <pc:sldMk cId="3845158577" sldId="265"/>
            <ac:picMk id="3" creationId="{0230E67E-FB5E-D91B-5812-9B16CD43E4C5}"/>
          </ac:picMkLst>
        </pc:picChg>
        <pc:picChg chg="del">
          <ac:chgData name="BELLEMIN SANDRA" userId="5fe4e071-d3f4-40df-970f-ee8fcf898346" providerId="ADAL" clId="{503C70AE-DD0F-4919-A929-0B786C17192E}" dt="2023-09-14T15:02:36.580" v="71" actId="478"/>
          <ac:picMkLst>
            <pc:docMk/>
            <pc:sldMk cId="3845158577" sldId="265"/>
            <ac:picMk id="4" creationId="{5FD3EF85-9D3E-FBE9-8BFD-1FD7A71DFE93}"/>
          </ac:picMkLst>
        </pc:picChg>
        <pc:picChg chg="del">
          <ac:chgData name="BELLEMIN SANDRA" userId="5fe4e071-d3f4-40df-970f-ee8fcf898346" providerId="ADAL" clId="{503C70AE-DD0F-4919-A929-0B786C17192E}" dt="2023-09-14T15:02:36.580" v="71" actId="478"/>
          <ac:picMkLst>
            <pc:docMk/>
            <pc:sldMk cId="3845158577" sldId="265"/>
            <ac:picMk id="6" creationId="{D3A1C76A-5F4B-9673-E47D-DA0BC9D953AC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2:42.243" v="75"/>
        <pc:sldMkLst>
          <pc:docMk/>
          <pc:sldMk cId="766925931" sldId="266"/>
        </pc:sldMkLst>
        <pc:picChg chg="del">
          <ac:chgData name="BELLEMIN SANDRA" userId="5fe4e071-d3f4-40df-970f-ee8fcf898346" providerId="ADAL" clId="{503C70AE-DD0F-4919-A929-0B786C17192E}" dt="2023-09-14T15:02:41.004" v="74" actId="478"/>
          <ac:picMkLst>
            <pc:docMk/>
            <pc:sldMk cId="766925931" sldId="266"/>
            <ac:picMk id="2" creationId="{E66F56B0-2ACE-6797-AC33-094F0E6674C1}"/>
          </ac:picMkLst>
        </pc:picChg>
        <pc:picChg chg="del">
          <ac:chgData name="BELLEMIN SANDRA" userId="5fe4e071-d3f4-40df-970f-ee8fcf898346" providerId="ADAL" clId="{503C70AE-DD0F-4919-A929-0B786C17192E}" dt="2023-09-14T15:02:40.012" v="73" actId="478"/>
          <ac:picMkLst>
            <pc:docMk/>
            <pc:sldMk cId="766925931" sldId="266"/>
            <ac:picMk id="4" creationId="{54D5B267-DBB0-8421-5DAE-42CD5339F866}"/>
          </ac:picMkLst>
        </pc:picChg>
        <pc:picChg chg="add mod">
          <ac:chgData name="BELLEMIN SANDRA" userId="5fe4e071-d3f4-40df-970f-ee8fcf898346" providerId="ADAL" clId="{503C70AE-DD0F-4919-A929-0B786C17192E}" dt="2023-09-14T15:02:42.243" v="75"/>
          <ac:picMkLst>
            <pc:docMk/>
            <pc:sldMk cId="766925931" sldId="266"/>
            <ac:picMk id="5" creationId="{0B1DB6FC-64F5-0AF1-4E47-691AAF715BE7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4:58:43.880" v="6"/>
        <pc:sldMkLst>
          <pc:docMk/>
          <pc:sldMk cId="2483272910" sldId="268"/>
        </pc:sldMkLst>
        <pc:picChg chg="del">
          <ac:chgData name="BELLEMIN SANDRA" userId="5fe4e071-d3f4-40df-970f-ee8fcf898346" providerId="ADAL" clId="{503C70AE-DD0F-4919-A929-0B786C17192E}" dt="2023-09-14T14:58:42.779" v="5" actId="478"/>
          <ac:picMkLst>
            <pc:docMk/>
            <pc:sldMk cId="2483272910" sldId="268"/>
            <ac:picMk id="2" creationId="{215D731F-D086-8146-BE51-30243DF7276E}"/>
          </ac:picMkLst>
        </pc:picChg>
        <pc:picChg chg="add mod">
          <ac:chgData name="BELLEMIN SANDRA" userId="5fe4e071-d3f4-40df-970f-ee8fcf898346" providerId="ADAL" clId="{503C70AE-DD0F-4919-A929-0B786C17192E}" dt="2023-09-14T14:58:43.880" v="6"/>
          <ac:picMkLst>
            <pc:docMk/>
            <pc:sldMk cId="2483272910" sldId="268"/>
            <ac:picMk id="4" creationId="{05239C07-DDB1-563F-F053-C21859EF1ACD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4:58:47.482" v="8"/>
        <pc:sldMkLst>
          <pc:docMk/>
          <pc:sldMk cId="291826706" sldId="269"/>
        </pc:sldMkLst>
        <pc:spChg chg="del">
          <ac:chgData name="BELLEMIN SANDRA" userId="5fe4e071-d3f4-40df-970f-ee8fcf898346" providerId="ADAL" clId="{503C70AE-DD0F-4919-A929-0B786C17192E}" dt="2023-09-14T14:58:46.284" v="7" actId="478"/>
          <ac:spMkLst>
            <pc:docMk/>
            <pc:sldMk cId="291826706" sldId="269"/>
            <ac:spMk id="2" creationId="{6F47A20A-DDD0-A513-5391-3C0FD5317DE1}"/>
          </ac:spMkLst>
        </pc:spChg>
        <pc:picChg chg="add mod">
          <ac:chgData name="BELLEMIN SANDRA" userId="5fe4e071-d3f4-40df-970f-ee8fcf898346" providerId="ADAL" clId="{503C70AE-DD0F-4919-A929-0B786C17192E}" dt="2023-09-14T14:58:47.482" v="8"/>
          <ac:picMkLst>
            <pc:docMk/>
            <pc:sldMk cId="291826706" sldId="269"/>
            <ac:picMk id="4" creationId="{D0E714DE-2167-64DC-88ED-CB560522C272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4:58:50.415" v="10"/>
        <pc:sldMkLst>
          <pc:docMk/>
          <pc:sldMk cId="972202532" sldId="270"/>
        </pc:sldMkLst>
        <pc:picChg chg="del">
          <ac:chgData name="BELLEMIN SANDRA" userId="5fe4e071-d3f4-40df-970f-ee8fcf898346" providerId="ADAL" clId="{503C70AE-DD0F-4919-A929-0B786C17192E}" dt="2023-09-14T14:58:49.045" v="9" actId="478"/>
          <ac:picMkLst>
            <pc:docMk/>
            <pc:sldMk cId="972202532" sldId="270"/>
            <ac:picMk id="2" creationId="{ED818503-AAEB-B478-22DF-2D2C42E50785}"/>
          </ac:picMkLst>
        </pc:picChg>
        <pc:picChg chg="add mod">
          <ac:chgData name="BELLEMIN SANDRA" userId="5fe4e071-d3f4-40df-970f-ee8fcf898346" providerId="ADAL" clId="{503C70AE-DD0F-4919-A929-0B786C17192E}" dt="2023-09-14T14:58:50.415" v="10"/>
          <ac:picMkLst>
            <pc:docMk/>
            <pc:sldMk cId="972202532" sldId="270"/>
            <ac:picMk id="4" creationId="{2AEE4900-7774-EAA3-45D8-FB44A4633EBA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4:59:08.327" v="13"/>
        <pc:sldMkLst>
          <pc:docMk/>
          <pc:sldMk cId="2683721059" sldId="271"/>
        </pc:sldMkLst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2" creationId="{E4475859-CB83-53B5-E85D-98C64AED06CD}"/>
          </ac:spMkLst>
        </pc:spChg>
        <pc:spChg chg="del">
          <ac:chgData name="BELLEMIN SANDRA" userId="5fe4e071-d3f4-40df-970f-ee8fcf898346" providerId="ADAL" clId="{503C70AE-DD0F-4919-A929-0B786C17192E}" dt="2023-09-14T14:59:05.940" v="12" actId="478"/>
          <ac:spMkLst>
            <pc:docMk/>
            <pc:sldMk cId="2683721059" sldId="271"/>
            <ac:spMk id="3" creationId="{F311CA8A-B500-A535-9990-AC56853C7E00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4" creationId="{6262F5F0-2AD2-26FB-FF4E-4774A66A6414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5" creationId="{524EE571-0988-A83D-7CFB-9750162C7BC6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6" creationId="{A7AC8892-DA0D-AA5B-F3A1-7D84DE42344B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7" creationId="{37C8D10D-66EC-B522-3B9E-778367D96C10}"/>
          </ac:spMkLst>
        </pc:spChg>
        <pc:spChg chg="del">
          <ac:chgData name="BELLEMIN SANDRA" userId="5fe4e071-d3f4-40df-970f-ee8fcf898346" providerId="ADAL" clId="{503C70AE-DD0F-4919-A929-0B786C17192E}" dt="2023-09-14T14:59:05.940" v="12" actId="478"/>
          <ac:spMkLst>
            <pc:docMk/>
            <pc:sldMk cId="2683721059" sldId="271"/>
            <ac:spMk id="8" creationId="{C6E5C40F-2902-0D34-30C4-81A491C6BCA5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9" creationId="{22C65071-E58A-1313-40DB-E3858E2017E9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10" creationId="{CC6C8025-D40B-D0E7-A2D8-F8436D9E53BC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11" creationId="{3BECE73C-9D4C-F15A-1FD2-68B2EF81FA9C}"/>
          </ac:spMkLst>
        </pc:spChg>
        <pc:spChg chg="del">
          <ac:chgData name="BELLEMIN SANDRA" userId="5fe4e071-d3f4-40df-970f-ee8fcf898346" providerId="ADAL" clId="{503C70AE-DD0F-4919-A929-0B786C17192E}" dt="2023-09-14T14:59:05.940" v="12" actId="478"/>
          <ac:spMkLst>
            <pc:docMk/>
            <pc:sldMk cId="2683721059" sldId="271"/>
            <ac:spMk id="12" creationId="{E7EB1E6B-9702-ACFD-21DC-D63BE49F95BE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13" creationId="{43932918-3899-282A-8F18-77FC87993722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14" creationId="{533AE5F6-8658-1666-612B-22AD84CA6B93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15" creationId="{9D9E50D2-4CA0-AA39-2C49-6E14DAB137A9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16" creationId="{B65F1785-D580-FCD8-FCAC-8168E77E9875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17" creationId="{A2386085-ACFC-263A-EE82-A1581378934E}"/>
          </ac:spMkLst>
        </pc:spChg>
        <pc:spChg chg="del">
          <ac:chgData name="BELLEMIN SANDRA" userId="5fe4e071-d3f4-40df-970f-ee8fcf898346" providerId="ADAL" clId="{503C70AE-DD0F-4919-A929-0B786C17192E}" dt="2023-09-14T14:59:05.940" v="12" actId="478"/>
          <ac:spMkLst>
            <pc:docMk/>
            <pc:sldMk cId="2683721059" sldId="271"/>
            <ac:spMk id="18" creationId="{E6AA4414-98AC-CA7E-3C03-527E143EB6B9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19" creationId="{4DA7070B-AE64-DE0D-0B7A-B22DF65FAFE3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20" creationId="{BA86A1F7-748D-A65B-A99A-9CB8927D21D2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21" creationId="{2313F0DF-8341-62D1-66D3-9A02D5B00094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22" creationId="{269E8DA8-6A9C-B023-F977-9F3869B2B581}"/>
          </ac:spMkLst>
        </pc:spChg>
        <pc:spChg chg="del">
          <ac:chgData name="BELLEMIN SANDRA" userId="5fe4e071-d3f4-40df-970f-ee8fcf898346" providerId="ADAL" clId="{503C70AE-DD0F-4919-A929-0B786C17192E}" dt="2023-09-14T14:59:05.940" v="12" actId="478"/>
          <ac:spMkLst>
            <pc:docMk/>
            <pc:sldMk cId="2683721059" sldId="271"/>
            <ac:spMk id="23" creationId="{B643F6FB-145F-5902-B860-B40A7225B316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24" creationId="{307F3504-82FF-8C45-A514-861AC4815A2F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25" creationId="{3DA90072-9348-CB4D-4EC2-E232C0E0BBC7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26" creationId="{4A7AF892-3761-7C77-58CC-6EC33BDC170B}"/>
          </ac:spMkLst>
        </pc:spChg>
        <pc:spChg chg="del">
          <ac:chgData name="BELLEMIN SANDRA" userId="5fe4e071-d3f4-40df-970f-ee8fcf898346" providerId="ADAL" clId="{503C70AE-DD0F-4919-A929-0B786C17192E}" dt="2023-09-14T14:59:05.940" v="12" actId="478"/>
          <ac:spMkLst>
            <pc:docMk/>
            <pc:sldMk cId="2683721059" sldId="271"/>
            <ac:spMk id="28" creationId="{3FEDBFF9-A49A-6D31-847D-154FC833CE0C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29" creationId="{FF623A2E-1DAF-7A0D-912B-A003B41BB72A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30" creationId="{595F3240-FC30-FFDF-F689-EB402F606D05}"/>
          </ac:spMkLst>
        </pc:spChg>
        <pc:spChg chg="del">
          <ac:chgData name="BELLEMIN SANDRA" userId="5fe4e071-d3f4-40df-970f-ee8fcf898346" providerId="ADAL" clId="{503C70AE-DD0F-4919-A929-0B786C17192E}" dt="2023-09-14T14:58:56.302" v="11" actId="478"/>
          <ac:spMkLst>
            <pc:docMk/>
            <pc:sldMk cId="2683721059" sldId="271"/>
            <ac:spMk id="31" creationId="{9FE5D411-3369-6CE1-F737-2CC6ED8C9623}"/>
          </ac:spMkLst>
        </pc:spChg>
        <pc:picChg chg="add mod">
          <ac:chgData name="BELLEMIN SANDRA" userId="5fe4e071-d3f4-40df-970f-ee8fcf898346" providerId="ADAL" clId="{503C70AE-DD0F-4919-A929-0B786C17192E}" dt="2023-09-14T14:59:08.327" v="13"/>
          <ac:picMkLst>
            <pc:docMk/>
            <pc:sldMk cId="2683721059" sldId="271"/>
            <ac:picMk id="32" creationId="{139196F4-6233-C571-D277-FE31AE3DA358}"/>
          </ac:picMkLst>
        </pc:picChg>
      </pc:sldChg>
      <pc:sldChg chg="addSp delSp modSp mod modClrScheme delCm chgLayout">
        <pc:chgData name="BELLEMIN SANDRA" userId="5fe4e071-d3f4-40df-970f-ee8fcf898346" providerId="ADAL" clId="{503C70AE-DD0F-4919-A929-0B786C17192E}" dt="2023-09-15T15:22:19.632" v="80" actId="167"/>
        <pc:sldMkLst>
          <pc:docMk/>
          <pc:sldMk cId="366623431" sldId="273"/>
        </pc:sldMkLst>
        <pc:spChg chg="del">
          <ac:chgData name="BELLEMIN SANDRA" userId="5fe4e071-d3f4-40df-970f-ee8fcf898346" providerId="ADAL" clId="{503C70AE-DD0F-4919-A929-0B786C17192E}" dt="2023-09-15T15:22:08.482" v="77" actId="478"/>
          <ac:spMkLst>
            <pc:docMk/>
            <pc:sldMk cId="366623431" sldId="273"/>
            <ac:spMk id="26" creationId="{11ECD0F2-49E5-AAAB-A4F7-41A43132A295}"/>
          </ac:spMkLst>
        </pc:spChg>
        <pc:graphicFrameChg chg="add del mod">
          <ac:chgData name="BELLEMIN SANDRA" userId="5fe4e071-d3f4-40df-970f-ee8fcf898346" providerId="ADAL" clId="{503C70AE-DD0F-4919-A929-0B786C17192E}" dt="2023-09-14T14:59:24.659" v="17"/>
          <ac:graphicFrameMkLst>
            <pc:docMk/>
            <pc:sldMk cId="366623431" sldId="273"/>
            <ac:graphicFrameMk id="2" creationId="{09046956-AEF1-3054-43B0-CD3CAA1B093A}"/>
          </ac:graphicFrameMkLst>
        </pc:graphicFrameChg>
        <pc:graphicFrameChg chg="del">
          <ac:chgData name="BELLEMIN SANDRA" userId="5fe4e071-d3f4-40df-970f-ee8fcf898346" providerId="ADAL" clId="{503C70AE-DD0F-4919-A929-0B786C17192E}" dt="2023-09-14T14:59:22.113" v="15" actId="21"/>
          <ac:graphicFrameMkLst>
            <pc:docMk/>
            <pc:sldMk cId="366623431" sldId="273"/>
            <ac:graphicFrameMk id="3" creationId="{738ED950-769A-6C62-F8C3-9C50E77E9401}"/>
          </ac:graphicFrameMkLst>
        </pc:graphicFrameChg>
        <pc:picChg chg="add mod ord">
          <ac:chgData name="BELLEMIN SANDRA" userId="5fe4e071-d3f4-40df-970f-ee8fcf898346" providerId="ADAL" clId="{503C70AE-DD0F-4919-A929-0B786C17192E}" dt="2023-09-15T15:22:19.632" v="80" actId="167"/>
          <ac:picMkLst>
            <pc:docMk/>
            <pc:sldMk cId="366623431" sldId="273"/>
            <ac:picMk id="3" creationId="{89ABD933-426A-8306-2A13-9163F248517E}"/>
          </ac:picMkLst>
        </pc:picChg>
        <pc:picChg chg="add del mod">
          <ac:chgData name="BELLEMIN SANDRA" userId="5fe4e071-d3f4-40df-970f-ee8fcf898346" providerId="ADAL" clId="{503C70AE-DD0F-4919-A929-0B786C17192E}" dt="2023-09-15T15:22:07.129" v="76" actId="478"/>
          <ac:picMkLst>
            <pc:docMk/>
            <pc:sldMk cId="366623431" sldId="273"/>
            <ac:picMk id="5" creationId="{FFCF5B93-E6AC-94F2-B372-666D4725A2D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LLEMIN SANDRA" userId="5fe4e071-d3f4-40df-970f-ee8fcf898346" providerId="ADAL" clId="{503C70AE-DD0F-4919-A929-0B786C17192E}" dt="2023-09-14T14:59:16.347" v="14"/>
              <pc2:cmMkLst xmlns:pc2="http://schemas.microsoft.com/office/powerpoint/2019/9/main/command">
                <pc:docMk/>
                <pc:sldMk cId="366623431" sldId="273"/>
                <pc2:cmMk id="{B56C691F-9407-4C6A-A7C8-6D88B28469C2}"/>
              </pc2:cmMkLst>
            </pc226:cmChg>
          </p:ext>
        </pc:extLst>
      </pc:sldChg>
      <pc:sldChg chg="addSp delSp modSp mod modClrScheme delCm chgLayout">
        <pc:chgData name="BELLEMIN SANDRA" userId="5fe4e071-d3f4-40df-970f-ee8fcf898346" providerId="ADAL" clId="{503C70AE-DD0F-4919-A929-0B786C17192E}" dt="2023-09-14T15:00:45.202" v="36"/>
        <pc:sldMkLst>
          <pc:docMk/>
          <pc:sldMk cId="2632915930" sldId="274"/>
        </pc:sldMkLst>
        <pc:graphicFrameChg chg="del">
          <ac:chgData name="BELLEMIN SANDRA" userId="5fe4e071-d3f4-40df-970f-ee8fcf898346" providerId="ADAL" clId="{503C70AE-DD0F-4919-A929-0B786C17192E}" dt="2023-09-14T15:00:38.604" v="34" actId="478"/>
          <ac:graphicFrameMkLst>
            <pc:docMk/>
            <pc:sldMk cId="2632915930" sldId="274"/>
            <ac:graphicFrameMk id="3" creationId="{CDF2787C-AE67-E127-B5EE-D5A5D796A634}"/>
          </ac:graphicFrameMkLst>
        </pc:graphicFrameChg>
        <pc:picChg chg="add mod">
          <ac:chgData name="BELLEMIN SANDRA" userId="5fe4e071-d3f4-40df-970f-ee8fcf898346" providerId="ADAL" clId="{503C70AE-DD0F-4919-A929-0B786C17192E}" dt="2023-09-14T15:00:45.202" v="36"/>
          <ac:picMkLst>
            <pc:docMk/>
            <pc:sldMk cId="2632915930" sldId="274"/>
            <ac:picMk id="4" creationId="{9D6CE836-C38D-439F-6576-62DF5EEBF16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LLEMIN SANDRA" userId="5fe4e071-d3f4-40df-970f-ee8fcf898346" providerId="ADAL" clId="{503C70AE-DD0F-4919-A929-0B786C17192E}" dt="2023-09-14T15:00:41.776" v="35"/>
              <pc2:cmMkLst xmlns:pc2="http://schemas.microsoft.com/office/powerpoint/2019/9/main/command">
                <pc:docMk/>
                <pc:sldMk cId="2632915930" sldId="274"/>
                <pc2:cmMk id="{7B9936EF-6E41-4366-B248-A99C20D0849B}"/>
              </pc2:cmMkLst>
            </pc226:cmChg>
          </p:ext>
        </pc:extLst>
      </pc:sldChg>
      <pc:sldChg chg="addSp delSp modSp mod modClrScheme delCm chgLayout">
        <pc:chgData name="BELLEMIN SANDRA" userId="5fe4e071-d3f4-40df-970f-ee8fcf898346" providerId="ADAL" clId="{503C70AE-DD0F-4919-A929-0B786C17192E}" dt="2023-09-14T15:00:04.440" v="23"/>
        <pc:sldMkLst>
          <pc:docMk/>
          <pc:sldMk cId="424521386" sldId="275"/>
        </pc:sldMkLst>
        <pc:graphicFrameChg chg="del">
          <ac:chgData name="BELLEMIN SANDRA" userId="5fe4e071-d3f4-40df-970f-ee8fcf898346" providerId="ADAL" clId="{503C70AE-DD0F-4919-A929-0B786C17192E}" dt="2023-09-14T14:59:57.574" v="21" actId="478"/>
          <ac:graphicFrameMkLst>
            <pc:docMk/>
            <pc:sldMk cId="424521386" sldId="275"/>
            <ac:graphicFrameMk id="2" creationId="{D88F4567-0B90-9301-EDA4-C7290DDF5F46}"/>
          </ac:graphicFrameMkLst>
        </pc:graphicFrameChg>
        <pc:picChg chg="add mod">
          <ac:chgData name="BELLEMIN SANDRA" userId="5fe4e071-d3f4-40df-970f-ee8fcf898346" providerId="ADAL" clId="{503C70AE-DD0F-4919-A929-0B786C17192E}" dt="2023-09-14T15:00:04.440" v="23"/>
          <ac:picMkLst>
            <pc:docMk/>
            <pc:sldMk cId="424521386" sldId="275"/>
            <ac:picMk id="4" creationId="{B70567A5-D0B3-74EC-631A-1F3D3583014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LLEMIN SANDRA" userId="5fe4e071-d3f4-40df-970f-ee8fcf898346" providerId="ADAL" clId="{503C70AE-DD0F-4919-A929-0B786C17192E}" dt="2023-09-14T15:00:00.895" v="22"/>
              <pc2:cmMkLst xmlns:pc2="http://schemas.microsoft.com/office/powerpoint/2019/9/main/command">
                <pc:docMk/>
                <pc:sldMk cId="424521386" sldId="275"/>
                <pc2:cmMk id="{D703FFF3-AEE1-4B71-B0E0-8D13BD561E77}"/>
              </pc2:cmMkLst>
            </pc226:cmChg>
          </p:ext>
        </pc:extLst>
      </pc:sldChg>
      <pc:sldChg chg="addSp delSp modSp mod modClrScheme delCm chgLayout">
        <pc:chgData name="BELLEMIN SANDRA" userId="5fe4e071-d3f4-40df-970f-ee8fcf898346" providerId="ADAL" clId="{503C70AE-DD0F-4919-A929-0B786C17192E}" dt="2023-09-14T15:00:18.474" v="27"/>
        <pc:sldMkLst>
          <pc:docMk/>
          <pc:sldMk cId="1160924857" sldId="276"/>
        </pc:sldMkLst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2" creationId="{08E60F33-F571-4ED2-14FE-81C3B11DE9C4}"/>
          </ac:spMkLst>
        </pc:spChg>
        <pc:spChg chg="del">
          <ac:chgData name="BELLEMIN SANDRA" userId="5fe4e071-d3f4-40df-970f-ee8fcf898346" providerId="ADAL" clId="{503C70AE-DD0F-4919-A929-0B786C17192E}" dt="2023-09-14T15:00:16.436" v="26" actId="478"/>
          <ac:spMkLst>
            <pc:docMk/>
            <pc:sldMk cId="1160924857" sldId="276"/>
            <ac:spMk id="3" creationId="{F6D9A2AF-C2FE-365F-8F16-26A6D275627A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4" creationId="{6948CE48-CE51-2930-4131-A07044A26A77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5" creationId="{639C6B4E-3B04-4D50-0576-DAEB03DAD668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6" creationId="{3BBF59EB-84A5-9AF0-9E05-B1C3351BE0AD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7" creationId="{A6AD68D0-46F7-60D4-DB0B-32B9CCFEAFCB}"/>
          </ac:spMkLst>
        </pc:spChg>
        <pc:spChg chg="del">
          <ac:chgData name="BELLEMIN SANDRA" userId="5fe4e071-d3f4-40df-970f-ee8fcf898346" providerId="ADAL" clId="{503C70AE-DD0F-4919-A929-0B786C17192E}" dt="2023-09-14T15:00:16.436" v="26" actId="478"/>
          <ac:spMkLst>
            <pc:docMk/>
            <pc:sldMk cId="1160924857" sldId="276"/>
            <ac:spMk id="8" creationId="{CF1BED64-0330-A5CF-49E5-76CCF0239519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9" creationId="{22FB234B-20A7-6754-4954-9FB905C7AF5C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10" creationId="{C9916256-D98A-AF71-A4DF-B39C2E82E64B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11" creationId="{CAA2936B-FA55-B8BA-5E80-5ECD128B804C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12" creationId="{E03836C6-89AA-9FB3-32DD-1E1947C01084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13" creationId="{3FA05C8E-4ABB-D654-B7C1-D2CBE49C7985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14" creationId="{FA08A947-D76F-FA66-1A37-1257A1FDC2C7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15" creationId="{01099229-7F61-0774-BA7F-EC0F27B10FD4}"/>
          </ac:spMkLst>
        </pc:spChg>
        <pc:spChg chg="del">
          <ac:chgData name="BELLEMIN SANDRA" userId="5fe4e071-d3f4-40df-970f-ee8fcf898346" providerId="ADAL" clId="{503C70AE-DD0F-4919-A929-0B786C17192E}" dt="2023-09-14T15:00:16.436" v="26" actId="478"/>
          <ac:spMkLst>
            <pc:docMk/>
            <pc:sldMk cId="1160924857" sldId="276"/>
            <ac:spMk id="16" creationId="{EB86DA16-30C3-176C-9B00-4ECA1B2ED95D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17" creationId="{C8B9357F-E089-7A60-BC72-AAB8360A4DD4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18" creationId="{82A84107-0D80-E206-30F4-1E3560DC4081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19" creationId="{00F68683-C595-93A7-8030-3D285B37D4D1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20" creationId="{2B0C79F4-37F5-A147-2D01-8A7768058C22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21" creationId="{1F991EBC-1A84-AE9E-8748-1AF2E9DBC509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22" creationId="{9B9A33CD-D64D-C5BD-D69C-BDA1301EF2B5}"/>
          </ac:spMkLst>
        </pc:spChg>
        <pc:spChg chg="del">
          <ac:chgData name="BELLEMIN SANDRA" userId="5fe4e071-d3f4-40df-970f-ee8fcf898346" providerId="ADAL" clId="{503C70AE-DD0F-4919-A929-0B786C17192E}" dt="2023-09-14T15:00:16.436" v="26" actId="478"/>
          <ac:spMkLst>
            <pc:docMk/>
            <pc:sldMk cId="1160924857" sldId="276"/>
            <ac:spMk id="23" creationId="{5EED0B31-D92C-B9AA-2069-4687A0C3740C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24" creationId="{5BD974B9-4935-50D6-5B6D-C485134801E2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25" creationId="{6F58132E-F788-82D1-8CBF-9E8C49A254CF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26" creationId="{1EDD0018-3E77-785D-E6E2-A4EBE7AE9270}"/>
          </ac:spMkLst>
        </pc:spChg>
        <pc:spChg chg="del">
          <ac:chgData name="BELLEMIN SANDRA" userId="5fe4e071-d3f4-40df-970f-ee8fcf898346" providerId="ADAL" clId="{503C70AE-DD0F-4919-A929-0B786C17192E}" dt="2023-09-14T15:00:16.436" v="26" actId="478"/>
          <ac:spMkLst>
            <pc:docMk/>
            <pc:sldMk cId="1160924857" sldId="276"/>
            <ac:spMk id="27" creationId="{C56DE474-AEA5-E147-D7F1-D73B5D4B2042}"/>
          </ac:spMkLst>
        </pc:spChg>
        <pc:spChg chg="del">
          <ac:chgData name="BELLEMIN SANDRA" userId="5fe4e071-d3f4-40df-970f-ee8fcf898346" providerId="ADAL" clId="{503C70AE-DD0F-4919-A929-0B786C17192E}" dt="2023-09-14T15:00:16.436" v="26" actId="478"/>
          <ac:spMkLst>
            <pc:docMk/>
            <pc:sldMk cId="1160924857" sldId="276"/>
            <ac:spMk id="28" creationId="{91381CCF-3AF2-4976-3EC1-D73AEA3E88D3}"/>
          </ac:spMkLst>
        </pc:spChg>
        <pc:spChg chg="del">
          <ac:chgData name="BELLEMIN SANDRA" userId="5fe4e071-d3f4-40df-970f-ee8fcf898346" providerId="ADAL" clId="{503C70AE-DD0F-4919-A929-0B786C17192E}" dt="2023-09-14T15:00:11.663" v="25" actId="478"/>
          <ac:spMkLst>
            <pc:docMk/>
            <pc:sldMk cId="1160924857" sldId="276"/>
            <ac:spMk id="29" creationId="{2C672654-95E4-D853-11CD-977D21890601}"/>
          </ac:spMkLst>
        </pc:spChg>
        <pc:picChg chg="add mod">
          <ac:chgData name="BELLEMIN SANDRA" userId="5fe4e071-d3f4-40df-970f-ee8fcf898346" providerId="ADAL" clId="{503C70AE-DD0F-4919-A929-0B786C17192E}" dt="2023-09-14T15:00:18.474" v="27"/>
          <ac:picMkLst>
            <pc:docMk/>
            <pc:sldMk cId="1160924857" sldId="276"/>
            <ac:picMk id="31" creationId="{EB17FAFE-CAA6-7F6B-4B1F-A8FED8079F4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LLEMIN SANDRA" userId="5fe4e071-d3f4-40df-970f-ee8fcf898346" providerId="ADAL" clId="{503C70AE-DD0F-4919-A929-0B786C17192E}" dt="2023-09-14T15:00:08.256" v="24"/>
              <pc2:cmMkLst xmlns:pc2="http://schemas.microsoft.com/office/powerpoint/2019/9/main/command">
                <pc:docMk/>
                <pc:sldMk cId="1160924857" sldId="276"/>
                <pc2:cmMk id="{9B393029-4BD7-4C4B-AA81-CE1CF779DBC8}"/>
              </pc2:cmMkLst>
            </pc226:cmChg>
          </p:ext>
        </pc:extLst>
      </pc:sldChg>
      <pc:sldChg chg="addSp delSp modSp del mod modClrScheme delCm chgLayout">
        <pc:chgData name="BELLEMIN SANDRA" userId="5fe4e071-d3f4-40df-970f-ee8fcf898346" providerId="ADAL" clId="{503C70AE-DD0F-4919-A929-0B786C17192E}" dt="2023-09-15T15:26:42.758" v="85" actId="47"/>
        <pc:sldMkLst>
          <pc:docMk/>
          <pc:sldMk cId="501037579" sldId="277"/>
        </pc:sldMkLst>
        <pc:spChg chg="del">
          <ac:chgData name="BELLEMIN SANDRA" userId="5fe4e071-d3f4-40df-970f-ee8fcf898346" providerId="ADAL" clId="{503C70AE-DD0F-4919-A929-0B786C17192E}" dt="2023-09-15T15:26:15.195" v="82" actId="478"/>
          <ac:spMkLst>
            <pc:docMk/>
            <pc:sldMk cId="501037579" sldId="277"/>
            <ac:spMk id="3" creationId="{539AFB92-5347-7CDC-9766-4C346493E826}"/>
          </ac:spMkLst>
        </pc:spChg>
        <pc:graphicFrameChg chg="add del mod">
          <ac:chgData name="BELLEMIN SANDRA" userId="5fe4e071-d3f4-40df-970f-ee8fcf898346" providerId="ADAL" clId="{503C70AE-DD0F-4919-A929-0B786C17192E}" dt="2023-09-14T15:00:28.543" v="31"/>
          <ac:graphicFrameMkLst>
            <pc:docMk/>
            <pc:sldMk cId="501037579" sldId="277"/>
            <ac:graphicFrameMk id="15" creationId="{8AE5F45E-4A7B-3328-A4A6-A505B38754BF}"/>
          </ac:graphicFrameMkLst>
        </pc:graphicFrameChg>
        <pc:graphicFrameChg chg="del">
          <ac:chgData name="BELLEMIN SANDRA" userId="5fe4e071-d3f4-40df-970f-ee8fcf898346" providerId="ADAL" clId="{503C70AE-DD0F-4919-A929-0B786C17192E}" dt="2023-09-14T15:00:26.425" v="29" actId="21"/>
          <ac:graphicFrameMkLst>
            <pc:docMk/>
            <pc:sldMk cId="501037579" sldId="277"/>
            <ac:graphicFrameMk id="123" creationId="{E56ADF3F-B989-168A-E008-1BC9746D3FDC}"/>
          </ac:graphicFrameMkLst>
        </pc:graphicFrameChg>
        <pc:picChg chg="add del mod">
          <ac:chgData name="BELLEMIN SANDRA" userId="5fe4e071-d3f4-40df-970f-ee8fcf898346" providerId="ADAL" clId="{503C70AE-DD0F-4919-A929-0B786C17192E}" dt="2023-09-15T15:26:16.160" v="83" actId="478"/>
          <ac:picMkLst>
            <pc:docMk/>
            <pc:sldMk cId="501037579" sldId="277"/>
            <ac:picMk id="16" creationId="{1F0CC070-4BA2-F19A-45A4-2A000CCB007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LLEMIN SANDRA" userId="5fe4e071-d3f4-40df-970f-ee8fcf898346" providerId="ADAL" clId="{503C70AE-DD0F-4919-A929-0B786C17192E}" dt="2023-09-14T15:00:23.816" v="28"/>
              <pc2:cmMkLst xmlns:pc2="http://schemas.microsoft.com/office/powerpoint/2019/9/main/command">
                <pc:docMk/>
                <pc:sldMk cId="501037579" sldId="277"/>
                <pc2:cmMk id="{78898421-15C4-4546-9175-CEFDC29722CE}"/>
              </pc2:cmMkLst>
            </pc226:cmChg>
          </p:ext>
        </pc:extLst>
      </pc:sldChg>
      <pc:sldChg chg="addSp delSp modSp mod modClrScheme chgLayout">
        <pc:chgData name="BELLEMIN SANDRA" userId="5fe4e071-d3f4-40df-970f-ee8fcf898346" providerId="ADAL" clId="{503C70AE-DD0F-4919-A929-0B786C17192E}" dt="2023-09-14T15:00:57.012" v="41"/>
        <pc:sldMkLst>
          <pc:docMk/>
          <pc:sldMk cId="2911714077" sldId="278"/>
        </pc:sldMkLst>
        <pc:spChg chg="del">
          <ac:chgData name="BELLEMIN SANDRA" userId="5fe4e071-d3f4-40df-970f-ee8fcf898346" providerId="ADAL" clId="{503C70AE-DD0F-4919-A929-0B786C17192E}" dt="2023-09-14T15:00:55.893" v="40" actId="478"/>
          <ac:spMkLst>
            <pc:docMk/>
            <pc:sldMk cId="2911714077" sldId="278"/>
            <ac:spMk id="10" creationId="{7CF4C525-7DDB-D7F7-5D65-6F50C2264540}"/>
          </ac:spMkLst>
        </pc:spChg>
        <pc:picChg chg="add mod">
          <ac:chgData name="BELLEMIN SANDRA" userId="5fe4e071-d3f4-40df-970f-ee8fcf898346" providerId="ADAL" clId="{503C70AE-DD0F-4919-A929-0B786C17192E}" dt="2023-09-14T15:00:57.012" v="41"/>
          <ac:picMkLst>
            <pc:docMk/>
            <pc:sldMk cId="2911714077" sldId="278"/>
            <ac:picMk id="3" creationId="{D4DC69EF-83FD-3FE8-35AF-F4BCAF051624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1:04.338" v="43"/>
        <pc:sldMkLst>
          <pc:docMk/>
          <pc:sldMk cId="4135497346" sldId="279"/>
        </pc:sldMkLst>
        <pc:grpChg chg="del">
          <ac:chgData name="BELLEMIN SANDRA" userId="5fe4e071-d3f4-40df-970f-ee8fcf898346" providerId="ADAL" clId="{503C70AE-DD0F-4919-A929-0B786C17192E}" dt="2023-09-14T15:01:02.788" v="42" actId="478"/>
          <ac:grpSpMkLst>
            <pc:docMk/>
            <pc:sldMk cId="4135497346" sldId="279"/>
            <ac:grpSpMk id="8" creationId="{AFF85955-3650-0C7C-00DC-B4E3196AD876}"/>
          </ac:grpSpMkLst>
        </pc:grpChg>
        <pc:picChg chg="add mod">
          <ac:chgData name="BELLEMIN SANDRA" userId="5fe4e071-d3f4-40df-970f-ee8fcf898346" providerId="ADAL" clId="{503C70AE-DD0F-4919-A929-0B786C17192E}" dt="2023-09-14T15:01:04.338" v="43"/>
          <ac:picMkLst>
            <pc:docMk/>
            <pc:sldMk cId="4135497346" sldId="279"/>
            <ac:picMk id="3" creationId="{B0C210FE-2091-1DC0-3DAF-718302E92DE1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1:22.005" v="48"/>
        <pc:sldMkLst>
          <pc:docMk/>
          <pc:sldMk cId="2741085317" sldId="280"/>
        </pc:sldMkLst>
        <pc:spChg chg="del">
          <ac:chgData name="BELLEMIN SANDRA" userId="5fe4e071-d3f4-40df-970f-ee8fcf898346" providerId="ADAL" clId="{503C70AE-DD0F-4919-A929-0B786C17192E}" dt="2023-09-14T15:01:17.307" v="46" actId="478"/>
          <ac:spMkLst>
            <pc:docMk/>
            <pc:sldMk cId="2741085317" sldId="280"/>
            <ac:spMk id="2" creationId="{5854B70A-21B1-2CC8-4B44-7F8D688B1F1C}"/>
          </ac:spMkLst>
        </pc:spChg>
        <pc:spChg chg="del">
          <ac:chgData name="BELLEMIN SANDRA" userId="5fe4e071-d3f4-40df-970f-ee8fcf898346" providerId="ADAL" clId="{503C70AE-DD0F-4919-A929-0B786C17192E}" dt="2023-09-14T15:01:20.523" v="47" actId="478"/>
          <ac:spMkLst>
            <pc:docMk/>
            <pc:sldMk cId="2741085317" sldId="280"/>
            <ac:spMk id="9" creationId="{02A95728-0E73-49A2-57F7-A8DAE45E5CA6}"/>
          </ac:spMkLst>
        </pc:spChg>
        <pc:spChg chg="del">
          <ac:chgData name="BELLEMIN SANDRA" userId="5fe4e071-d3f4-40df-970f-ee8fcf898346" providerId="ADAL" clId="{503C70AE-DD0F-4919-A929-0B786C17192E}" dt="2023-09-14T15:01:17.307" v="46" actId="478"/>
          <ac:spMkLst>
            <pc:docMk/>
            <pc:sldMk cId="2741085317" sldId="280"/>
            <ac:spMk id="10" creationId="{90CA3D6E-B1BE-5A51-C805-8E8B346BC915}"/>
          </ac:spMkLst>
        </pc:spChg>
        <pc:spChg chg="del">
          <ac:chgData name="BELLEMIN SANDRA" userId="5fe4e071-d3f4-40df-970f-ee8fcf898346" providerId="ADAL" clId="{503C70AE-DD0F-4919-A929-0B786C17192E}" dt="2023-09-14T15:01:20.523" v="47" actId="478"/>
          <ac:spMkLst>
            <pc:docMk/>
            <pc:sldMk cId="2741085317" sldId="280"/>
            <ac:spMk id="11" creationId="{9328AE5F-2BFA-0826-2869-EA2E83DE21C0}"/>
          </ac:spMkLst>
        </pc:spChg>
        <pc:spChg chg="del">
          <ac:chgData name="BELLEMIN SANDRA" userId="5fe4e071-d3f4-40df-970f-ee8fcf898346" providerId="ADAL" clId="{503C70AE-DD0F-4919-A929-0B786C17192E}" dt="2023-09-14T15:01:20.523" v="47" actId="478"/>
          <ac:spMkLst>
            <pc:docMk/>
            <pc:sldMk cId="2741085317" sldId="280"/>
            <ac:spMk id="12" creationId="{DB2ADB21-8380-EBFD-3034-088D5611755D}"/>
          </ac:spMkLst>
        </pc:spChg>
        <pc:spChg chg="del">
          <ac:chgData name="BELLEMIN SANDRA" userId="5fe4e071-d3f4-40df-970f-ee8fcf898346" providerId="ADAL" clId="{503C70AE-DD0F-4919-A929-0B786C17192E}" dt="2023-09-14T15:01:20.523" v="47" actId="478"/>
          <ac:spMkLst>
            <pc:docMk/>
            <pc:sldMk cId="2741085317" sldId="280"/>
            <ac:spMk id="13" creationId="{E37320F4-EFA4-CB3D-7BC3-155AEC65D886}"/>
          </ac:spMkLst>
        </pc:spChg>
        <pc:spChg chg="del">
          <ac:chgData name="BELLEMIN SANDRA" userId="5fe4e071-d3f4-40df-970f-ee8fcf898346" providerId="ADAL" clId="{503C70AE-DD0F-4919-A929-0B786C17192E}" dt="2023-09-14T15:01:20.523" v="47" actId="478"/>
          <ac:spMkLst>
            <pc:docMk/>
            <pc:sldMk cId="2741085317" sldId="280"/>
            <ac:spMk id="14" creationId="{6BD02D64-E089-A586-2778-408D99BB2E33}"/>
          </ac:spMkLst>
        </pc:spChg>
        <pc:spChg chg="del">
          <ac:chgData name="BELLEMIN SANDRA" userId="5fe4e071-d3f4-40df-970f-ee8fcf898346" providerId="ADAL" clId="{503C70AE-DD0F-4919-A929-0B786C17192E}" dt="2023-09-14T15:01:20.523" v="47" actId="478"/>
          <ac:spMkLst>
            <pc:docMk/>
            <pc:sldMk cId="2741085317" sldId="280"/>
            <ac:spMk id="15" creationId="{21EED2F3-28E8-73DD-35F3-A0C8D7BC27C8}"/>
          </ac:spMkLst>
        </pc:spChg>
        <pc:spChg chg="del">
          <ac:chgData name="BELLEMIN SANDRA" userId="5fe4e071-d3f4-40df-970f-ee8fcf898346" providerId="ADAL" clId="{503C70AE-DD0F-4919-A929-0B786C17192E}" dt="2023-09-14T15:01:20.523" v="47" actId="478"/>
          <ac:spMkLst>
            <pc:docMk/>
            <pc:sldMk cId="2741085317" sldId="280"/>
            <ac:spMk id="16" creationId="{7ACBE1AA-E317-A395-D265-7F8C403CF31B}"/>
          </ac:spMkLst>
        </pc:spChg>
        <pc:spChg chg="del">
          <ac:chgData name="BELLEMIN SANDRA" userId="5fe4e071-d3f4-40df-970f-ee8fcf898346" providerId="ADAL" clId="{503C70AE-DD0F-4919-A929-0B786C17192E}" dt="2023-09-14T15:01:20.523" v="47" actId="478"/>
          <ac:spMkLst>
            <pc:docMk/>
            <pc:sldMk cId="2741085317" sldId="280"/>
            <ac:spMk id="17" creationId="{A865C147-4B91-E1CD-7E36-92963FA2B895}"/>
          </ac:spMkLst>
        </pc:spChg>
        <pc:grpChg chg="del">
          <ac:chgData name="BELLEMIN SANDRA" userId="5fe4e071-d3f4-40df-970f-ee8fcf898346" providerId="ADAL" clId="{503C70AE-DD0F-4919-A929-0B786C17192E}" dt="2023-09-14T15:01:17.307" v="46" actId="478"/>
          <ac:grpSpMkLst>
            <pc:docMk/>
            <pc:sldMk cId="2741085317" sldId="280"/>
            <ac:grpSpMk id="8" creationId="{88B8A2A1-65D0-E28E-FC2C-02CC657BEA86}"/>
          </ac:grpSpMkLst>
        </pc:grpChg>
        <pc:picChg chg="add mod">
          <ac:chgData name="BELLEMIN SANDRA" userId="5fe4e071-d3f4-40df-970f-ee8fcf898346" providerId="ADAL" clId="{503C70AE-DD0F-4919-A929-0B786C17192E}" dt="2023-09-14T15:01:22.005" v="48"/>
          <ac:picMkLst>
            <pc:docMk/>
            <pc:sldMk cId="2741085317" sldId="280"/>
            <ac:picMk id="19" creationId="{C2D869F5-02F6-F1D5-877F-3F76F9ED54B2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1:25.322" v="50"/>
        <pc:sldMkLst>
          <pc:docMk/>
          <pc:sldMk cId="1245159908" sldId="281"/>
        </pc:sldMkLst>
        <pc:grpChg chg="del">
          <ac:chgData name="BELLEMIN SANDRA" userId="5fe4e071-d3f4-40df-970f-ee8fcf898346" providerId="ADAL" clId="{503C70AE-DD0F-4919-A929-0B786C17192E}" dt="2023-09-14T15:01:24.405" v="49" actId="478"/>
          <ac:grpSpMkLst>
            <pc:docMk/>
            <pc:sldMk cId="1245159908" sldId="281"/>
            <ac:grpSpMk id="2" creationId="{2EF436C4-546F-91B8-2FC0-396467EA4B8A}"/>
          </ac:grpSpMkLst>
        </pc:grpChg>
        <pc:picChg chg="add mod">
          <ac:chgData name="BELLEMIN SANDRA" userId="5fe4e071-d3f4-40df-970f-ee8fcf898346" providerId="ADAL" clId="{503C70AE-DD0F-4919-A929-0B786C17192E}" dt="2023-09-14T15:01:25.322" v="50"/>
          <ac:picMkLst>
            <pc:docMk/>
            <pc:sldMk cId="1245159908" sldId="281"/>
            <ac:picMk id="10" creationId="{889117AA-489B-DF2E-70F9-B9914638BA11}"/>
          </ac:picMkLst>
        </pc:picChg>
      </pc:sldChg>
      <pc:sldChg chg="addSp delSp modSp mod modClrScheme chgLayout">
        <pc:chgData name="BELLEMIN SANDRA" userId="5fe4e071-d3f4-40df-970f-ee8fcf898346" providerId="ADAL" clId="{503C70AE-DD0F-4919-A929-0B786C17192E}" dt="2023-09-14T15:01:53.067" v="56"/>
        <pc:sldMkLst>
          <pc:docMk/>
          <pc:sldMk cId="3240954783" sldId="282"/>
        </pc:sldMkLst>
        <pc:spChg chg="del">
          <ac:chgData name="BELLEMIN SANDRA" userId="5fe4e071-d3f4-40df-970f-ee8fcf898346" providerId="ADAL" clId="{503C70AE-DD0F-4919-A929-0B786C17192E}" dt="2023-09-14T15:01:47.949" v="54" actId="478"/>
          <ac:spMkLst>
            <pc:docMk/>
            <pc:sldMk cId="3240954783" sldId="282"/>
            <ac:spMk id="2" creationId="{B745A3D9-3A7A-B900-376E-D2783D16159F}"/>
          </ac:spMkLst>
        </pc:spChg>
        <pc:spChg chg="del">
          <ac:chgData name="BELLEMIN SANDRA" userId="5fe4e071-d3f4-40df-970f-ee8fcf898346" providerId="ADAL" clId="{503C70AE-DD0F-4919-A929-0B786C17192E}" dt="2023-09-14T15:01:47.949" v="54" actId="478"/>
          <ac:spMkLst>
            <pc:docMk/>
            <pc:sldMk cId="3240954783" sldId="282"/>
            <ac:spMk id="3" creationId="{1F17391B-4E2F-02E1-D30C-4735BF9A64C8}"/>
          </ac:spMkLst>
        </pc:spChg>
        <pc:spChg chg="del">
          <ac:chgData name="BELLEMIN SANDRA" userId="5fe4e071-d3f4-40df-970f-ee8fcf898346" providerId="ADAL" clId="{503C70AE-DD0F-4919-A929-0B786C17192E}" dt="2023-09-14T15:01:47.949" v="54" actId="478"/>
          <ac:spMkLst>
            <pc:docMk/>
            <pc:sldMk cId="3240954783" sldId="282"/>
            <ac:spMk id="6" creationId="{CD9498BA-FC5E-8C8C-A8BE-7ECE6627F2FE}"/>
          </ac:spMkLst>
        </pc:spChg>
        <pc:spChg chg="del">
          <ac:chgData name="BELLEMIN SANDRA" userId="5fe4e071-d3f4-40df-970f-ee8fcf898346" providerId="ADAL" clId="{503C70AE-DD0F-4919-A929-0B786C17192E}" dt="2023-09-14T15:01:47.949" v="54" actId="478"/>
          <ac:spMkLst>
            <pc:docMk/>
            <pc:sldMk cId="3240954783" sldId="282"/>
            <ac:spMk id="7" creationId="{B9FB0B11-0180-B8BA-270B-EBFE3EE74B56}"/>
          </ac:spMkLst>
        </pc:spChg>
        <pc:spChg chg="del">
          <ac:chgData name="BELLEMIN SANDRA" userId="5fe4e071-d3f4-40df-970f-ee8fcf898346" providerId="ADAL" clId="{503C70AE-DD0F-4919-A929-0B786C17192E}" dt="2023-09-14T15:01:47.949" v="54" actId="478"/>
          <ac:spMkLst>
            <pc:docMk/>
            <pc:sldMk cId="3240954783" sldId="282"/>
            <ac:spMk id="8" creationId="{52C17C72-2BDB-E3D1-571A-21CF8023144F}"/>
          </ac:spMkLst>
        </pc:spChg>
        <pc:spChg chg="del">
          <ac:chgData name="BELLEMIN SANDRA" userId="5fe4e071-d3f4-40df-970f-ee8fcf898346" providerId="ADAL" clId="{503C70AE-DD0F-4919-A929-0B786C17192E}" dt="2023-09-14T15:01:47.949" v="54" actId="478"/>
          <ac:spMkLst>
            <pc:docMk/>
            <pc:sldMk cId="3240954783" sldId="282"/>
            <ac:spMk id="21" creationId="{18B87CA6-F9EE-1A07-82CE-7BAB77DFB669}"/>
          </ac:spMkLst>
        </pc:spChg>
        <pc:spChg chg="del">
          <ac:chgData name="BELLEMIN SANDRA" userId="5fe4e071-d3f4-40df-970f-ee8fcf898346" providerId="ADAL" clId="{503C70AE-DD0F-4919-A929-0B786C17192E}" dt="2023-09-14T15:01:47.949" v="54" actId="478"/>
          <ac:spMkLst>
            <pc:docMk/>
            <pc:sldMk cId="3240954783" sldId="282"/>
            <ac:spMk id="22" creationId="{D73051A5-EF5F-E830-36A4-AD3E9D6E7316}"/>
          </ac:spMkLst>
        </pc:spChg>
        <pc:spChg chg="del">
          <ac:chgData name="BELLEMIN SANDRA" userId="5fe4e071-d3f4-40df-970f-ee8fcf898346" providerId="ADAL" clId="{503C70AE-DD0F-4919-A929-0B786C17192E}" dt="2023-09-14T15:01:51.173" v="55" actId="478"/>
          <ac:spMkLst>
            <pc:docMk/>
            <pc:sldMk cId="3240954783" sldId="282"/>
            <ac:spMk id="26" creationId="{4FA2D376-E401-65DC-5F2F-25009D9C5309}"/>
          </ac:spMkLst>
        </pc:spChg>
        <pc:spChg chg="del">
          <ac:chgData name="BELLEMIN SANDRA" userId="5fe4e071-d3f4-40df-970f-ee8fcf898346" providerId="ADAL" clId="{503C70AE-DD0F-4919-A929-0B786C17192E}" dt="2023-09-14T15:01:51.173" v="55" actId="478"/>
          <ac:spMkLst>
            <pc:docMk/>
            <pc:sldMk cId="3240954783" sldId="282"/>
            <ac:spMk id="27" creationId="{51091523-7EBD-7231-375C-59BE7720FD37}"/>
          </ac:spMkLst>
        </pc:spChg>
        <pc:grpChg chg="del">
          <ac:chgData name="BELLEMIN SANDRA" userId="5fe4e071-d3f4-40df-970f-ee8fcf898346" providerId="ADAL" clId="{503C70AE-DD0F-4919-A929-0B786C17192E}" dt="2023-09-14T15:01:47.949" v="54" actId="478"/>
          <ac:grpSpMkLst>
            <pc:docMk/>
            <pc:sldMk cId="3240954783" sldId="282"/>
            <ac:grpSpMk id="5" creationId="{56217999-4F7B-CB6A-D409-052D2AC812E2}"/>
          </ac:grpSpMkLst>
        </pc:grpChg>
        <pc:picChg chg="add mod">
          <ac:chgData name="BELLEMIN SANDRA" userId="5fe4e071-d3f4-40df-970f-ee8fcf898346" providerId="ADAL" clId="{503C70AE-DD0F-4919-A929-0B786C17192E}" dt="2023-09-14T15:01:53.067" v="56"/>
          <ac:picMkLst>
            <pc:docMk/>
            <pc:sldMk cId="3240954783" sldId="282"/>
            <ac:picMk id="9" creationId="{6249B277-B8CD-FDA1-393D-7B1C77F9C290}"/>
          </ac:picMkLst>
        </pc:picChg>
        <pc:cxnChg chg="del">
          <ac:chgData name="BELLEMIN SANDRA" userId="5fe4e071-d3f4-40df-970f-ee8fcf898346" providerId="ADAL" clId="{503C70AE-DD0F-4919-A929-0B786C17192E}" dt="2023-09-14T15:01:51.173" v="55" actId="478"/>
          <ac:cxnSpMkLst>
            <pc:docMk/>
            <pc:sldMk cId="3240954783" sldId="282"/>
            <ac:cxnSpMk id="10" creationId="{D871241E-B659-C2DF-E1CE-2B51044EC183}"/>
          </ac:cxnSpMkLst>
        </pc:cxnChg>
        <pc:cxnChg chg="del">
          <ac:chgData name="BELLEMIN SANDRA" userId="5fe4e071-d3f4-40df-970f-ee8fcf898346" providerId="ADAL" clId="{503C70AE-DD0F-4919-A929-0B786C17192E}" dt="2023-09-14T15:01:51.173" v="55" actId="478"/>
          <ac:cxnSpMkLst>
            <pc:docMk/>
            <pc:sldMk cId="3240954783" sldId="282"/>
            <ac:cxnSpMk id="23" creationId="{E02A687E-01D8-EB89-4A63-93D59EAD9306}"/>
          </ac:cxnSpMkLst>
        </pc:cxnChg>
        <pc:cxnChg chg="del">
          <ac:chgData name="BELLEMIN SANDRA" userId="5fe4e071-d3f4-40df-970f-ee8fcf898346" providerId="ADAL" clId="{503C70AE-DD0F-4919-A929-0B786C17192E}" dt="2023-09-14T15:01:51.173" v="55" actId="478"/>
          <ac:cxnSpMkLst>
            <pc:docMk/>
            <pc:sldMk cId="3240954783" sldId="282"/>
            <ac:cxnSpMk id="24" creationId="{68A0BAAA-5172-8BB8-CC07-288CCE97B723}"/>
          </ac:cxnSpMkLst>
        </pc:cxnChg>
        <pc:cxnChg chg="del">
          <ac:chgData name="BELLEMIN SANDRA" userId="5fe4e071-d3f4-40df-970f-ee8fcf898346" providerId="ADAL" clId="{503C70AE-DD0F-4919-A929-0B786C17192E}" dt="2023-09-14T15:01:51.173" v="55" actId="478"/>
          <ac:cxnSpMkLst>
            <pc:docMk/>
            <pc:sldMk cId="3240954783" sldId="282"/>
            <ac:cxnSpMk id="25" creationId="{BC589E72-41F6-D4D0-62CD-C2CBAA8944A8}"/>
          </ac:cxnSpMkLst>
        </pc:cxnChg>
      </pc:sldChg>
      <pc:sldChg chg="addSp delSp modSp mod modClrScheme chgLayout">
        <pc:chgData name="BELLEMIN SANDRA" userId="5fe4e071-d3f4-40df-970f-ee8fcf898346" providerId="ADAL" clId="{503C70AE-DD0F-4919-A929-0B786C17192E}" dt="2023-09-14T15:01:40.551" v="53"/>
        <pc:sldMkLst>
          <pc:docMk/>
          <pc:sldMk cId="2049258528" sldId="283"/>
        </pc:sldMkLst>
        <pc:spChg chg="del">
          <ac:chgData name="BELLEMIN SANDRA" userId="5fe4e071-d3f4-40df-970f-ee8fcf898346" providerId="ADAL" clId="{503C70AE-DD0F-4919-A929-0B786C17192E}" dt="2023-09-14T15:01:35.422" v="51" actId="478"/>
          <ac:spMkLst>
            <pc:docMk/>
            <pc:sldMk cId="2049258528" sldId="283"/>
            <ac:spMk id="2" creationId="{F9FE42DE-44AB-42F5-5AD4-C65952AE456C}"/>
          </ac:spMkLst>
        </pc:spChg>
        <pc:spChg chg="del">
          <ac:chgData name="BELLEMIN SANDRA" userId="5fe4e071-d3f4-40df-970f-ee8fcf898346" providerId="ADAL" clId="{503C70AE-DD0F-4919-A929-0B786C17192E}" dt="2023-09-14T15:01:35.422" v="51" actId="478"/>
          <ac:spMkLst>
            <pc:docMk/>
            <pc:sldMk cId="2049258528" sldId="283"/>
            <ac:spMk id="3" creationId="{986A60C3-AFB8-2D32-17D8-200334FB5D57}"/>
          </ac:spMkLst>
        </pc:spChg>
        <pc:spChg chg="del">
          <ac:chgData name="BELLEMIN SANDRA" userId="5fe4e071-d3f4-40df-970f-ee8fcf898346" providerId="ADAL" clId="{503C70AE-DD0F-4919-A929-0B786C17192E}" dt="2023-09-14T15:01:35.422" v="51" actId="478"/>
          <ac:spMkLst>
            <pc:docMk/>
            <pc:sldMk cId="2049258528" sldId="283"/>
            <ac:spMk id="10" creationId="{C23A63FC-CE4C-270F-A59D-F6922E260390}"/>
          </ac:spMkLst>
        </pc:spChg>
        <pc:spChg chg="del">
          <ac:chgData name="BELLEMIN SANDRA" userId="5fe4e071-d3f4-40df-970f-ee8fcf898346" providerId="ADAL" clId="{503C70AE-DD0F-4919-A929-0B786C17192E}" dt="2023-09-14T15:01:35.422" v="51" actId="478"/>
          <ac:spMkLst>
            <pc:docMk/>
            <pc:sldMk cId="2049258528" sldId="283"/>
            <ac:spMk id="11" creationId="{86F9D76A-BC98-F6C3-1E9C-E1368EA5280F}"/>
          </ac:spMkLst>
        </pc:spChg>
        <pc:spChg chg="del">
          <ac:chgData name="BELLEMIN SANDRA" userId="5fe4e071-d3f4-40df-970f-ee8fcf898346" providerId="ADAL" clId="{503C70AE-DD0F-4919-A929-0B786C17192E}" dt="2023-09-14T15:01:35.422" v="51" actId="478"/>
          <ac:spMkLst>
            <pc:docMk/>
            <pc:sldMk cId="2049258528" sldId="283"/>
            <ac:spMk id="12" creationId="{70985ECE-8569-D7F4-B8FC-60095DA9B1A4}"/>
          </ac:spMkLst>
        </pc:spChg>
        <pc:spChg chg="del">
          <ac:chgData name="BELLEMIN SANDRA" userId="5fe4e071-d3f4-40df-970f-ee8fcf898346" providerId="ADAL" clId="{503C70AE-DD0F-4919-A929-0B786C17192E}" dt="2023-09-14T15:01:35.422" v="51" actId="478"/>
          <ac:spMkLst>
            <pc:docMk/>
            <pc:sldMk cId="2049258528" sldId="283"/>
            <ac:spMk id="13" creationId="{CD6DA00A-EE0D-49E1-CD9D-BE1F43EC48D3}"/>
          </ac:spMkLst>
        </pc:spChg>
        <pc:spChg chg="del">
          <ac:chgData name="BELLEMIN SANDRA" userId="5fe4e071-d3f4-40df-970f-ee8fcf898346" providerId="ADAL" clId="{503C70AE-DD0F-4919-A929-0B786C17192E}" dt="2023-09-14T15:01:35.422" v="51" actId="478"/>
          <ac:spMkLst>
            <pc:docMk/>
            <pc:sldMk cId="2049258528" sldId="283"/>
            <ac:spMk id="14" creationId="{F02839AB-90C3-55D4-ABDF-4BA3FCC316EC}"/>
          </ac:spMkLst>
        </pc:spChg>
        <pc:spChg chg="del">
          <ac:chgData name="BELLEMIN SANDRA" userId="5fe4e071-d3f4-40df-970f-ee8fcf898346" providerId="ADAL" clId="{503C70AE-DD0F-4919-A929-0B786C17192E}" dt="2023-09-14T15:01:39.013" v="52" actId="478"/>
          <ac:spMkLst>
            <pc:docMk/>
            <pc:sldMk cId="2049258528" sldId="283"/>
            <ac:spMk id="19" creationId="{6B337FD1-D482-7D68-B875-DCABA6F2B5B5}"/>
          </ac:spMkLst>
        </pc:spChg>
        <pc:spChg chg="del">
          <ac:chgData name="BELLEMIN SANDRA" userId="5fe4e071-d3f4-40df-970f-ee8fcf898346" providerId="ADAL" clId="{503C70AE-DD0F-4919-A929-0B786C17192E}" dt="2023-09-14T15:01:39.013" v="52" actId="478"/>
          <ac:spMkLst>
            <pc:docMk/>
            <pc:sldMk cId="2049258528" sldId="283"/>
            <ac:spMk id="20" creationId="{710EF8E4-B823-9C04-A28C-FC6EC0A60B73}"/>
          </ac:spMkLst>
        </pc:spChg>
        <pc:grpChg chg="del">
          <ac:chgData name="BELLEMIN SANDRA" userId="5fe4e071-d3f4-40df-970f-ee8fcf898346" providerId="ADAL" clId="{503C70AE-DD0F-4919-A929-0B786C17192E}" dt="2023-09-14T15:01:35.422" v="51" actId="478"/>
          <ac:grpSpMkLst>
            <pc:docMk/>
            <pc:sldMk cId="2049258528" sldId="283"/>
            <ac:grpSpMk id="4" creationId="{D98170A3-D236-FAB3-70C9-C1485F183BB3}"/>
          </ac:grpSpMkLst>
        </pc:grpChg>
        <pc:picChg chg="add mod">
          <ac:chgData name="BELLEMIN SANDRA" userId="5fe4e071-d3f4-40df-970f-ee8fcf898346" providerId="ADAL" clId="{503C70AE-DD0F-4919-A929-0B786C17192E}" dt="2023-09-14T15:01:40.551" v="53"/>
          <ac:picMkLst>
            <pc:docMk/>
            <pc:sldMk cId="2049258528" sldId="283"/>
            <ac:picMk id="22" creationId="{2FF04717-BD02-8036-75D9-F818983CA6FE}"/>
          </ac:picMkLst>
        </pc:picChg>
        <pc:cxnChg chg="del">
          <ac:chgData name="BELLEMIN SANDRA" userId="5fe4e071-d3f4-40df-970f-ee8fcf898346" providerId="ADAL" clId="{503C70AE-DD0F-4919-A929-0B786C17192E}" dt="2023-09-14T15:01:39.013" v="52" actId="478"/>
          <ac:cxnSpMkLst>
            <pc:docMk/>
            <pc:sldMk cId="2049258528" sldId="283"/>
            <ac:cxnSpMk id="15" creationId="{741BEDB1-1866-39DD-72AD-4CFC97336F0D}"/>
          </ac:cxnSpMkLst>
        </pc:cxnChg>
        <pc:cxnChg chg="del">
          <ac:chgData name="BELLEMIN SANDRA" userId="5fe4e071-d3f4-40df-970f-ee8fcf898346" providerId="ADAL" clId="{503C70AE-DD0F-4919-A929-0B786C17192E}" dt="2023-09-14T15:01:39.013" v="52" actId="478"/>
          <ac:cxnSpMkLst>
            <pc:docMk/>
            <pc:sldMk cId="2049258528" sldId="283"/>
            <ac:cxnSpMk id="16" creationId="{B9AD8ADD-75C5-7374-352A-7A931DBDCA2B}"/>
          </ac:cxnSpMkLst>
        </pc:cxnChg>
        <pc:cxnChg chg="del">
          <ac:chgData name="BELLEMIN SANDRA" userId="5fe4e071-d3f4-40df-970f-ee8fcf898346" providerId="ADAL" clId="{503C70AE-DD0F-4919-A929-0B786C17192E}" dt="2023-09-14T15:01:39.013" v="52" actId="478"/>
          <ac:cxnSpMkLst>
            <pc:docMk/>
            <pc:sldMk cId="2049258528" sldId="283"/>
            <ac:cxnSpMk id="17" creationId="{5C16EE5F-D59D-B25E-8E53-B587481C46E6}"/>
          </ac:cxnSpMkLst>
        </pc:cxnChg>
        <pc:cxnChg chg="del">
          <ac:chgData name="BELLEMIN SANDRA" userId="5fe4e071-d3f4-40df-970f-ee8fcf898346" providerId="ADAL" clId="{503C70AE-DD0F-4919-A929-0B786C17192E}" dt="2023-09-14T15:01:39.013" v="52" actId="478"/>
          <ac:cxnSpMkLst>
            <pc:docMk/>
            <pc:sldMk cId="2049258528" sldId="283"/>
            <ac:cxnSpMk id="18" creationId="{733AC573-2334-EECF-D1DF-093A3A0A9DCB}"/>
          </ac:cxnSpMkLst>
        </pc:cxnChg>
      </pc:sldChg>
      <pc:sldChg chg="addSp delSp modSp mod modClrScheme delCm chgLayout">
        <pc:chgData name="BELLEMIN SANDRA" userId="5fe4e071-d3f4-40df-970f-ee8fcf898346" providerId="ADAL" clId="{503C70AE-DD0F-4919-A929-0B786C17192E}" dt="2023-09-14T15:00:52.724" v="39"/>
        <pc:sldMkLst>
          <pc:docMk/>
          <pc:sldMk cId="3883144644" sldId="284"/>
        </pc:sldMkLst>
        <pc:graphicFrameChg chg="del">
          <ac:chgData name="BELLEMIN SANDRA" userId="5fe4e071-d3f4-40df-970f-ee8fcf898346" providerId="ADAL" clId="{503C70AE-DD0F-4919-A929-0B786C17192E}" dt="2023-09-14T15:00:51.198" v="38" actId="478"/>
          <ac:graphicFrameMkLst>
            <pc:docMk/>
            <pc:sldMk cId="3883144644" sldId="284"/>
            <ac:graphicFrameMk id="4" creationId="{9814BF16-7E1C-0B97-74D8-C04406313F7D}"/>
          </ac:graphicFrameMkLst>
        </pc:graphicFrameChg>
        <pc:picChg chg="add mod">
          <ac:chgData name="BELLEMIN SANDRA" userId="5fe4e071-d3f4-40df-970f-ee8fcf898346" providerId="ADAL" clId="{503C70AE-DD0F-4919-A929-0B786C17192E}" dt="2023-09-14T15:00:52.724" v="39"/>
          <ac:picMkLst>
            <pc:docMk/>
            <pc:sldMk cId="3883144644" sldId="284"/>
            <ac:picMk id="6" creationId="{EB3B5E9B-E500-0D6B-9AC8-F840A1A30BE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LLEMIN SANDRA" userId="5fe4e071-d3f4-40df-970f-ee8fcf898346" providerId="ADAL" clId="{503C70AE-DD0F-4919-A929-0B786C17192E}" dt="2023-09-14T15:00:48.953" v="37"/>
              <pc2:cmMkLst xmlns:pc2="http://schemas.microsoft.com/office/powerpoint/2019/9/main/command">
                <pc:docMk/>
                <pc:sldMk cId="3883144644" sldId="284"/>
                <pc2:cmMk id="{ADF339B4-FA9A-4640-8EFB-8E213D14CAA4}"/>
              </pc2:cmMkLst>
            </pc226:cmChg>
          </p:ext>
        </pc:extLst>
      </pc:sldChg>
      <pc:sldChg chg="addSp delSp modSp mod modClrScheme chgLayout">
        <pc:chgData name="BELLEMIN SANDRA" userId="5fe4e071-d3f4-40df-970f-ee8fcf898346" providerId="ADAL" clId="{503C70AE-DD0F-4919-A929-0B786C17192E}" dt="2023-09-14T15:01:13.449" v="45"/>
        <pc:sldMkLst>
          <pc:docMk/>
          <pc:sldMk cId="3222305858" sldId="285"/>
        </pc:sldMkLst>
        <pc:spChg chg="del">
          <ac:chgData name="BELLEMIN SANDRA" userId="5fe4e071-d3f4-40df-970f-ee8fcf898346" providerId="ADAL" clId="{503C70AE-DD0F-4919-A929-0B786C17192E}" dt="2023-09-14T15:01:10.093" v="44" actId="478"/>
          <ac:spMkLst>
            <pc:docMk/>
            <pc:sldMk cId="3222305858" sldId="285"/>
            <ac:spMk id="9" creationId="{6596D16A-FAB2-BF14-0A0E-75A0123174DD}"/>
          </ac:spMkLst>
        </pc:spChg>
        <pc:spChg chg="del">
          <ac:chgData name="BELLEMIN SANDRA" userId="5fe4e071-d3f4-40df-970f-ee8fcf898346" providerId="ADAL" clId="{503C70AE-DD0F-4919-A929-0B786C17192E}" dt="2023-09-14T15:01:10.093" v="44" actId="478"/>
          <ac:spMkLst>
            <pc:docMk/>
            <pc:sldMk cId="3222305858" sldId="285"/>
            <ac:spMk id="19" creationId="{3DCEC431-DF6D-5D93-4DC6-3A40D81EE1BA}"/>
          </ac:spMkLst>
        </pc:spChg>
        <pc:spChg chg="del">
          <ac:chgData name="BELLEMIN SANDRA" userId="5fe4e071-d3f4-40df-970f-ee8fcf898346" providerId="ADAL" clId="{503C70AE-DD0F-4919-A929-0B786C17192E}" dt="2023-09-14T15:01:10.093" v="44" actId="478"/>
          <ac:spMkLst>
            <pc:docMk/>
            <pc:sldMk cId="3222305858" sldId="285"/>
            <ac:spMk id="20" creationId="{3A64DACC-65D8-E378-D2A8-0FC2EC3B3E7E}"/>
          </ac:spMkLst>
        </pc:spChg>
        <pc:spChg chg="del">
          <ac:chgData name="BELLEMIN SANDRA" userId="5fe4e071-d3f4-40df-970f-ee8fcf898346" providerId="ADAL" clId="{503C70AE-DD0F-4919-A929-0B786C17192E}" dt="2023-09-14T15:01:10.093" v="44" actId="478"/>
          <ac:spMkLst>
            <pc:docMk/>
            <pc:sldMk cId="3222305858" sldId="285"/>
            <ac:spMk id="21" creationId="{3AF3CCE0-6785-19B3-A6E1-FCF45F309AC6}"/>
          </ac:spMkLst>
        </pc:spChg>
        <pc:spChg chg="del">
          <ac:chgData name="BELLEMIN SANDRA" userId="5fe4e071-d3f4-40df-970f-ee8fcf898346" providerId="ADAL" clId="{503C70AE-DD0F-4919-A929-0B786C17192E}" dt="2023-09-14T15:01:10.093" v="44" actId="478"/>
          <ac:spMkLst>
            <pc:docMk/>
            <pc:sldMk cId="3222305858" sldId="285"/>
            <ac:spMk id="22" creationId="{C2468B22-6476-8A1D-50F6-B8E6BD6A0960}"/>
          </ac:spMkLst>
        </pc:spChg>
        <pc:spChg chg="del">
          <ac:chgData name="BELLEMIN SANDRA" userId="5fe4e071-d3f4-40df-970f-ee8fcf898346" providerId="ADAL" clId="{503C70AE-DD0F-4919-A929-0B786C17192E}" dt="2023-09-14T15:01:10.093" v="44" actId="478"/>
          <ac:spMkLst>
            <pc:docMk/>
            <pc:sldMk cId="3222305858" sldId="285"/>
            <ac:spMk id="23" creationId="{65FBF79B-B1B4-530B-B557-45E5D99A3C36}"/>
          </ac:spMkLst>
        </pc:spChg>
        <pc:spChg chg="del">
          <ac:chgData name="BELLEMIN SANDRA" userId="5fe4e071-d3f4-40df-970f-ee8fcf898346" providerId="ADAL" clId="{503C70AE-DD0F-4919-A929-0B786C17192E}" dt="2023-09-14T15:01:10.093" v="44" actId="478"/>
          <ac:spMkLst>
            <pc:docMk/>
            <pc:sldMk cId="3222305858" sldId="285"/>
            <ac:spMk id="24" creationId="{A3F923E2-6D0B-3D62-A0EC-C31B4E135D32}"/>
          </ac:spMkLst>
        </pc:spChg>
        <pc:picChg chg="add mod">
          <ac:chgData name="BELLEMIN SANDRA" userId="5fe4e071-d3f4-40df-970f-ee8fcf898346" providerId="ADAL" clId="{503C70AE-DD0F-4919-A929-0B786C17192E}" dt="2023-09-14T15:01:13.449" v="45"/>
          <ac:picMkLst>
            <pc:docMk/>
            <pc:sldMk cId="3222305858" sldId="285"/>
            <ac:picMk id="3" creationId="{4A2A3929-06A0-D22A-53D6-7D485D1413A4}"/>
          </ac:picMkLst>
        </pc:picChg>
      </pc:sldChg>
      <pc:sldChg chg="addSp delSp modSp add mod modClrScheme delCm chgLayout">
        <pc:chgData name="BELLEMIN SANDRA" userId="5fe4e071-d3f4-40df-970f-ee8fcf898346" providerId="ADAL" clId="{503C70AE-DD0F-4919-A929-0B786C17192E}" dt="2023-09-15T15:29:08.812" v="96" actId="167"/>
        <pc:sldMkLst>
          <pc:docMk/>
          <pc:sldMk cId="2307357467" sldId="286"/>
        </pc:sldMkLst>
        <pc:spChg chg="del">
          <ac:chgData name="BELLEMIN SANDRA" userId="5fe4e071-d3f4-40df-970f-ee8fcf898346" providerId="ADAL" clId="{503C70AE-DD0F-4919-A929-0B786C17192E}" dt="2023-09-15T15:26:55.649" v="89" actId="478"/>
          <ac:spMkLst>
            <pc:docMk/>
            <pc:sldMk cId="2307357467" sldId="286"/>
            <ac:spMk id="3" creationId="{539AFB92-5347-7CDC-9766-4C346493E826}"/>
          </ac:spMkLst>
        </pc:spChg>
        <pc:graphicFrameChg chg="del">
          <ac:chgData name="BELLEMIN SANDRA" userId="5fe4e071-d3f4-40df-970f-ee8fcf898346" providerId="ADAL" clId="{503C70AE-DD0F-4919-A929-0B786C17192E}" dt="2023-09-15T15:26:54.602" v="88" actId="478"/>
          <ac:graphicFrameMkLst>
            <pc:docMk/>
            <pc:sldMk cId="2307357467" sldId="286"/>
            <ac:graphicFrameMk id="123" creationId="{E56ADF3F-B989-168A-E008-1BC9746D3FDC}"/>
          </ac:graphicFrameMkLst>
        </pc:graphicFrameChg>
        <pc:picChg chg="add del mod ord">
          <ac:chgData name="BELLEMIN SANDRA" userId="5fe4e071-d3f4-40df-970f-ee8fcf898346" providerId="ADAL" clId="{503C70AE-DD0F-4919-A929-0B786C17192E}" dt="2023-09-15T15:27:25.251" v="94" actId="478"/>
          <ac:picMkLst>
            <pc:docMk/>
            <pc:sldMk cId="2307357467" sldId="286"/>
            <ac:picMk id="4" creationId="{CD88E80D-21A4-03FD-E1BC-C93291ABE61A}"/>
          </ac:picMkLst>
        </pc:picChg>
        <pc:picChg chg="add mod ord">
          <ac:chgData name="BELLEMIN SANDRA" userId="5fe4e071-d3f4-40df-970f-ee8fcf898346" providerId="ADAL" clId="{503C70AE-DD0F-4919-A929-0B786C17192E}" dt="2023-09-15T15:29:08.812" v="96" actId="167"/>
          <ac:picMkLst>
            <pc:docMk/>
            <pc:sldMk cId="2307357467" sldId="286"/>
            <ac:picMk id="6" creationId="{1809874A-E705-1E60-D552-DBA78EA202E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LLEMIN SANDRA" userId="5fe4e071-d3f4-40df-970f-ee8fcf898346" providerId="ADAL" clId="{503C70AE-DD0F-4919-A929-0B786C17192E}" dt="2023-09-15T15:26:48.284" v="86"/>
              <pc2:cmMkLst xmlns:pc2="http://schemas.microsoft.com/office/powerpoint/2019/9/main/command">
                <pc:docMk/>
                <pc:sldMk cId="2307357467" sldId="286"/>
                <pc2:cmMk id="{78898421-15C4-4546-9175-CEFDC29722CE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D9DA4-3C06-468D-98E1-3E574F93E7AF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60B2F-4EE2-4390-B07B-591979B1C0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61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>
                <a:latin typeface="+mn-lt"/>
              </a:rPr>
              <a:t>LE GROUPE DU NOM </a:t>
            </a:r>
            <a:r>
              <a:rPr lang="fr-FR" sz="1200" b="0" i="1" dirty="0">
                <a:latin typeface="+mn-lt"/>
              </a:rPr>
              <a:t>– L’accord au féminin et au masculin</a:t>
            </a:r>
          </a:p>
          <a:p>
            <a:endParaRPr lang="fr-FR" sz="1200" b="1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Leçon 34 : </a:t>
            </a:r>
            <a:r>
              <a:rPr lang="fr-FR" sz="1200" b="1" i="1" dirty="0">
                <a:latin typeface="+mn-lt"/>
              </a:rPr>
              <a:t>Grand</a:t>
            </a:r>
            <a:r>
              <a:rPr lang="fr-FR" sz="1200" b="1" dirty="0">
                <a:latin typeface="+mn-lt"/>
              </a:rPr>
              <a:t> ou </a:t>
            </a:r>
            <a:r>
              <a:rPr lang="fr-FR" sz="1200" b="1" i="1" dirty="0">
                <a:latin typeface="+mn-lt"/>
              </a:rPr>
              <a:t>grande</a:t>
            </a:r>
            <a:r>
              <a:rPr lang="fr-FR" sz="1200" b="1" dirty="0">
                <a:latin typeface="+mn-lt"/>
              </a:rPr>
              <a:t> baleine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2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endParaRPr lang="fr-FR" sz="1200" b="1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968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Ce sont des groupes de mots qu’on peut dire, qui sont possibles selon la grammaire, même si elles ne correspondent pas à des choses qu’on connait. »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Char char="u"/>
            </a:pPr>
            <a:endParaRPr lang="fr-FR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En grammaire, on ne regarde pas si les mots disent des choses qui existent en réalité. En grammaire, on regarde seulement s’il est possible de dire ces mots-là ensemble. »</a:t>
            </a: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469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Puis,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prendre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l’exemple d’une erreur (ou simplement le titre de la situation) et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demander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</a:t>
            </a: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Est-ce qu’on peut dire *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 grand baleine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C’est pourtant vrai que les baleines sont grandes. Mais est-ce qu’on peut dire cela ? Que faut-il dire ? »</a:t>
            </a: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Revenir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éventuellement sur les remarques faites par les élèves lors de la phase d’enrôlement.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230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4 : </a:t>
            </a:r>
            <a:r>
              <a:rPr lang="fr-FR" sz="1800" b="1" i="1" dirty="0">
                <a:solidFill>
                  <a:srgbClr val="00000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Observation</a:t>
            </a:r>
            <a:r>
              <a:rPr lang="fr-FR" sz="1800" b="1" dirty="0">
                <a:solidFill>
                  <a:srgbClr val="000000"/>
                </a:solidFill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Comparer un GN masculin et un GN féminin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Quelle différence y a-t-il entre ces mots qui sont presque pareils ? »</a:t>
            </a:r>
            <a:endParaRPr lang="fr-FR" sz="1800" b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l’écrit, pour la baleine, le mot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le mot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grande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ont un -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la fin. Pour le dauphin, il n’y a pas ce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</a:p>
          <a:p>
            <a:r>
              <a:rPr lang="fr-FR" sz="2800" dirty="0">
                <a:effectLst/>
              </a:rPr>
              <a:t>À l’oral, ce </a:t>
            </a:r>
            <a:r>
              <a:rPr lang="fr-FR" sz="2800" b="1" dirty="0">
                <a:effectLst/>
              </a:rPr>
              <a:t>-</a:t>
            </a:r>
            <a:r>
              <a:rPr lang="fr-FR" sz="2800" b="1" i="1" dirty="0">
                <a:effectLst/>
              </a:rPr>
              <a:t>e</a:t>
            </a:r>
            <a:r>
              <a:rPr lang="fr-FR" sz="2800" dirty="0">
                <a:effectLst/>
              </a:rPr>
              <a:t> change la prononciation des mots : [</a:t>
            </a:r>
            <a:r>
              <a:rPr lang="fr-FR" sz="2800" u="none" strike="noStrike" dirty="0">
                <a:effectLst/>
              </a:rPr>
              <a:t>œ̃</a:t>
            </a:r>
            <a:r>
              <a:rPr lang="fr-FR" sz="2800" dirty="0">
                <a:effectLst/>
              </a:rPr>
              <a:t>] devient [</a:t>
            </a:r>
            <a:r>
              <a:rPr lang="fr-FR" sz="2800" dirty="0" err="1">
                <a:effectLst/>
              </a:rPr>
              <a:t>yn</a:t>
            </a:r>
            <a:r>
              <a:rPr lang="fr-FR" sz="2800" dirty="0">
                <a:effectLst/>
              </a:rPr>
              <a:t>] et on ajoute le son [d] à [</a:t>
            </a:r>
            <a:r>
              <a:rPr lang="fr-FR" sz="2800" dirty="0" err="1">
                <a:effectLst/>
              </a:rPr>
              <a:t>gr</a:t>
            </a:r>
            <a:r>
              <a:rPr lang="fr-FR" sz="2800" u="none" strike="noStrike" dirty="0" err="1">
                <a:effectLst/>
              </a:rPr>
              <a:t>ɑ</a:t>
            </a:r>
            <a:r>
              <a:rPr lang="fr-FR" sz="2800" u="none" strike="noStrike" dirty="0">
                <a:effectLst/>
              </a:rPr>
              <a:t>̃</a:t>
            </a:r>
            <a:r>
              <a:rPr lang="fr-FR" sz="2800" dirty="0">
                <a:effectLst/>
              </a:rPr>
              <a:t>].</a:t>
            </a:r>
            <a:endParaRPr lang="fr-F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589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Quel est le nom d’animal ? Où est le nom ? Quels sont les mots qui sont avec lui ?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Comment on appelle les noms qui peuvent aller avec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qui ne peuvent pas aller avec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Et les noms qui peuvent aller avec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pas avec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Ici, est-ce que le nom est au masculin ou féminin ? Est-ce que les mots qui vont avec lui sont au masculin ou au féminin ? »</a:t>
            </a: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b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nom, c’est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dauphin.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Dauphin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 un nom masculin : on dit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dauphin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mots qui vont avec le nom, c’est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grand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Ils sont aussi au masculin.</a:t>
            </a: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nom, c’est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baleine.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Baleine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 un nom féminin : on dit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baleine.</a:t>
            </a: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mots qui vont avec le nom, c’est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grande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Ils sont aussi au féminin.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465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Faire constater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présence des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–e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 les quatre nouveaux groupes nominaux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puis la similarité de ces exemples avec l’exemple précédent, sauf pour l’ordre des mots.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239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Les mots comme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grand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méchant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bavard,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violent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dangereux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que l’on trouve à côté des noms, sont des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adjectifs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Ils s’écrivent au masculin ou au féminin comme le nom qu’ils accompagnent : ils s’accordent avec le nom.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Le nom est le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mot donneur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c’est comme s’il donnait à l’adjectif l’ordre de se mettre au masculin ou au féminin. L’adjectif est un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mot receveur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c’est comme s’il recevait l’ordre donné par le nom. 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117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Dans la leçon </a:t>
            </a:r>
            <a:r>
              <a:rPr lang="fr-FR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 </a:t>
            </a:r>
            <a:r>
              <a:rPr lang="fr-F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fr-FR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 </a:t>
            </a:r>
            <a:r>
              <a:rPr lang="fr-F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baleine ?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qu’avons-nous appris ? »</a:t>
            </a:r>
          </a:p>
          <a:p>
            <a:endParaRPr lang="fr-FR" dirty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Réponse attendue</a:t>
            </a: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(collectivement) </a:t>
            </a: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a appris que :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Les adjectifs s’accordent au masculin ou au féminin avec les noms qu’ils accompagnent.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Parfois, cette marque ne s’entend pas (comme on l’a déjà vu dans les leçons 13 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Mimi : fille ou garçon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29 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Devinettes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 :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un__   joli__   dauphin   –   une   joli</a:t>
            </a: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chatte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348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Voilà les mots qui me paraissent importants et les exemples que j’ai choisis. On va les lire ensemble. »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34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Distribuer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trace écrite à compléter (cf.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Fichier photocopiable)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Voilà votre trace écrite. Vous allez compléter les mots qui manquent et ajouter les couleurs.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votre crayon noir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ajoutez dans les cadres du bas le mot "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MASCULIN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et le mot "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FÉMININ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votre crayon vert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coloriez légèrement les bulles et les cadres. Soulignez le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 le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-t-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le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verte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526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latin typeface="+mn-lt"/>
              </a:rPr>
              <a:t>Activités d’entrainement</a:t>
            </a:r>
            <a:endParaRPr lang="fr-FR" sz="1800" b="1" dirty="0"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Wingdings 3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 3" pitchFamily="2" charset="2"/>
              </a:rPr>
              <a:t>L</a:t>
            </a: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ivret 2, page 11</a:t>
            </a:r>
            <a:endParaRPr lang="fr-FR" sz="1800" b="1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69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latin typeface="+mn-lt"/>
              </a:rPr>
              <a:t>PHASE 1 : </a:t>
            </a:r>
            <a:r>
              <a:rPr lang="fr-FR" sz="1200" b="1" i="1" dirty="0">
                <a:latin typeface="+mn-lt"/>
              </a:rPr>
              <a:t>Enrôlement</a:t>
            </a:r>
          </a:p>
          <a:p>
            <a:endParaRPr lang="fr-FR" dirty="0"/>
          </a:p>
          <a:p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 Qu’est-ce que vous savez sur le féminin et le masculin ? »</a:t>
            </a:r>
          </a:p>
          <a:p>
            <a:endParaRPr lang="fr-FR" sz="18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Réponses probables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C’est les noms. Ils sont masculins si on peut dire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devant, ils sont féminins si on peut dire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sz="1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Les adjectifs ont une marque pour le féminin, c’est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Etc.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40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/>
              <a:t>Exercice 1</a:t>
            </a:r>
          </a:p>
          <a:p>
            <a:r>
              <a:rPr lang="fr-FR" sz="1800" b="0" dirty="0"/>
              <a:t>Les élèves doivent entourer les lettres en gras ci-dessous.</a:t>
            </a:r>
          </a:p>
          <a:p>
            <a:endParaRPr lang="fr-FR" sz="1800" b="1" dirty="0"/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chat noir / un chat courageux</a:t>
            </a: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renard noir / un renard courageux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antilope rusé</a:t>
            </a:r>
            <a:r>
              <a:rPr lang="fr-FR" sz="1800" b="1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une petit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antilope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poule rusé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une petit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poule</a:t>
            </a: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Avertir les élèves qu’il existe plusieurs solutions. L’ensemble des possibilités pourra être partagée à l’oral en classe entière.</a:t>
            </a: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0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dirty="0"/>
              <a:t>(Affichage avec le mémo)</a:t>
            </a:r>
          </a:p>
          <a:p>
            <a:r>
              <a:rPr lang="fr-FR" sz="1800" b="1" dirty="0"/>
              <a:t>Exercice 1</a:t>
            </a:r>
          </a:p>
          <a:p>
            <a:r>
              <a:rPr lang="fr-FR" sz="1800" b="0" dirty="0"/>
              <a:t>Les élèves doivent entourer les lettres en gras ci-dessous.</a:t>
            </a:r>
          </a:p>
          <a:p>
            <a:endParaRPr lang="fr-FR" sz="1800" b="1" dirty="0"/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chat noir / un chat courageux</a:t>
            </a: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renard noir / un renard courageux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antilope rusé</a:t>
            </a:r>
            <a:r>
              <a:rPr lang="fr-FR" sz="1800" b="1" u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une petit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antilope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poule rusé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une petit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poule</a:t>
            </a: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Avertir les élèves qu’il existe plusieurs solutions. L’ensemble des possibilités pourra être partagée à l’oral en classe entière.</a:t>
            </a: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725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/>
              <a:t>Exercice 2</a:t>
            </a: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 tulipe colorée</a:t>
            </a: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52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r>
              <a:rPr lang="fr-FR" sz="1800" b="1" dirty="0"/>
              <a:t>Exercice 2</a:t>
            </a: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 tulipe colorée</a:t>
            </a: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865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/>
              <a:t>Exercice 3</a:t>
            </a: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écrit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devant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un nom féminin.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Certains élèves peuvent justifier en s’appuyant sur le fait que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termine par un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Revenir alors sur le fait que le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n’est pas une marque de féminin pour les noms.</a:t>
            </a: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ouverte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il s’accorde avec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Ouverte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un </a:t>
            </a:r>
            <a:r>
              <a:rPr lang="fr-FR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adjectif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(dit comment est la porte).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Ouverte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doit donc s’accorder avec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porte, </a:t>
            </a:r>
            <a:r>
              <a:rPr lang="fr-FR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 féminin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Il doit alors prendre la </a:t>
            </a:r>
            <a:r>
              <a:rPr lang="fr-FR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marque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écrit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devant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chaussette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chaussette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un nom féminin.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trouée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qu’il s’accorde avec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chaussette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443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r>
              <a:rPr lang="fr-FR" sz="1800" b="1" dirty="0"/>
              <a:t>Exercice 3</a:t>
            </a: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écrit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devant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un nom féminin.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Certains élèves peuvent justifier en s’appuyant sur le fait que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termine par un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Revenir alors sur le fait que le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n’est pas une marque de féminin pour les noms.</a:t>
            </a: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ouverte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il s’accorde avec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Ouverte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un </a:t>
            </a:r>
            <a:r>
              <a:rPr lang="fr-FR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adjectif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(dit comment est la porte).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Ouverte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doit donc s’accorder avec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porte, </a:t>
            </a:r>
            <a:r>
              <a:rPr lang="fr-FR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 féminin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Il doit alors prendre la </a:t>
            </a:r>
            <a:r>
              <a:rPr lang="fr-FR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marque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écrit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devant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chaussette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chaussette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un nom féminin.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trouée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qu’il s’accorde avec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chaussette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501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/>
              <a:t>Exercice 4</a:t>
            </a: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Dictée : 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 a vendu une petite robe et sa tortue noire.</a:t>
            </a: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peut donner le mot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tortue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Choisir une modalité de la dictée parmi celles proposées dans l’introduction du </a:t>
            </a:r>
            <a:r>
              <a:rPr lang="fr-FR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556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r>
              <a:rPr lang="fr-FR" sz="1800" b="1" dirty="0"/>
              <a:t>Exercice 4</a:t>
            </a: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Dictée : 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 a vendu une petite robe et sa tortue noire.</a:t>
            </a: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peut donner le mot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tortue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+mj-lt"/>
              <a:buNone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Choisir une modalité de la dictée parmi celles proposées dans l’introduction du </a:t>
            </a:r>
            <a:r>
              <a:rPr lang="fr-FR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15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Est-ce qu’il y a quelque chose qui vous étonne dans ce titre ? Qu’est-ce que vous en pensez ? »</a:t>
            </a:r>
            <a:endParaRPr lang="fr-FR" sz="1800" b="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Noter</a:t>
            </a: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les remarques]</a:t>
            </a:r>
          </a:p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Aujourd’hui, on va s’intéresser à ce qui se passe entre les noms et les adjectifs. On comprendra mieux le titre de la leçon. 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85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PHASE 2 : </a:t>
            </a:r>
            <a:r>
              <a:rPr lang="fr-FR" sz="1800" b="1" i="1" dirty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Appariement</a:t>
            </a:r>
            <a:r>
              <a:rPr lang="fr-FR" sz="1800" b="1" dirty="0">
                <a:effectLst/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Associer un déterminant à un nom.</a:t>
            </a:r>
          </a:p>
          <a:p>
            <a:endParaRPr lang="fr-FR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Affiche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pictogramme de l’appariement et rappeler quelle activité il annonce.</a:t>
            </a:r>
          </a:p>
          <a:p>
            <a:endParaRPr lang="fr-FR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28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Distribuer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chacun l’un de ces mots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(cf. matériel à imprimer).</a:t>
            </a:r>
          </a:p>
          <a:p>
            <a:pPr marL="285750" lvl="0" indent="-285750"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Char char="u"/>
            </a:pPr>
            <a:endParaRPr lang="fr-FR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Différenciation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les élèves les plus faibles peuvent se concentrer sur les étiquettes en gras pendant que le reste de la classe travaille sur l’ensemble.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81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L’activité peut se faire au tableau, avec les étiquettes imprimées, ou bien en version numérique, sous la dictée des élèves.</a:t>
            </a:r>
          </a:p>
          <a:p>
            <a:pPr marL="0" lvl="0" indent="0">
              <a:buClr>
                <a:srgbClr val="00B050"/>
              </a:buClr>
              <a:buFont typeface="Wingdings 3" panose="05040102010807070707" pitchFamily="18" charset="2"/>
              <a:buNone/>
            </a:pPr>
            <a:endParaRPr lang="fr-FR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À tour de rôle, chaque élève va venir placer son nom d’animal dans la colonne qui convient. »</a:t>
            </a:r>
          </a:p>
          <a:p>
            <a:pPr marL="0" lvl="0" indent="0">
              <a:buClr>
                <a:srgbClr val="00B050"/>
              </a:buClr>
              <a:buFont typeface="Wingdings 3" panose="05040102010807070707" pitchFamily="18" charset="2"/>
              <a:buNone/>
            </a:pPr>
            <a:endParaRPr lang="fr-FR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sz="1800" b="0" i="1" dirty="0">
                <a:latin typeface="+mn-lt"/>
              </a:rPr>
              <a:t>NB : Si vous ne parvenez pas à afficher l’exercice interactif, vous pouvez travailler directement sur cette diapositive en déplaçant les étiquettes dans le tableau.</a:t>
            </a:r>
            <a:endParaRPr lang="fr-FR" sz="1800" i="1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  <a:sym typeface="Wingdings 3" pitchFamily="2" charset="2"/>
            </a:endParaRPr>
          </a:p>
          <a:p>
            <a:pPr marL="0" lvl="0" indent="0"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(Lien vers l’exercice : </a:t>
            </a:r>
            <a:r>
              <a:rPr lang="fr-FR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https://view.genial.ly/6481d99cf873930013ccff72 )</a:t>
            </a:r>
            <a:endParaRPr lang="fr-FR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59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Vérifier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avec la classe qu’il n’y a pas d’erreur et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recourir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si besoin, au test du déterminant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qui révèle le genre.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785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PHASE 3 : </a:t>
            </a:r>
            <a:r>
              <a:rPr lang="fr-FR" sz="1200" b="1" i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Appariement</a:t>
            </a: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. Associer un déterminant, un nom et un adjectif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  <a:sym typeface="Wingdings 3" pitchFamily="2" charset="2"/>
            </a:endParaRPr>
          </a:p>
          <a:p>
            <a:pPr marL="285750" lvl="0" indent="-285750"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Distribuer 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chacun l’un de ces mots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(cf. matériel).</a:t>
            </a:r>
          </a:p>
          <a:p>
            <a:pPr marL="285750" lvl="0" indent="-285750"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Char char="u"/>
            </a:pPr>
            <a:endParaRPr lang="fr-FR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Différenciation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les élèves les plus faibles peuvent se concentrer sur les étiquettes en gras pendant que le reste de la classe travaille sur l’ensemble.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10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À </a:t>
            </a:r>
            <a:r>
              <a:rPr lang="fr-FR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tour de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rôle, chaque élève va venir placer son adjectif dans la colonne qui convient, en face du nom de l’animal qu’il veut. »</a:t>
            </a:r>
          </a:p>
          <a:p>
            <a:pPr marL="285750" lvl="0" indent="-285750">
              <a:buClr>
                <a:srgbClr val="00B050"/>
              </a:buClr>
              <a:buFont typeface="Wingdings 3" panose="05040102010807070707" pitchFamily="18" charset="2"/>
              <a:buChar char="u"/>
            </a:pPr>
            <a:endParaRPr lang="fr-FR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sz="1800" b="0" i="1" dirty="0">
                <a:latin typeface="+mn-lt"/>
              </a:rPr>
              <a:t>NB : Si vous ne parvenez pas à afficher l’exercice interactif, vous pouvez travailler directement sur cette diapositive en déplaçant les étiquettes dans le tableau.</a:t>
            </a:r>
            <a:endParaRPr lang="fr-FR" sz="1800" i="1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  <a:sym typeface="Wingdings 3" pitchFamily="2" charset="2"/>
            </a:endParaRPr>
          </a:p>
          <a:p>
            <a:pPr marL="0" lvl="0" indent="0"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(Lien vers l’exercice : https://view.genial.ly/6482ebaa956e360011850cce 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0B2F-4EE2-4390-B07B-591979B1C0D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9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72-CC03-4173-BF8E-C5FD514DFAE1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2BB-A9B7-42DF-AABB-5653A9CEE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95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72-CC03-4173-BF8E-C5FD514DFAE1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2BB-A9B7-42DF-AABB-5653A9CEE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86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72-CC03-4173-BF8E-C5FD514DFAE1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2BB-A9B7-42DF-AABB-5653A9CEE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13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72-CC03-4173-BF8E-C5FD514DFAE1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2BB-A9B7-42DF-AABB-5653A9CEE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376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72-CC03-4173-BF8E-C5FD514DFAE1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2BB-A9B7-42DF-AABB-5653A9CEE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9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6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6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72-CC03-4173-BF8E-C5FD514DFAE1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2BB-A9B7-42DF-AABB-5653A9CEE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53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72-CC03-4173-BF8E-C5FD514DFAE1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2BB-A9B7-42DF-AABB-5653A9CEE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18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72-CC03-4173-BF8E-C5FD514DFAE1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2BB-A9B7-42DF-AABB-5653A9CEE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36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72-CC03-4173-BF8E-C5FD514DFAE1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2BB-A9B7-42DF-AABB-5653A9CEE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93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72-CC03-4173-BF8E-C5FD514DFAE1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2BB-A9B7-42DF-AABB-5653A9CEE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96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72-CC03-4173-BF8E-C5FD514DFAE1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2BB-A9B7-42DF-AABB-5653A9CEE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58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3572-CC03-4173-BF8E-C5FD514DFAE1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02BB-A9B7-42DF-AABB-5653A9CEE3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9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10.JP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view.genial.ly/6481d99cf873930013ccff72" TargetMode="External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hyperlink" Target="https://view.genial.ly/646f76c088329b001171cb89/presentation-exercice-genially-diapo-11" TargetMode="Externa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hyperlink" Target="https://view.genial.ly/647771510a3f60001047d2f1/presentation-exercice-genially-diapo-11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2.JPG"/><Relationship Id="rId21" Type="http://schemas.openxmlformats.org/officeDocument/2006/relationships/image" Target="../media/image58.png"/><Relationship Id="rId34" Type="http://schemas.openxmlformats.org/officeDocument/2006/relationships/image" Target="../media/image7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5" Type="http://schemas.openxmlformats.org/officeDocument/2006/relationships/hyperlink" Target="https://view.genial.ly/646f76c088329b001171cb89/presentation-exercice-genially-diapo-11" TargetMode="External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" Type="http://schemas.openxmlformats.org/officeDocument/2006/relationships/hyperlink" Target="https://view.genial.ly/6482ebaa956e360011850cce" TargetMode="External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personne&#10;&#10;Description générée automatiquement">
            <a:extLst>
              <a:ext uri="{FF2B5EF4-FFF2-40B4-BE49-F238E27FC236}">
                <a16:creationId xmlns:a16="http://schemas.microsoft.com/office/drawing/2014/main" id="{3275B3C6-0150-9F6D-33D0-23AA1D13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9D6CE836-C38D-439F-6576-62DF5EEBF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1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EB3B5E9B-E500-0D6B-9AC8-F840A1A30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4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4DC69EF-83FD-3FE8-35AF-F4BCAF051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1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0C210FE-2091-1DC0-3DAF-718302E92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9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4A2A3929-06A0-D22A-53D6-7D485D141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0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C2D869F5-02F6-F1D5-877F-3F76F9ED5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8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889117AA-489B-DF2E-70F9-B9914638B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59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FF04717-BD02-8036-75D9-F818983CA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5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6249B277-B8CD-FDA1-393D-7B1C77F9C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54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, clipart&#10;&#10;Description générée automatiquement">
            <a:extLst>
              <a:ext uri="{FF2B5EF4-FFF2-40B4-BE49-F238E27FC236}">
                <a16:creationId xmlns:a16="http://schemas.microsoft.com/office/drawing/2014/main" id="{41F75437-F3BB-4864-BBB6-D6D6320A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05239C07-DDB1-563F-F053-C21859EF1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8525DC60-5F3B-4DD3-9C69-80414C119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4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D3F578E2-7BA7-5A8C-005B-9A6EE96C3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0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6DDF8A7D-B392-AD9A-41AF-7535EDC06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86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45CD8523-98C5-CDD9-C871-2A8393B40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48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7946153B-9B4B-7F5F-6BAF-859D9BE8C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4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4ABCA84F-A624-77A8-FDE1-4C47BB702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81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0230E67E-FB5E-D91B-5812-9B16CD43E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58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0B1DB6FC-64F5-0AF1-4E47-691AAF715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2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0E714DE-2167-64DC-88ED-CB560522C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2AEE4900-7774-EAA3-45D8-FB44A4633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0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39196F4-6233-C571-D277-FE31AE3DA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2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nombre&#10;&#10;Description générée automatiquement">
            <a:extLst>
              <a:ext uri="{FF2B5EF4-FFF2-40B4-BE49-F238E27FC236}">
                <a16:creationId xmlns:a16="http://schemas.microsoft.com/office/drawing/2014/main" id="{89ABD933-426A-8306-2A13-9163F2485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" name="Rectangle : coins arrondis 46">
            <a:hlinkClick r:id="rId4" highlightClick="1"/>
            <a:hlinkHover r:id="rId5"/>
            <a:extLst>
              <a:ext uri="{FF2B5EF4-FFF2-40B4-BE49-F238E27FC236}">
                <a16:creationId xmlns:a16="http://schemas.microsoft.com/office/drawing/2014/main" id="{D71E8534-7ADE-E9BC-CF69-2F40F252CDFA}"/>
              </a:ext>
            </a:extLst>
          </p:cNvPr>
          <p:cNvSpPr/>
          <p:nvPr/>
        </p:nvSpPr>
        <p:spPr>
          <a:xfrm>
            <a:off x="3216309" y="330242"/>
            <a:ext cx="2568654" cy="459697"/>
          </a:xfrm>
          <a:prstGeom prst="roundRect">
            <a:avLst/>
          </a:prstGeom>
          <a:solidFill>
            <a:srgbClr val="28B675"/>
          </a:solidFill>
          <a:ln>
            <a:solidFill>
              <a:srgbClr val="28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Faire l’activité en ligne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0772C0-DF40-7770-459F-D65126571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7187" y="1912049"/>
            <a:ext cx="902286" cy="5364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311F2E-0E6A-C474-4AF6-8361FA215D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3667" y="1541483"/>
            <a:ext cx="969348" cy="5364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0756609-B5DF-B691-2524-B06CC849BA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4978" y="1531063"/>
            <a:ext cx="1127858" cy="5425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70092A2-E65A-0EC9-5025-4EDF744C9F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9260" y="1911457"/>
            <a:ext cx="1152244" cy="53649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BDB95A5-B318-42C6-ECDC-14113275BF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8547" y="1534111"/>
            <a:ext cx="1249788" cy="53649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5CE73D3-8F23-3EB3-69B9-64563A09B1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9998" y="1911783"/>
            <a:ext cx="969348" cy="542591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86AB9AEB-903D-FA42-8395-EDFE6E40A7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838" y="1541483"/>
            <a:ext cx="877900" cy="536494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C87B4CD4-F2CF-D12F-DCFE-E8DF311026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95651" y="1154050"/>
            <a:ext cx="1365622" cy="536494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2592EF32-96D2-F990-A6C1-00404AE203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8865" y="1526688"/>
            <a:ext cx="1426588" cy="542591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E5FE68A2-F50C-ABAC-F6CA-E0D2A3A282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47432" y="1535180"/>
            <a:ext cx="963251" cy="536494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A7FADBB6-B89B-8DBC-D444-D0BD381C5E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74787" y="1542944"/>
            <a:ext cx="1237595" cy="536494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C47B0914-A363-AC69-7A0E-F8E311C793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9385" y="1916079"/>
            <a:ext cx="1219306" cy="536494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163232C6-61C8-7EA9-8C21-477892AD81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86045" y="1912110"/>
            <a:ext cx="810838" cy="542591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084072C2-B712-B741-8BE2-816537E403B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63087" y="1914832"/>
            <a:ext cx="969348" cy="536494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72B7E190-37B3-76DC-2698-D5A117202A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66946" y="1913324"/>
            <a:ext cx="792549" cy="542591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2256ACFA-21BA-8E6D-DB1C-7B2F4FEE910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5495" y="790987"/>
            <a:ext cx="640135" cy="499915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0BC80A67-A2A6-9CA4-16AE-14F64D13DC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39437" y="778964"/>
            <a:ext cx="987638" cy="499915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8D5F8ED5-A07C-BB56-292D-9469E33FF3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07364" y="778964"/>
            <a:ext cx="1213209" cy="499915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CB9CFD41-EF81-1369-3147-5553757438F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00895" y="778963"/>
            <a:ext cx="1066892" cy="499915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5148C09C-302C-DAAC-E24C-B8EBB5158E2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7112" y="782678"/>
            <a:ext cx="1103472" cy="499915"/>
          </a:xfrm>
          <a:prstGeom prst="rect">
            <a:avLst/>
          </a:prstGeom>
        </p:spPr>
      </p:pic>
      <p:pic>
        <p:nvPicPr>
          <p:cNvPr id="123" name="Image 122">
            <a:extLst>
              <a:ext uri="{FF2B5EF4-FFF2-40B4-BE49-F238E27FC236}">
                <a16:creationId xmlns:a16="http://schemas.microsoft.com/office/drawing/2014/main" id="{CB318EC7-355F-737A-D365-8F238A62C20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44181" y="784439"/>
            <a:ext cx="926672" cy="493819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9A4BEDD7-3108-194B-7472-073CBAC1AA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04561" y="785312"/>
            <a:ext cx="780356" cy="499915"/>
          </a:xfrm>
          <a:prstGeom prst="rect">
            <a:avLst/>
          </a:prstGeom>
        </p:spPr>
      </p:pic>
      <p:pic>
        <p:nvPicPr>
          <p:cNvPr id="127" name="Image 126">
            <a:extLst>
              <a:ext uri="{FF2B5EF4-FFF2-40B4-BE49-F238E27FC236}">
                <a16:creationId xmlns:a16="http://schemas.microsoft.com/office/drawing/2014/main" id="{D1E4C4D2-AFFC-2A3A-CD51-37F1819F6D3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89421" y="788630"/>
            <a:ext cx="853514" cy="499915"/>
          </a:xfrm>
          <a:prstGeom prst="rect">
            <a:avLst/>
          </a:prstGeom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1EB3F1EB-73DB-3469-B812-D0129292A45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91623" y="1172340"/>
            <a:ext cx="877900" cy="499915"/>
          </a:xfrm>
          <a:prstGeom prst="rect">
            <a:avLst/>
          </a:prstGeom>
        </p:spPr>
      </p:pic>
      <p:pic>
        <p:nvPicPr>
          <p:cNvPr id="131" name="Image 130">
            <a:extLst>
              <a:ext uri="{FF2B5EF4-FFF2-40B4-BE49-F238E27FC236}">
                <a16:creationId xmlns:a16="http://schemas.microsoft.com/office/drawing/2014/main" id="{64622FCC-7012-BDF1-F985-001508D25C1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573869" y="1172340"/>
            <a:ext cx="841321" cy="499915"/>
          </a:xfrm>
          <a:prstGeom prst="rect">
            <a:avLst/>
          </a:prstGeom>
        </p:spPr>
      </p:pic>
      <p:pic>
        <p:nvPicPr>
          <p:cNvPr id="138" name="Image 137">
            <a:extLst>
              <a:ext uri="{FF2B5EF4-FFF2-40B4-BE49-F238E27FC236}">
                <a16:creationId xmlns:a16="http://schemas.microsoft.com/office/drawing/2014/main" id="{1CE4F192-228F-7EA0-1491-43BD16CEC6A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460612" y="1170085"/>
            <a:ext cx="969348" cy="499915"/>
          </a:xfrm>
          <a:prstGeom prst="rect">
            <a:avLst/>
          </a:prstGeom>
        </p:spPr>
      </p:pic>
      <p:pic>
        <p:nvPicPr>
          <p:cNvPr id="140" name="Image 139">
            <a:extLst>
              <a:ext uri="{FF2B5EF4-FFF2-40B4-BE49-F238E27FC236}">
                <a16:creationId xmlns:a16="http://schemas.microsoft.com/office/drawing/2014/main" id="{F88447AB-AF78-5E84-0F6C-81908DF4E12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436818" y="1182657"/>
            <a:ext cx="932769" cy="493819"/>
          </a:xfrm>
          <a:prstGeom prst="rect">
            <a:avLst/>
          </a:prstGeom>
        </p:spPr>
      </p:pic>
      <p:pic>
        <p:nvPicPr>
          <p:cNvPr id="147" name="Image 146">
            <a:extLst>
              <a:ext uri="{FF2B5EF4-FFF2-40B4-BE49-F238E27FC236}">
                <a16:creationId xmlns:a16="http://schemas.microsoft.com/office/drawing/2014/main" id="{92159FCF-540C-02A9-09C5-EEB01402CBB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473716" y="1170908"/>
            <a:ext cx="1243692" cy="493819"/>
          </a:xfrm>
          <a:prstGeom prst="rect">
            <a:avLst/>
          </a:prstGeom>
        </p:spPr>
      </p:pic>
      <p:pic>
        <p:nvPicPr>
          <p:cNvPr id="149" name="Image 148">
            <a:extLst>
              <a:ext uri="{FF2B5EF4-FFF2-40B4-BE49-F238E27FC236}">
                <a16:creationId xmlns:a16="http://schemas.microsoft.com/office/drawing/2014/main" id="{5BDC5653-1662-3B6E-B410-4D41DAEB493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350453" y="1171312"/>
            <a:ext cx="110956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B70567A5-D0B3-74EC-631A-1F3D35830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texte, capture d’écran, Police, affichage&#10;&#10;Description générée automatiquement">
            <a:extLst>
              <a:ext uri="{FF2B5EF4-FFF2-40B4-BE49-F238E27FC236}">
                <a16:creationId xmlns:a16="http://schemas.microsoft.com/office/drawing/2014/main" id="{EB17FAFE-CAA6-7F6B-4B1F-A8FED8079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1809874A-E705-1E60-D552-DBA78EA20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Rectangle : coins arrondis 23">
            <a:hlinkClick r:id="rId4" highlightClick="1"/>
            <a:hlinkHover r:id="rId5"/>
            <a:extLst>
              <a:ext uri="{FF2B5EF4-FFF2-40B4-BE49-F238E27FC236}">
                <a16:creationId xmlns:a16="http://schemas.microsoft.com/office/drawing/2014/main" id="{C2A2C5DC-D992-4323-084A-B47127600FB3}"/>
              </a:ext>
            </a:extLst>
          </p:cNvPr>
          <p:cNvSpPr/>
          <p:nvPr/>
        </p:nvSpPr>
        <p:spPr>
          <a:xfrm>
            <a:off x="3398854" y="300647"/>
            <a:ext cx="2346291" cy="306745"/>
          </a:xfrm>
          <a:prstGeom prst="roundRect">
            <a:avLst/>
          </a:prstGeom>
          <a:solidFill>
            <a:srgbClr val="28B675"/>
          </a:solidFill>
          <a:ln>
            <a:solidFill>
              <a:srgbClr val="28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Faire l’activité en ligne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648D9B7A-B776-D7B2-2A66-874AD1491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48" y="597630"/>
            <a:ext cx="999911" cy="4320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CA4326C-9A88-A027-E37B-DED423BCF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2494" y="597785"/>
            <a:ext cx="893123" cy="432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1B315EAD-1FAD-5E65-C6EA-59FF584C32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5080" y="596916"/>
            <a:ext cx="800183" cy="432000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44E91979-9256-8B09-AF7D-74C3964A32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1828" y="611908"/>
            <a:ext cx="679551" cy="43200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BF0CD70C-030E-293B-1B5B-B3D1E9786C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3067" y="609173"/>
            <a:ext cx="741274" cy="432000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E808C823-2363-AE42-A922-0ACC50F32D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0939" y="612713"/>
            <a:ext cx="737797" cy="432000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1D8B31FA-10CE-606A-9CBF-47EA652F0B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6996" y="611622"/>
            <a:ext cx="917394" cy="432000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A4CE52A4-3DC3-D396-D898-17AAD843C8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8212" y="610336"/>
            <a:ext cx="721024" cy="450000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9FC95FF4-B904-C97D-C49D-42C7E3FB42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4490" y="604629"/>
            <a:ext cx="1169797" cy="432000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034A113B-D9B1-47EB-85DE-AE8A68E029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5714" y="936068"/>
            <a:ext cx="1045639" cy="432000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91E03AF0-B6C6-A088-514C-11F803CEAE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3095" y="925722"/>
            <a:ext cx="790361" cy="432000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F4914499-DFE4-B499-340F-2B599321653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56665" y="937507"/>
            <a:ext cx="1111549" cy="432000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8DA42328-87EC-0ADD-5D7F-0D6A43856A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01387" y="931157"/>
            <a:ext cx="1164945" cy="432000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715EC15B-68CA-60B3-CC99-9F33151D66F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96128" y="922157"/>
            <a:ext cx="685228" cy="450000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37BDC517-AA74-3100-D8E7-F3AD136E41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6561" y="934094"/>
            <a:ext cx="662728" cy="432000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8B964C28-C354-D32B-A8A3-BA01A7830D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90952" y="1274336"/>
            <a:ext cx="1053303" cy="432000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A4BC347F-AF23-EFA8-B448-5A05B00F4A5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98860" y="1290946"/>
            <a:ext cx="616450" cy="432000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B55B83E7-C6A8-A15B-EC8A-FB48DA1F203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18232" y="1278413"/>
            <a:ext cx="902831" cy="432000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6F1CE26F-E15D-E88D-CC6A-6C347386CA6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38698" y="1274336"/>
            <a:ext cx="820314" cy="432000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0805CC25-AA56-76D4-317C-9686BB16BD8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91546" y="1612211"/>
            <a:ext cx="1063012" cy="432000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0FC45558-A12F-D0CB-8E92-69F0044045B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4200" y="1610368"/>
            <a:ext cx="1134001" cy="432000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668C78E9-F1FC-A3CF-2ADA-C5227710198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59542" y="1271076"/>
            <a:ext cx="805753" cy="432000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C54B1BF4-9C3B-D2B9-A44C-B127F6F76B3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43583" y="934094"/>
            <a:ext cx="1058158" cy="432000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8F135AD8-0568-D0EB-005D-1ACBA59F9DB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56051" y="1274336"/>
            <a:ext cx="975640" cy="432000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E32C9A52-7780-514E-BE9E-6D91CAFD4FF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334299" y="1282761"/>
            <a:ext cx="674697" cy="432000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F38CB2F0-3AC5-E3B1-8959-F3EBFFAAC08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97203" y="1282761"/>
            <a:ext cx="1179505" cy="432000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B6DC69C4-C66B-B7CF-8E94-B1C281F2AC6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4444" y="1275924"/>
            <a:ext cx="1096988" cy="432000"/>
          </a:xfrm>
          <a:prstGeom prst="rect">
            <a:avLst/>
          </a:prstGeom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56F4BAFF-843E-41CC-E347-AEC8734CDDB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655058" y="936068"/>
            <a:ext cx="878728" cy="432000"/>
          </a:xfrm>
          <a:prstGeom prst="rect">
            <a:avLst/>
          </a:prstGeom>
        </p:spPr>
      </p:pic>
      <p:pic>
        <p:nvPicPr>
          <p:cNvPr id="131" name="Image 130">
            <a:extLst>
              <a:ext uri="{FF2B5EF4-FFF2-40B4-BE49-F238E27FC236}">
                <a16:creationId xmlns:a16="http://schemas.microsoft.com/office/drawing/2014/main" id="{00998347-8DC6-7FEA-F201-48CC18945AF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488716" y="940109"/>
            <a:ext cx="76581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574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0383597-FFCD-4561-95E1-3FDC489F5D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8EC51C-BA79-4797-859E-6161942C070D}"/>
</file>

<file path=customXml/itemProps3.xml><?xml version="1.0" encoding="utf-8"?>
<ds:datastoreItem xmlns:ds="http://schemas.openxmlformats.org/officeDocument/2006/customXml" ds:itemID="{0CCAE123-4399-4A3D-A10E-82D70F2A3F32}">
  <ds:schemaRefs>
    <ds:schemaRef ds:uri="http://schemas.microsoft.com/office/infopath/2007/PartnerControls"/>
    <ds:schemaRef ds:uri="http://purl.org/dc/terms/"/>
    <ds:schemaRef ds:uri="85c0154b-c1f1-454a-9cce-58d1a683144e"/>
    <ds:schemaRef ds:uri="http://schemas.microsoft.com/office/2006/documentManagement/types"/>
    <ds:schemaRef ds:uri="78930844-7ca7-4771-ad53-9658c2095a47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1711</Words>
  <Application>Microsoft Office PowerPoint</Application>
  <PresentationFormat>Affichage à l'écran (4:3)</PresentationFormat>
  <Paragraphs>170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Source Sans Pro</vt:lpstr>
      <vt:lpstr>Symbol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BELLEMIN SANDRA</cp:lastModifiedBy>
  <cp:revision>3</cp:revision>
  <dcterms:created xsi:type="dcterms:W3CDTF">2023-02-21T16:22:20Z</dcterms:created>
  <dcterms:modified xsi:type="dcterms:W3CDTF">2023-09-15T15:29:16Z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191700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