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8"/>
  </p:notesMasterIdLst>
  <p:sldIdLst>
    <p:sldId id="257" r:id="rId5"/>
    <p:sldId id="269" r:id="rId6"/>
    <p:sldId id="280" r:id="rId7"/>
    <p:sldId id="271" r:id="rId8"/>
    <p:sldId id="281" r:id="rId9"/>
    <p:sldId id="270" r:id="rId10"/>
    <p:sldId id="272" r:id="rId11"/>
    <p:sldId id="273" r:id="rId12"/>
    <p:sldId id="274" r:id="rId13"/>
    <p:sldId id="275" r:id="rId14"/>
    <p:sldId id="276" r:id="rId15"/>
    <p:sldId id="258" r:id="rId16"/>
    <p:sldId id="260" r:id="rId17"/>
    <p:sldId id="259" r:id="rId18"/>
    <p:sldId id="261" r:id="rId19"/>
    <p:sldId id="262" r:id="rId20"/>
    <p:sldId id="265" r:id="rId21"/>
    <p:sldId id="264" r:id="rId22"/>
    <p:sldId id="266" r:id="rId23"/>
    <p:sldId id="267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CE8E05-0F37-B687-88E8-F9729D74434D}" name="Pierre Seve" initials="PS" userId="8e6332e977076201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4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B604F1-63B9-4EF9-A6D0-41B20ED52A18}" v="23" dt="2023-09-14T15:06:13.5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174" autoAdjust="0"/>
    <p:restoredTop sz="67685" autoAdjust="0"/>
  </p:normalViewPr>
  <p:slideViewPr>
    <p:cSldViewPr snapToGrid="0">
      <p:cViewPr varScale="1">
        <p:scale>
          <a:sx n="74" d="100"/>
          <a:sy n="74" d="100"/>
        </p:scale>
        <p:origin x="1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35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NUBERT CLAIRE" userId="463e7911-c62c-4422-9308-3a4a3529b03e" providerId="ADAL" clId="{B4A3620A-64C5-4A74-B944-FE6E6048446C}"/>
    <pc:docChg chg="modSld">
      <pc:chgData name="CORNUBERT CLAIRE" userId="463e7911-c62c-4422-9308-3a4a3529b03e" providerId="ADAL" clId="{B4A3620A-64C5-4A74-B944-FE6E6048446C}" dt="2023-09-15T13:23:27.360" v="7" actId="113"/>
      <pc:docMkLst>
        <pc:docMk/>
      </pc:docMkLst>
      <pc:sldChg chg="modNotesTx">
        <pc:chgData name="CORNUBERT CLAIRE" userId="463e7911-c62c-4422-9308-3a4a3529b03e" providerId="ADAL" clId="{B4A3620A-64C5-4A74-B944-FE6E6048446C}" dt="2023-09-15T13:23:27.360" v="7" actId="113"/>
        <pc:sldMkLst>
          <pc:docMk/>
          <pc:sldMk cId="3537156833" sldId="258"/>
        </pc:sldMkLst>
      </pc:sldChg>
      <pc:sldChg chg="modNotesTx">
        <pc:chgData name="CORNUBERT CLAIRE" userId="463e7911-c62c-4422-9308-3a4a3529b03e" providerId="ADAL" clId="{B4A3620A-64C5-4A74-B944-FE6E6048446C}" dt="2023-09-15T13:22:43.072" v="2" actId="20577"/>
        <pc:sldMkLst>
          <pc:docMk/>
          <pc:sldMk cId="3896956965" sldId="274"/>
        </pc:sldMkLst>
      </pc:sldChg>
      <pc:sldChg chg="modNotesTx">
        <pc:chgData name="CORNUBERT CLAIRE" userId="463e7911-c62c-4422-9308-3a4a3529b03e" providerId="ADAL" clId="{B4A3620A-64C5-4A74-B944-FE6E6048446C}" dt="2023-09-15T13:23:19.255" v="6" actId="5793"/>
        <pc:sldMkLst>
          <pc:docMk/>
          <pc:sldMk cId="608520123" sldId="276"/>
        </pc:sldMkLst>
      </pc:sldChg>
    </pc:docChg>
  </pc:docChgLst>
  <pc:docChgLst>
    <pc:chgData name="BELLEMIN SANDRA" userId="5fe4e071-d3f4-40df-970f-ee8fcf898346" providerId="ADAL" clId="{91B604F1-63B9-4EF9-A6D0-41B20ED52A18}"/>
    <pc:docChg chg="custSel modSld">
      <pc:chgData name="BELLEMIN SANDRA" userId="5fe4e071-d3f4-40df-970f-ee8fcf898346" providerId="ADAL" clId="{91B604F1-63B9-4EF9-A6D0-41B20ED52A18}" dt="2023-09-14T15:06:13.512" v="49"/>
      <pc:docMkLst>
        <pc:docMk/>
      </pc:docMkLst>
      <pc:sldChg chg="addSp delSp modSp mod modClrScheme chgLayout">
        <pc:chgData name="BELLEMIN SANDRA" userId="5fe4e071-d3f4-40df-970f-ee8fcf898346" providerId="ADAL" clId="{91B604F1-63B9-4EF9-A6D0-41B20ED52A18}" dt="2023-09-14T15:04:28.335" v="2"/>
        <pc:sldMkLst>
          <pc:docMk/>
          <pc:sldMk cId="2831511051" sldId="257"/>
        </pc:sldMkLst>
        <pc:spChg chg="del">
          <ac:chgData name="BELLEMIN SANDRA" userId="5fe4e071-d3f4-40df-970f-ee8fcf898346" providerId="ADAL" clId="{91B604F1-63B9-4EF9-A6D0-41B20ED52A18}" dt="2023-09-14T15:04:27.269" v="1" actId="478"/>
          <ac:spMkLst>
            <pc:docMk/>
            <pc:sldMk cId="2831511051" sldId="257"/>
            <ac:spMk id="2" creationId="{B0E1FA4D-012B-DBFA-4D7E-196C6C09C61C}"/>
          </ac:spMkLst>
        </pc:spChg>
        <pc:spChg chg="del">
          <ac:chgData name="BELLEMIN SANDRA" userId="5fe4e071-d3f4-40df-970f-ee8fcf898346" providerId="ADAL" clId="{91B604F1-63B9-4EF9-A6D0-41B20ED52A18}" dt="2023-09-14T15:04:27.269" v="1" actId="478"/>
          <ac:spMkLst>
            <pc:docMk/>
            <pc:sldMk cId="2831511051" sldId="257"/>
            <ac:spMk id="3" creationId="{EA5AC6B8-05DB-6C77-66F9-BC28DCC806C3}"/>
          </ac:spMkLst>
        </pc:spChg>
        <pc:picChg chg="add mod">
          <ac:chgData name="BELLEMIN SANDRA" userId="5fe4e071-d3f4-40df-970f-ee8fcf898346" providerId="ADAL" clId="{91B604F1-63B9-4EF9-A6D0-41B20ED52A18}" dt="2023-09-14T15:04:28.335" v="2"/>
          <ac:picMkLst>
            <pc:docMk/>
            <pc:sldMk cId="2831511051" sldId="257"/>
            <ac:picMk id="5" creationId="{C507734E-3149-6C35-EA23-0B9449330764}"/>
          </ac:picMkLst>
        </pc:picChg>
      </pc:sldChg>
      <pc:sldChg chg="addSp delSp modSp mod modClrScheme chgLayout">
        <pc:chgData name="BELLEMIN SANDRA" userId="5fe4e071-d3f4-40df-970f-ee8fcf898346" providerId="ADAL" clId="{91B604F1-63B9-4EF9-A6D0-41B20ED52A18}" dt="2023-09-14T15:05:17.976" v="25"/>
        <pc:sldMkLst>
          <pc:docMk/>
          <pc:sldMk cId="3537156833" sldId="258"/>
        </pc:sldMkLst>
        <pc:spChg chg="del">
          <ac:chgData name="BELLEMIN SANDRA" userId="5fe4e071-d3f4-40df-970f-ee8fcf898346" providerId="ADAL" clId="{91B604F1-63B9-4EF9-A6D0-41B20ED52A18}" dt="2023-09-14T15:05:16.932" v="24" actId="478"/>
          <ac:spMkLst>
            <pc:docMk/>
            <pc:sldMk cId="3537156833" sldId="258"/>
            <ac:spMk id="3" creationId="{E7B2FF17-6E94-A8E2-AFBC-4142F6D1F540}"/>
          </ac:spMkLst>
        </pc:spChg>
        <pc:picChg chg="del">
          <ac:chgData name="BELLEMIN SANDRA" userId="5fe4e071-d3f4-40df-970f-ee8fcf898346" providerId="ADAL" clId="{91B604F1-63B9-4EF9-A6D0-41B20ED52A18}" dt="2023-09-14T15:05:16.932" v="24" actId="478"/>
          <ac:picMkLst>
            <pc:docMk/>
            <pc:sldMk cId="3537156833" sldId="258"/>
            <ac:picMk id="2" creationId="{6F40DAB4-8C4D-9F4B-5D89-95B24C4616EC}"/>
          </ac:picMkLst>
        </pc:picChg>
        <pc:picChg chg="add mod">
          <ac:chgData name="BELLEMIN SANDRA" userId="5fe4e071-d3f4-40df-970f-ee8fcf898346" providerId="ADAL" clId="{91B604F1-63B9-4EF9-A6D0-41B20ED52A18}" dt="2023-09-14T15:05:17.976" v="25"/>
          <ac:picMkLst>
            <pc:docMk/>
            <pc:sldMk cId="3537156833" sldId="258"/>
            <ac:picMk id="5" creationId="{3D556E7F-5F52-B17A-A6DA-3B8FE7B88F29}"/>
          </ac:picMkLst>
        </pc:picChg>
      </pc:sldChg>
      <pc:sldChg chg="addSp delSp modSp mod modClrScheme chgLayout">
        <pc:chgData name="BELLEMIN SANDRA" userId="5fe4e071-d3f4-40df-970f-ee8fcf898346" providerId="ADAL" clId="{91B604F1-63B9-4EF9-A6D0-41B20ED52A18}" dt="2023-09-14T15:05:28.577" v="29"/>
        <pc:sldMkLst>
          <pc:docMk/>
          <pc:sldMk cId="2258528084" sldId="259"/>
        </pc:sldMkLst>
        <pc:picChg chg="add mod">
          <ac:chgData name="BELLEMIN SANDRA" userId="5fe4e071-d3f4-40df-970f-ee8fcf898346" providerId="ADAL" clId="{91B604F1-63B9-4EF9-A6D0-41B20ED52A18}" dt="2023-09-14T15:05:28.577" v="29"/>
          <ac:picMkLst>
            <pc:docMk/>
            <pc:sldMk cId="2258528084" sldId="259"/>
            <ac:picMk id="3" creationId="{36081DFC-BD24-7610-365C-A22A4404E01F}"/>
          </ac:picMkLst>
        </pc:picChg>
        <pc:picChg chg="del">
          <ac:chgData name="BELLEMIN SANDRA" userId="5fe4e071-d3f4-40df-970f-ee8fcf898346" providerId="ADAL" clId="{91B604F1-63B9-4EF9-A6D0-41B20ED52A18}" dt="2023-09-14T15:05:25.419" v="28" actId="478"/>
          <ac:picMkLst>
            <pc:docMk/>
            <pc:sldMk cId="2258528084" sldId="259"/>
            <ac:picMk id="9" creationId="{201E464F-2E0D-793F-FABE-71158BF48286}"/>
          </ac:picMkLst>
        </pc:picChg>
        <pc:picChg chg="del">
          <ac:chgData name="BELLEMIN SANDRA" userId="5fe4e071-d3f4-40df-970f-ee8fcf898346" providerId="ADAL" clId="{91B604F1-63B9-4EF9-A6D0-41B20ED52A18}" dt="2023-09-14T15:05:25.419" v="28" actId="478"/>
          <ac:picMkLst>
            <pc:docMk/>
            <pc:sldMk cId="2258528084" sldId="259"/>
            <ac:picMk id="10" creationId="{78F286DF-CC13-7343-29F0-E0335321E84D}"/>
          </ac:picMkLst>
        </pc:picChg>
      </pc:sldChg>
      <pc:sldChg chg="addSp delSp modSp mod modClrScheme chgLayout">
        <pc:chgData name="BELLEMIN SANDRA" userId="5fe4e071-d3f4-40df-970f-ee8fcf898346" providerId="ADAL" clId="{91B604F1-63B9-4EF9-A6D0-41B20ED52A18}" dt="2023-09-14T15:05:22.333" v="27"/>
        <pc:sldMkLst>
          <pc:docMk/>
          <pc:sldMk cId="4039830727" sldId="260"/>
        </pc:sldMkLst>
        <pc:picChg chg="del">
          <ac:chgData name="BELLEMIN SANDRA" userId="5fe4e071-d3f4-40df-970f-ee8fcf898346" providerId="ADAL" clId="{91B604F1-63B9-4EF9-A6D0-41B20ED52A18}" dt="2023-09-14T15:05:21.309" v="26" actId="478"/>
          <ac:picMkLst>
            <pc:docMk/>
            <pc:sldMk cId="4039830727" sldId="260"/>
            <ac:picMk id="3" creationId="{62564C51-685E-00A0-6F56-A730DEF6FD65}"/>
          </ac:picMkLst>
        </pc:picChg>
        <pc:picChg chg="add mod">
          <ac:chgData name="BELLEMIN SANDRA" userId="5fe4e071-d3f4-40df-970f-ee8fcf898346" providerId="ADAL" clId="{91B604F1-63B9-4EF9-A6D0-41B20ED52A18}" dt="2023-09-14T15:05:22.333" v="27"/>
          <ac:picMkLst>
            <pc:docMk/>
            <pc:sldMk cId="4039830727" sldId="260"/>
            <ac:picMk id="4" creationId="{AF010AF6-669F-0473-9667-44F50B27653A}"/>
          </ac:picMkLst>
        </pc:picChg>
        <pc:picChg chg="del">
          <ac:chgData name="BELLEMIN SANDRA" userId="5fe4e071-d3f4-40df-970f-ee8fcf898346" providerId="ADAL" clId="{91B604F1-63B9-4EF9-A6D0-41B20ED52A18}" dt="2023-09-14T15:05:21.309" v="26" actId="478"/>
          <ac:picMkLst>
            <pc:docMk/>
            <pc:sldMk cId="4039830727" sldId="260"/>
            <ac:picMk id="10" creationId="{BACFF0E7-4587-9FBD-DD50-4F7A33D65C93}"/>
          </ac:picMkLst>
        </pc:picChg>
      </pc:sldChg>
      <pc:sldChg chg="addSp delSp modSp mod modClrScheme chgLayout">
        <pc:chgData name="BELLEMIN SANDRA" userId="5fe4e071-d3f4-40df-970f-ee8fcf898346" providerId="ADAL" clId="{91B604F1-63B9-4EF9-A6D0-41B20ED52A18}" dt="2023-09-14T15:05:33.771" v="31"/>
        <pc:sldMkLst>
          <pc:docMk/>
          <pc:sldMk cId="2208483771" sldId="261"/>
        </pc:sldMkLst>
        <pc:picChg chg="del">
          <ac:chgData name="BELLEMIN SANDRA" userId="5fe4e071-d3f4-40df-970f-ee8fcf898346" providerId="ADAL" clId="{91B604F1-63B9-4EF9-A6D0-41B20ED52A18}" dt="2023-09-14T15:05:32.835" v="30" actId="478"/>
          <ac:picMkLst>
            <pc:docMk/>
            <pc:sldMk cId="2208483771" sldId="261"/>
            <ac:picMk id="2" creationId="{907A7362-B69E-8308-0AF4-8A1D5797ECE1}"/>
          </ac:picMkLst>
        </pc:picChg>
        <pc:picChg chg="add mod">
          <ac:chgData name="BELLEMIN SANDRA" userId="5fe4e071-d3f4-40df-970f-ee8fcf898346" providerId="ADAL" clId="{91B604F1-63B9-4EF9-A6D0-41B20ED52A18}" dt="2023-09-14T15:05:33.771" v="31"/>
          <ac:picMkLst>
            <pc:docMk/>
            <pc:sldMk cId="2208483771" sldId="261"/>
            <ac:picMk id="4" creationId="{E80B9D11-3BFD-C7C9-EAEB-FDE507405F15}"/>
          </ac:picMkLst>
        </pc:picChg>
        <pc:picChg chg="del">
          <ac:chgData name="BELLEMIN SANDRA" userId="5fe4e071-d3f4-40df-970f-ee8fcf898346" providerId="ADAL" clId="{91B604F1-63B9-4EF9-A6D0-41B20ED52A18}" dt="2023-09-14T15:05:32.835" v="30" actId="478"/>
          <ac:picMkLst>
            <pc:docMk/>
            <pc:sldMk cId="2208483771" sldId="261"/>
            <ac:picMk id="8" creationId="{ADC37113-8156-3415-9E4A-8990B88F1C07}"/>
          </ac:picMkLst>
        </pc:picChg>
        <pc:picChg chg="del">
          <ac:chgData name="BELLEMIN SANDRA" userId="5fe4e071-d3f4-40df-970f-ee8fcf898346" providerId="ADAL" clId="{91B604F1-63B9-4EF9-A6D0-41B20ED52A18}" dt="2023-09-14T15:05:32.835" v="30" actId="478"/>
          <ac:picMkLst>
            <pc:docMk/>
            <pc:sldMk cId="2208483771" sldId="261"/>
            <ac:picMk id="9" creationId="{7B7F23D7-7064-8F15-93AD-4925DFEA8D6C}"/>
          </ac:picMkLst>
        </pc:picChg>
      </pc:sldChg>
      <pc:sldChg chg="addSp delSp modSp mod modClrScheme chgLayout">
        <pc:chgData name="BELLEMIN SANDRA" userId="5fe4e071-d3f4-40df-970f-ee8fcf898346" providerId="ADAL" clId="{91B604F1-63B9-4EF9-A6D0-41B20ED52A18}" dt="2023-09-14T15:05:38.731" v="33"/>
        <pc:sldMkLst>
          <pc:docMk/>
          <pc:sldMk cId="2525141028" sldId="262"/>
        </pc:sldMkLst>
        <pc:picChg chg="add mod">
          <ac:chgData name="BELLEMIN SANDRA" userId="5fe4e071-d3f4-40df-970f-ee8fcf898346" providerId="ADAL" clId="{91B604F1-63B9-4EF9-A6D0-41B20ED52A18}" dt="2023-09-14T15:05:38.731" v="33"/>
          <ac:picMkLst>
            <pc:docMk/>
            <pc:sldMk cId="2525141028" sldId="262"/>
            <ac:picMk id="3" creationId="{CD3E66A8-974F-BD3A-01D7-B0A8AAA63AB3}"/>
          </ac:picMkLst>
        </pc:picChg>
        <pc:picChg chg="del">
          <ac:chgData name="BELLEMIN SANDRA" userId="5fe4e071-d3f4-40df-970f-ee8fcf898346" providerId="ADAL" clId="{91B604F1-63B9-4EF9-A6D0-41B20ED52A18}" dt="2023-09-14T15:05:37.674" v="32" actId="478"/>
          <ac:picMkLst>
            <pc:docMk/>
            <pc:sldMk cId="2525141028" sldId="262"/>
            <ac:picMk id="7" creationId="{FBB284FA-53E9-9248-262C-A472337D4D92}"/>
          </ac:picMkLst>
        </pc:picChg>
        <pc:picChg chg="del">
          <ac:chgData name="BELLEMIN SANDRA" userId="5fe4e071-d3f4-40df-970f-ee8fcf898346" providerId="ADAL" clId="{91B604F1-63B9-4EF9-A6D0-41B20ED52A18}" dt="2023-09-14T15:05:37.674" v="32" actId="478"/>
          <ac:picMkLst>
            <pc:docMk/>
            <pc:sldMk cId="2525141028" sldId="262"/>
            <ac:picMk id="8" creationId="{F4D24536-5529-A38B-AC70-69FB1FD3FAA0}"/>
          </ac:picMkLst>
        </pc:picChg>
        <pc:picChg chg="del">
          <ac:chgData name="BELLEMIN SANDRA" userId="5fe4e071-d3f4-40df-970f-ee8fcf898346" providerId="ADAL" clId="{91B604F1-63B9-4EF9-A6D0-41B20ED52A18}" dt="2023-09-14T15:05:37.674" v="32" actId="478"/>
          <ac:picMkLst>
            <pc:docMk/>
            <pc:sldMk cId="2525141028" sldId="262"/>
            <ac:picMk id="9" creationId="{28ECC553-A2BA-4152-20B0-37E20C4D0B31}"/>
          </ac:picMkLst>
        </pc:picChg>
      </pc:sldChg>
      <pc:sldChg chg="addSp delSp modSp mod modClrScheme chgLayout">
        <pc:chgData name="BELLEMIN SANDRA" userId="5fe4e071-d3f4-40df-970f-ee8fcf898346" providerId="ADAL" clId="{91B604F1-63B9-4EF9-A6D0-41B20ED52A18}" dt="2023-09-14T15:05:48.610" v="37"/>
        <pc:sldMkLst>
          <pc:docMk/>
          <pc:sldMk cId="3630428979" sldId="264"/>
        </pc:sldMkLst>
        <pc:picChg chg="add mod">
          <ac:chgData name="BELLEMIN SANDRA" userId="5fe4e071-d3f4-40df-970f-ee8fcf898346" providerId="ADAL" clId="{91B604F1-63B9-4EF9-A6D0-41B20ED52A18}" dt="2023-09-14T15:05:48.610" v="37"/>
          <ac:picMkLst>
            <pc:docMk/>
            <pc:sldMk cId="3630428979" sldId="264"/>
            <ac:picMk id="3" creationId="{6A0FE075-606B-019C-75F2-053A6F66FC38}"/>
          </ac:picMkLst>
        </pc:picChg>
        <pc:picChg chg="del">
          <ac:chgData name="BELLEMIN SANDRA" userId="5fe4e071-d3f4-40df-970f-ee8fcf898346" providerId="ADAL" clId="{91B604F1-63B9-4EF9-A6D0-41B20ED52A18}" dt="2023-09-14T15:05:45.883" v="36" actId="478"/>
          <ac:picMkLst>
            <pc:docMk/>
            <pc:sldMk cId="3630428979" sldId="264"/>
            <ac:picMk id="4" creationId="{636B860B-FFAD-8A1E-D452-D94BCC919B7D}"/>
          </ac:picMkLst>
        </pc:picChg>
        <pc:picChg chg="del">
          <ac:chgData name="BELLEMIN SANDRA" userId="5fe4e071-d3f4-40df-970f-ee8fcf898346" providerId="ADAL" clId="{91B604F1-63B9-4EF9-A6D0-41B20ED52A18}" dt="2023-09-14T15:05:45.883" v="36" actId="478"/>
          <ac:picMkLst>
            <pc:docMk/>
            <pc:sldMk cId="3630428979" sldId="264"/>
            <ac:picMk id="5" creationId="{2F9A61CF-2E63-CBE1-F213-10E5B0C21EA6}"/>
          </ac:picMkLst>
        </pc:picChg>
      </pc:sldChg>
      <pc:sldChg chg="addSp delSp modSp mod modClrScheme chgLayout">
        <pc:chgData name="BELLEMIN SANDRA" userId="5fe4e071-d3f4-40df-970f-ee8fcf898346" providerId="ADAL" clId="{91B604F1-63B9-4EF9-A6D0-41B20ED52A18}" dt="2023-09-14T15:05:42.676" v="35"/>
        <pc:sldMkLst>
          <pc:docMk/>
          <pc:sldMk cId="1394237374" sldId="265"/>
        </pc:sldMkLst>
        <pc:picChg chg="del">
          <ac:chgData name="BELLEMIN SANDRA" userId="5fe4e071-d3f4-40df-970f-ee8fcf898346" providerId="ADAL" clId="{91B604F1-63B9-4EF9-A6D0-41B20ED52A18}" dt="2023-09-14T15:05:41.661" v="34" actId="478"/>
          <ac:picMkLst>
            <pc:docMk/>
            <pc:sldMk cId="1394237374" sldId="265"/>
            <ac:picMk id="3" creationId="{4C12F919-8261-8FB1-E8BC-77F513468739}"/>
          </ac:picMkLst>
        </pc:picChg>
        <pc:picChg chg="del">
          <ac:chgData name="BELLEMIN SANDRA" userId="5fe4e071-d3f4-40df-970f-ee8fcf898346" providerId="ADAL" clId="{91B604F1-63B9-4EF9-A6D0-41B20ED52A18}" dt="2023-09-14T15:05:41.661" v="34" actId="478"/>
          <ac:picMkLst>
            <pc:docMk/>
            <pc:sldMk cId="1394237374" sldId="265"/>
            <ac:picMk id="4" creationId="{A7C0C79B-21E9-25A5-B6C3-809B9F8217D2}"/>
          </ac:picMkLst>
        </pc:picChg>
        <pc:picChg chg="add mod">
          <ac:chgData name="BELLEMIN SANDRA" userId="5fe4e071-d3f4-40df-970f-ee8fcf898346" providerId="ADAL" clId="{91B604F1-63B9-4EF9-A6D0-41B20ED52A18}" dt="2023-09-14T15:05:42.676" v="35"/>
          <ac:picMkLst>
            <pc:docMk/>
            <pc:sldMk cId="1394237374" sldId="265"/>
            <ac:picMk id="5" creationId="{73F01654-BDA2-F194-7AD9-AA6ED4A2E0DF}"/>
          </ac:picMkLst>
        </pc:picChg>
      </pc:sldChg>
      <pc:sldChg chg="addSp delSp modSp mod modClrScheme chgLayout">
        <pc:chgData name="BELLEMIN SANDRA" userId="5fe4e071-d3f4-40df-970f-ee8fcf898346" providerId="ADAL" clId="{91B604F1-63B9-4EF9-A6D0-41B20ED52A18}" dt="2023-09-14T15:05:51.989" v="39"/>
        <pc:sldMkLst>
          <pc:docMk/>
          <pc:sldMk cId="2256401237" sldId="266"/>
        </pc:sldMkLst>
        <pc:picChg chg="del">
          <ac:chgData name="BELLEMIN SANDRA" userId="5fe4e071-d3f4-40df-970f-ee8fcf898346" providerId="ADAL" clId="{91B604F1-63B9-4EF9-A6D0-41B20ED52A18}" dt="2023-09-14T15:05:50.980" v="38" actId="478"/>
          <ac:picMkLst>
            <pc:docMk/>
            <pc:sldMk cId="2256401237" sldId="266"/>
            <ac:picMk id="3" creationId="{F6B66B50-497B-4400-6DD9-F81A2B17E02B}"/>
          </ac:picMkLst>
        </pc:picChg>
        <pc:picChg chg="del">
          <ac:chgData name="BELLEMIN SANDRA" userId="5fe4e071-d3f4-40df-970f-ee8fcf898346" providerId="ADAL" clId="{91B604F1-63B9-4EF9-A6D0-41B20ED52A18}" dt="2023-09-14T15:05:50.980" v="38" actId="478"/>
          <ac:picMkLst>
            <pc:docMk/>
            <pc:sldMk cId="2256401237" sldId="266"/>
            <ac:picMk id="4" creationId="{A39FB690-E070-69E9-E5DE-B620EB91B277}"/>
          </ac:picMkLst>
        </pc:picChg>
        <pc:picChg chg="add mod">
          <ac:chgData name="BELLEMIN SANDRA" userId="5fe4e071-d3f4-40df-970f-ee8fcf898346" providerId="ADAL" clId="{91B604F1-63B9-4EF9-A6D0-41B20ED52A18}" dt="2023-09-14T15:05:51.989" v="39"/>
          <ac:picMkLst>
            <pc:docMk/>
            <pc:sldMk cId="2256401237" sldId="266"/>
            <ac:picMk id="5" creationId="{BDCB41FA-D154-A893-7C64-ACDD5A99D098}"/>
          </ac:picMkLst>
        </pc:picChg>
      </pc:sldChg>
      <pc:sldChg chg="addSp delSp modSp mod modClrScheme chgLayout">
        <pc:chgData name="BELLEMIN SANDRA" userId="5fe4e071-d3f4-40df-970f-ee8fcf898346" providerId="ADAL" clId="{91B604F1-63B9-4EF9-A6D0-41B20ED52A18}" dt="2023-09-14T15:05:58.331" v="41"/>
        <pc:sldMkLst>
          <pc:docMk/>
          <pc:sldMk cId="4203061767" sldId="267"/>
        </pc:sldMkLst>
        <pc:picChg chg="del">
          <ac:chgData name="BELLEMIN SANDRA" userId="5fe4e071-d3f4-40df-970f-ee8fcf898346" providerId="ADAL" clId="{91B604F1-63B9-4EF9-A6D0-41B20ED52A18}" dt="2023-09-14T15:05:54.749" v="40" actId="478"/>
          <ac:picMkLst>
            <pc:docMk/>
            <pc:sldMk cId="4203061767" sldId="267"/>
            <ac:picMk id="2" creationId="{20E1C61B-7AC4-F73D-C1FD-0C72F64D1E57}"/>
          </ac:picMkLst>
        </pc:picChg>
        <pc:picChg chg="del">
          <ac:chgData name="BELLEMIN SANDRA" userId="5fe4e071-d3f4-40df-970f-ee8fcf898346" providerId="ADAL" clId="{91B604F1-63B9-4EF9-A6D0-41B20ED52A18}" dt="2023-09-14T15:05:54.749" v="40" actId="478"/>
          <ac:picMkLst>
            <pc:docMk/>
            <pc:sldMk cId="4203061767" sldId="267"/>
            <ac:picMk id="3" creationId="{A6F717C7-84DD-8273-5EC9-1AA31D6F160F}"/>
          </ac:picMkLst>
        </pc:picChg>
        <pc:picChg chg="add mod">
          <ac:chgData name="BELLEMIN SANDRA" userId="5fe4e071-d3f4-40df-970f-ee8fcf898346" providerId="ADAL" clId="{91B604F1-63B9-4EF9-A6D0-41B20ED52A18}" dt="2023-09-14T15:05:58.331" v="41"/>
          <ac:picMkLst>
            <pc:docMk/>
            <pc:sldMk cId="4203061767" sldId="267"/>
            <ac:picMk id="5" creationId="{3B243F72-2D96-15B8-D883-493C6F474E4C}"/>
          </ac:picMkLst>
        </pc:picChg>
      </pc:sldChg>
      <pc:sldChg chg="addSp delSp modSp mod modClrScheme chgLayout">
        <pc:chgData name="BELLEMIN SANDRA" userId="5fe4e071-d3f4-40df-970f-ee8fcf898346" providerId="ADAL" clId="{91B604F1-63B9-4EF9-A6D0-41B20ED52A18}" dt="2023-09-14T15:04:32.602" v="4"/>
        <pc:sldMkLst>
          <pc:docMk/>
          <pc:sldMk cId="2623004367" sldId="269"/>
        </pc:sldMkLst>
        <pc:spChg chg="del">
          <ac:chgData name="BELLEMIN SANDRA" userId="5fe4e071-d3f4-40df-970f-ee8fcf898346" providerId="ADAL" clId="{91B604F1-63B9-4EF9-A6D0-41B20ED52A18}" dt="2023-09-14T15:04:31.371" v="3" actId="478"/>
          <ac:spMkLst>
            <pc:docMk/>
            <pc:sldMk cId="2623004367" sldId="269"/>
            <ac:spMk id="4" creationId="{06014161-5A7C-57C2-BCD8-5BFA9970E43C}"/>
          </ac:spMkLst>
        </pc:spChg>
        <pc:spChg chg="del">
          <ac:chgData name="BELLEMIN SANDRA" userId="5fe4e071-d3f4-40df-970f-ee8fcf898346" providerId="ADAL" clId="{91B604F1-63B9-4EF9-A6D0-41B20ED52A18}" dt="2023-09-14T15:04:31.371" v="3" actId="478"/>
          <ac:spMkLst>
            <pc:docMk/>
            <pc:sldMk cId="2623004367" sldId="269"/>
            <ac:spMk id="9" creationId="{5FD78B32-F223-2E1E-2DCE-CF879B1508F7}"/>
          </ac:spMkLst>
        </pc:spChg>
        <pc:picChg chg="add mod">
          <ac:chgData name="BELLEMIN SANDRA" userId="5fe4e071-d3f4-40df-970f-ee8fcf898346" providerId="ADAL" clId="{91B604F1-63B9-4EF9-A6D0-41B20ED52A18}" dt="2023-09-14T15:04:32.602" v="4"/>
          <ac:picMkLst>
            <pc:docMk/>
            <pc:sldMk cId="2623004367" sldId="269"/>
            <ac:picMk id="3" creationId="{637F16B8-71B9-4A85-4071-E04D0572F02D}"/>
          </ac:picMkLst>
        </pc:picChg>
      </pc:sldChg>
      <pc:sldChg chg="addSp delSp modSp mod modClrScheme chgLayout">
        <pc:chgData name="BELLEMIN SANDRA" userId="5fe4e071-d3f4-40df-970f-ee8fcf898346" providerId="ADAL" clId="{91B604F1-63B9-4EF9-A6D0-41B20ED52A18}" dt="2023-09-14T15:04:49.325" v="12"/>
        <pc:sldMkLst>
          <pc:docMk/>
          <pc:sldMk cId="1565612411" sldId="270"/>
        </pc:sldMkLst>
        <pc:grpChg chg="del">
          <ac:chgData name="BELLEMIN SANDRA" userId="5fe4e071-d3f4-40df-970f-ee8fcf898346" providerId="ADAL" clId="{91B604F1-63B9-4EF9-A6D0-41B20ED52A18}" dt="2023-09-14T15:04:48.004" v="11" actId="478"/>
          <ac:grpSpMkLst>
            <pc:docMk/>
            <pc:sldMk cId="1565612411" sldId="270"/>
            <ac:grpSpMk id="3" creationId="{64C200E7-DDB7-9DF4-0406-57837B710C8D}"/>
          </ac:grpSpMkLst>
        </pc:grpChg>
        <pc:picChg chg="add mod">
          <ac:chgData name="BELLEMIN SANDRA" userId="5fe4e071-d3f4-40df-970f-ee8fcf898346" providerId="ADAL" clId="{91B604F1-63B9-4EF9-A6D0-41B20ED52A18}" dt="2023-09-14T15:04:49.325" v="12"/>
          <ac:picMkLst>
            <pc:docMk/>
            <pc:sldMk cId="1565612411" sldId="270"/>
            <ac:picMk id="14" creationId="{441FCC2F-695C-B98D-7D7D-79FF164A47FD}"/>
          </ac:picMkLst>
        </pc:picChg>
      </pc:sldChg>
      <pc:sldChg chg="addSp delSp modSp mod modClrScheme chgLayout">
        <pc:chgData name="BELLEMIN SANDRA" userId="5fe4e071-d3f4-40df-970f-ee8fcf898346" providerId="ADAL" clId="{91B604F1-63B9-4EF9-A6D0-41B20ED52A18}" dt="2023-09-14T15:04:40.369" v="8"/>
        <pc:sldMkLst>
          <pc:docMk/>
          <pc:sldMk cId="3220892539" sldId="271"/>
        </pc:sldMkLst>
        <pc:spChg chg="del">
          <ac:chgData name="BELLEMIN SANDRA" userId="5fe4e071-d3f4-40df-970f-ee8fcf898346" providerId="ADAL" clId="{91B604F1-63B9-4EF9-A6D0-41B20ED52A18}" dt="2023-09-14T15:04:39.300" v="7" actId="478"/>
          <ac:spMkLst>
            <pc:docMk/>
            <pc:sldMk cId="3220892539" sldId="271"/>
            <ac:spMk id="2" creationId="{346FBA9A-A8D4-9CD8-E6F3-077693E9877C}"/>
          </ac:spMkLst>
        </pc:spChg>
        <pc:spChg chg="del">
          <ac:chgData name="BELLEMIN SANDRA" userId="5fe4e071-d3f4-40df-970f-ee8fcf898346" providerId="ADAL" clId="{91B604F1-63B9-4EF9-A6D0-41B20ED52A18}" dt="2023-09-14T15:04:39.300" v="7" actId="478"/>
          <ac:spMkLst>
            <pc:docMk/>
            <pc:sldMk cId="3220892539" sldId="271"/>
            <ac:spMk id="3" creationId="{A07EDA38-21B6-3CDB-BA18-E12B66415497}"/>
          </ac:spMkLst>
        </pc:spChg>
        <pc:picChg chg="add mod">
          <ac:chgData name="BELLEMIN SANDRA" userId="5fe4e071-d3f4-40df-970f-ee8fcf898346" providerId="ADAL" clId="{91B604F1-63B9-4EF9-A6D0-41B20ED52A18}" dt="2023-09-14T15:04:40.369" v="8"/>
          <ac:picMkLst>
            <pc:docMk/>
            <pc:sldMk cId="3220892539" sldId="271"/>
            <ac:picMk id="5" creationId="{AB7D90AC-6295-5899-62AA-9CE0A58C504A}"/>
          </ac:picMkLst>
        </pc:picChg>
      </pc:sldChg>
      <pc:sldChg chg="addSp delSp modSp mod modClrScheme chgLayout">
        <pc:chgData name="BELLEMIN SANDRA" userId="5fe4e071-d3f4-40df-970f-ee8fcf898346" providerId="ADAL" clId="{91B604F1-63B9-4EF9-A6D0-41B20ED52A18}" dt="2023-09-14T15:04:53.589" v="14"/>
        <pc:sldMkLst>
          <pc:docMk/>
          <pc:sldMk cId="658879074" sldId="272"/>
        </pc:sldMkLst>
        <pc:grpChg chg="del">
          <ac:chgData name="BELLEMIN SANDRA" userId="5fe4e071-d3f4-40df-970f-ee8fcf898346" providerId="ADAL" clId="{91B604F1-63B9-4EF9-A6D0-41B20ED52A18}" dt="2023-09-14T15:04:52.212" v="13" actId="478"/>
          <ac:grpSpMkLst>
            <pc:docMk/>
            <pc:sldMk cId="658879074" sldId="272"/>
            <ac:grpSpMk id="16" creationId="{AF9BC72F-DC7D-6D57-7F91-9824246D8EC9}"/>
          </ac:grpSpMkLst>
        </pc:grpChg>
        <pc:picChg chg="add mod">
          <ac:chgData name="BELLEMIN SANDRA" userId="5fe4e071-d3f4-40df-970f-ee8fcf898346" providerId="ADAL" clId="{91B604F1-63B9-4EF9-A6D0-41B20ED52A18}" dt="2023-09-14T15:04:53.589" v="14"/>
          <ac:picMkLst>
            <pc:docMk/>
            <pc:sldMk cId="658879074" sldId="272"/>
            <ac:picMk id="11" creationId="{DB3478F8-D3AD-C5A0-4A95-575ED2CD5C47}"/>
          </ac:picMkLst>
        </pc:picChg>
      </pc:sldChg>
      <pc:sldChg chg="addSp delSp modSp mod modClrScheme chgLayout">
        <pc:chgData name="BELLEMIN SANDRA" userId="5fe4e071-d3f4-40df-970f-ee8fcf898346" providerId="ADAL" clId="{91B604F1-63B9-4EF9-A6D0-41B20ED52A18}" dt="2023-09-14T15:04:59.322" v="17"/>
        <pc:sldMkLst>
          <pc:docMk/>
          <pc:sldMk cId="1333315385" sldId="273"/>
        </pc:sldMkLst>
        <pc:spChg chg="mod">
          <ac:chgData name="BELLEMIN SANDRA" userId="5fe4e071-d3f4-40df-970f-ee8fcf898346" providerId="ADAL" clId="{91B604F1-63B9-4EF9-A6D0-41B20ED52A18}" dt="2023-09-14T15:04:56.324" v="15" actId="6549"/>
          <ac:spMkLst>
            <pc:docMk/>
            <pc:sldMk cId="1333315385" sldId="273"/>
            <ac:spMk id="3" creationId="{AD44273F-0325-1C06-4B38-F2776A16F0B0}"/>
          </ac:spMkLst>
        </pc:spChg>
        <pc:grpChg chg="del">
          <ac:chgData name="BELLEMIN SANDRA" userId="5fe4e071-d3f4-40df-970f-ee8fcf898346" providerId="ADAL" clId="{91B604F1-63B9-4EF9-A6D0-41B20ED52A18}" dt="2023-09-14T15:04:57.061" v="16" actId="478"/>
          <ac:grpSpMkLst>
            <pc:docMk/>
            <pc:sldMk cId="1333315385" sldId="273"/>
            <ac:grpSpMk id="15" creationId="{9DD5370E-1E4F-1E89-252D-D6C5C2C6D335}"/>
          </ac:grpSpMkLst>
        </pc:grpChg>
        <pc:picChg chg="add mod">
          <ac:chgData name="BELLEMIN SANDRA" userId="5fe4e071-d3f4-40df-970f-ee8fcf898346" providerId="ADAL" clId="{91B604F1-63B9-4EF9-A6D0-41B20ED52A18}" dt="2023-09-14T15:04:59.322" v="17"/>
          <ac:picMkLst>
            <pc:docMk/>
            <pc:sldMk cId="1333315385" sldId="273"/>
            <ac:picMk id="4" creationId="{B5E3B03F-4CF2-9B6B-BCCA-CD9F0F28FFE1}"/>
          </ac:picMkLst>
        </pc:picChg>
      </pc:sldChg>
      <pc:sldChg chg="addSp delSp modSp mod modClrScheme chgLayout">
        <pc:chgData name="BELLEMIN SANDRA" userId="5fe4e071-d3f4-40df-970f-ee8fcf898346" providerId="ADAL" clId="{91B604F1-63B9-4EF9-A6D0-41B20ED52A18}" dt="2023-09-14T15:05:01.397" v="19"/>
        <pc:sldMkLst>
          <pc:docMk/>
          <pc:sldMk cId="3896956965" sldId="274"/>
        </pc:sldMkLst>
        <pc:grpChg chg="del">
          <ac:chgData name="BELLEMIN SANDRA" userId="5fe4e071-d3f4-40df-970f-ee8fcf898346" providerId="ADAL" clId="{91B604F1-63B9-4EF9-A6D0-41B20ED52A18}" dt="2023-09-14T15:05:00.389" v="18" actId="478"/>
          <ac:grpSpMkLst>
            <pc:docMk/>
            <pc:sldMk cId="3896956965" sldId="274"/>
            <ac:grpSpMk id="2" creationId="{93D9222C-437D-67E9-74AD-62EB9B2402D3}"/>
          </ac:grpSpMkLst>
        </pc:grpChg>
        <pc:picChg chg="add mod">
          <ac:chgData name="BELLEMIN SANDRA" userId="5fe4e071-d3f4-40df-970f-ee8fcf898346" providerId="ADAL" clId="{91B604F1-63B9-4EF9-A6D0-41B20ED52A18}" dt="2023-09-14T15:05:01.397" v="19"/>
          <ac:picMkLst>
            <pc:docMk/>
            <pc:sldMk cId="3896956965" sldId="274"/>
            <ac:picMk id="10" creationId="{9FB3A491-E2F2-CA79-738D-7E265FDFC007}"/>
          </ac:picMkLst>
        </pc:picChg>
      </pc:sldChg>
      <pc:sldChg chg="addSp delSp modSp mod modClrScheme chgLayout">
        <pc:chgData name="BELLEMIN SANDRA" userId="5fe4e071-d3f4-40df-970f-ee8fcf898346" providerId="ADAL" clId="{91B604F1-63B9-4EF9-A6D0-41B20ED52A18}" dt="2023-09-14T15:05:06.328" v="21"/>
        <pc:sldMkLst>
          <pc:docMk/>
          <pc:sldMk cId="2347544385" sldId="275"/>
        </pc:sldMkLst>
        <pc:spChg chg="del">
          <ac:chgData name="BELLEMIN SANDRA" userId="5fe4e071-d3f4-40df-970f-ee8fcf898346" providerId="ADAL" clId="{91B604F1-63B9-4EF9-A6D0-41B20ED52A18}" dt="2023-09-14T15:05:04.988" v="20" actId="478"/>
          <ac:spMkLst>
            <pc:docMk/>
            <pc:sldMk cId="2347544385" sldId="275"/>
            <ac:spMk id="3" creationId="{E4FEC00B-E61C-CCB3-8DEF-FF4A6CEABBB7}"/>
          </ac:spMkLst>
        </pc:spChg>
        <pc:spChg chg="del">
          <ac:chgData name="BELLEMIN SANDRA" userId="5fe4e071-d3f4-40df-970f-ee8fcf898346" providerId="ADAL" clId="{91B604F1-63B9-4EF9-A6D0-41B20ED52A18}" dt="2023-09-14T15:05:04.988" v="20" actId="478"/>
          <ac:spMkLst>
            <pc:docMk/>
            <pc:sldMk cId="2347544385" sldId="275"/>
            <ac:spMk id="4" creationId="{5B63646E-10DD-D6BF-8AB8-BE1418E0A8DE}"/>
          </ac:spMkLst>
        </pc:spChg>
        <pc:picChg chg="del">
          <ac:chgData name="BELLEMIN SANDRA" userId="5fe4e071-d3f4-40df-970f-ee8fcf898346" providerId="ADAL" clId="{91B604F1-63B9-4EF9-A6D0-41B20ED52A18}" dt="2023-09-14T15:05:04.988" v="20" actId="478"/>
          <ac:picMkLst>
            <pc:docMk/>
            <pc:sldMk cId="2347544385" sldId="275"/>
            <ac:picMk id="2" creationId="{55CD0F70-9019-621F-0B87-147E11D3373D}"/>
          </ac:picMkLst>
        </pc:picChg>
        <pc:picChg chg="add mod">
          <ac:chgData name="BELLEMIN SANDRA" userId="5fe4e071-d3f4-40df-970f-ee8fcf898346" providerId="ADAL" clId="{91B604F1-63B9-4EF9-A6D0-41B20ED52A18}" dt="2023-09-14T15:05:06.328" v="21"/>
          <ac:picMkLst>
            <pc:docMk/>
            <pc:sldMk cId="2347544385" sldId="275"/>
            <ac:picMk id="6" creationId="{11392780-20EB-F4E5-B7D2-FF5737F7A4D1}"/>
          </ac:picMkLst>
        </pc:picChg>
      </pc:sldChg>
      <pc:sldChg chg="addSp delSp modSp mod modClrScheme chgLayout">
        <pc:chgData name="BELLEMIN SANDRA" userId="5fe4e071-d3f4-40df-970f-ee8fcf898346" providerId="ADAL" clId="{91B604F1-63B9-4EF9-A6D0-41B20ED52A18}" dt="2023-09-14T15:05:11.964" v="23"/>
        <pc:sldMkLst>
          <pc:docMk/>
          <pc:sldMk cId="608520123" sldId="276"/>
        </pc:sldMkLst>
        <pc:spChg chg="del">
          <ac:chgData name="BELLEMIN SANDRA" userId="5fe4e071-d3f4-40df-970f-ee8fcf898346" providerId="ADAL" clId="{91B604F1-63B9-4EF9-A6D0-41B20ED52A18}" dt="2023-09-14T15:05:10.484" v="22" actId="478"/>
          <ac:spMkLst>
            <pc:docMk/>
            <pc:sldMk cId="608520123" sldId="276"/>
            <ac:spMk id="2" creationId="{D18D305A-981D-EF3B-2B47-845984D9E580}"/>
          </ac:spMkLst>
        </pc:spChg>
        <pc:spChg chg="del">
          <ac:chgData name="BELLEMIN SANDRA" userId="5fe4e071-d3f4-40df-970f-ee8fcf898346" providerId="ADAL" clId="{91B604F1-63B9-4EF9-A6D0-41B20ED52A18}" dt="2023-09-14T15:05:10.484" v="22" actId="478"/>
          <ac:spMkLst>
            <pc:docMk/>
            <pc:sldMk cId="608520123" sldId="276"/>
            <ac:spMk id="3" creationId="{306553B7-B648-C9BB-D23B-F7116575950D}"/>
          </ac:spMkLst>
        </pc:spChg>
        <pc:picChg chg="add mod">
          <ac:chgData name="BELLEMIN SANDRA" userId="5fe4e071-d3f4-40df-970f-ee8fcf898346" providerId="ADAL" clId="{91B604F1-63B9-4EF9-A6D0-41B20ED52A18}" dt="2023-09-14T15:05:11.964" v="23"/>
          <ac:picMkLst>
            <pc:docMk/>
            <pc:sldMk cId="608520123" sldId="276"/>
            <ac:picMk id="5" creationId="{BD16296B-A20D-95CF-82ED-CE64D33A0BE1}"/>
          </ac:picMkLst>
        </pc:picChg>
        <pc:picChg chg="del">
          <ac:chgData name="BELLEMIN SANDRA" userId="5fe4e071-d3f4-40df-970f-ee8fcf898346" providerId="ADAL" clId="{91B604F1-63B9-4EF9-A6D0-41B20ED52A18}" dt="2023-09-14T15:05:10.484" v="22" actId="478"/>
          <ac:picMkLst>
            <pc:docMk/>
            <pc:sldMk cId="608520123" sldId="276"/>
            <ac:picMk id="6" creationId="{3730992C-C15F-435E-FC14-0D9F1A76196C}"/>
          </ac:picMkLst>
        </pc:picChg>
      </pc:sldChg>
      <pc:sldChg chg="addSp delSp modSp mod modClrScheme chgLayout">
        <pc:chgData name="BELLEMIN SANDRA" userId="5fe4e071-d3f4-40df-970f-ee8fcf898346" providerId="ADAL" clId="{91B604F1-63B9-4EF9-A6D0-41B20ED52A18}" dt="2023-09-14T15:06:03.528" v="43"/>
        <pc:sldMkLst>
          <pc:docMk/>
          <pc:sldMk cId="2711655173" sldId="277"/>
        </pc:sldMkLst>
        <pc:spChg chg="del">
          <ac:chgData name="BELLEMIN SANDRA" userId="5fe4e071-d3f4-40df-970f-ee8fcf898346" providerId="ADAL" clId="{91B604F1-63B9-4EF9-A6D0-41B20ED52A18}" dt="2023-09-14T15:06:02.397" v="42" actId="478"/>
          <ac:spMkLst>
            <pc:docMk/>
            <pc:sldMk cId="2711655173" sldId="277"/>
            <ac:spMk id="3" creationId="{4DCF77E3-690C-0961-E4E4-49C1356709D0}"/>
          </ac:spMkLst>
        </pc:spChg>
        <pc:picChg chg="del">
          <ac:chgData name="BELLEMIN SANDRA" userId="5fe4e071-d3f4-40df-970f-ee8fcf898346" providerId="ADAL" clId="{91B604F1-63B9-4EF9-A6D0-41B20ED52A18}" dt="2023-09-14T15:06:02.397" v="42" actId="478"/>
          <ac:picMkLst>
            <pc:docMk/>
            <pc:sldMk cId="2711655173" sldId="277"/>
            <ac:picMk id="2" creationId="{58E4D035-9C02-22C0-9794-A255CF13E4B3}"/>
          </ac:picMkLst>
        </pc:picChg>
        <pc:picChg chg="add mod">
          <ac:chgData name="BELLEMIN SANDRA" userId="5fe4e071-d3f4-40df-970f-ee8fcf898346" providerId="ADAL" clId="{91B604F1-63B9-4EF9-A6D0-41B20ED52A18}" dt="2023-09-14T15:06:03.528" v="43"/>
          <ac:picMkLst>
            <pc:docMk/>
            <pc:sldMk cId="2711655173" sldId="277"/>
            <ac:picMk id="5" creationId="{EEB4D3BA-B92E-A45F-605E-02FE0D86DB7C}"/>
          </ac:picMkLst>
        </pc:picChg>
      </pc:sldChg>
      <pc:sldChg chg="addSp delSp modSp mod modClrScheme chgLayout">
        <pc:chgData name="BELLEMIN SANDRA" userId="5fe4e071-d3f4-40df-970f-ee8fcf898346" providerId="ADAL" clId="{91B604F1-63B9-4EF9-A6D0-41B20ED52A18}" dt="2023-09-14T15:06:08.541" v="46"/>
        <pc:sldMkLst>
          <pc:docMk/>
          <pc:sldMk cId="700097390" sldId="278"/>
        </pc:sldMkLst>
        <pc:grpChg chg="del">
          <ac:chgData name="BELLEMIN SANDRA" userId="5fe4e071-d3f4-40df-970f-ee8fcf898346" providerId="ADAL" clId="{91B604F1-63B9-4EF9-A6D0-41B20ED52A18}" dt="2023-09-14T15:06:07.197" v="45" actId="478"/>
          <ac:grpSpMkLst>
            <pc:docMk/>
            <pc:sldMk cId="700097390" sldId="278"/>
            <ac:grpSpMk id="7" creationId="{A7FEDCDF-E3A4-F8DC-A6BF-D1012E671A63}"/>
          </ac:grpSpMkLst>
        </pc:grpChg>
        <pc:picChg chg="add mod">
          <ac:chgData name="BELLEMIN SANDRA" userId="5fe4e071-d3f4-40df-970f-ee8fcf898346" providerId="ADAL" clId="{91B604F1-63B9-4EF9-A6D0-41B20ED52A18}" dt="2023-09-14T15:06:08.541" v="46"/>
          <ac:picMkLst>
            <pc:docMk/>
            <pc:sldMk cId="700097390" sldId="278"/>
            <ac:picMk id="6" creationId="{C420FA56-46C6-5F24-8FDD-A0C015AE13DD}"/>
          </ac:picMkLst>
        </pc:picChg>
        <pc:picChg chg="del">
          <ac:chgData name="BELLEMIN SANDRA" userId="5fe4e071-d3f4-40df-970f-ee8fcf898346" providerId="ADAL" clId="{91B604F1-63B9-4EF9-A6D0-41B20ED52A18}" dt="2023-09-14T15:06:06.341" v="44" actId="478"/>
          <ac:picMkLst>
            <pc:docMk/>
            <pc:sldMk cId="700097390" sldId="278"/>
            <ac:picMk id="8" creationId="{228F3E3D-CBD9-190C-15D9-E9D66E404B2B}"/>
          </ac:picMkLst>
        </pc:picChg>
      </pc:sldChg>
      <pc:sldChg chg="addSp delSp modSp mod modClrScheme chgLayout">
        <pc:chgData name="BELLEMIN SANDRA" userId="5fe4e071-d3f4-40df-970f-ee8fcf898346" providerId="ADAL" clId="{91B604F1-63B9-4EF9-A6D0-41B20ED52A18}" dt="2023-09-14T15:06:13.512" v="49"/>
        <pc:sldMkLst>
          <pc:docMk/>
          <pc:sldMk cId="95650609" sldId="279"/>
        </pc:sldMkLst>
        <pc:picChg chg="del">
          <ac:chgData name="BELLEMIN SANDRA" userId="5fe4e071-d3f4-40df-970f-ee8fcf898346" providerId="ADAL" clId="{91B604F1-63B9-4EF9-A6D0-41B20ED52A18}" dt="2023-09-14T15:06:11.587" v="48" actId="478"/>
          <ac:picMkLst>
            <pc:docMk/>
            <pc:sldMk cId="95650609" sldId="279"/>
            <ac:picMk id="3" creationId="{EA66F5CF-3EB9-06D4-8F1F-2B51533999DD}"/>
          </ac:picMkLst>
        </pc:picChg>
        <pc:picChg chg="add mod">
          <ac:chgData name="BELLEMIN SANDRA" userId="5fe4e071-d3f4-40df-970f-ee8fcf898346" providerId="ADAL" clId="{91B604F1-63B9-4EF9-A6D0-41B20ED52A18}" dt="2023-09-14T15:06:13.512" v="49"/>
          <ac:picMkLst>
            <pc:docMk/>
            <pc:sldMk cId="95650609" sldId="279"/>
            <ac:picMk id="4" creationId="{8BEA772F-2FA7-9DC4-5B78-483E763617D4}"/>
          </ac:picMkLst>
        </pc:picChg>
        <pc:picChg chg="del">
          <ac:chgData name="BELLEMIN SANDRA" userId="5fe4e071-d3f4-40df-970f-ee8fcf898346" providerId="ADAL" clId="{91B604F1-63B9-4EF9-A6D0-41B20ED52A18}" dt="2023-09-14T15:06:10.804" v="47" actId="478"/>
          <ac:picMkLst>
            <pc:docMk/>
            <pc:sldMk cId="95650609" sldId="279"/>
            <ac:picMk id="5" creationId="{0BD58868-12E0-3064-7831-C211300726F0}"/>
          </ac:picMkLst>
        </pc:picChg>
      </pc:sldChg>
      <pc:sldChg chg="addSp delSp modSp mod modClrScheme chgLayout">
        <pc:chgData name="BELLEMIN SANDRA" userId="5fe4e071-d3f4-40df-970f-ee8fcf898346" providerId="ADAL" clId="{91B604F1-63B9-4EF9-A6D0-41B20ED52A18}" dt="2023-09-14T15:04:36.107" v="6"/>
        <pc:sldMkLst>
          <pc:docMk/>
          <pc:sldMk cId="975775212" sldId="280"/>
        </pc:sldMkLst>
        <pc:spChg chg="del">
          <ac:chgData name="BELLEMIN SANDRA" userId="5fe4e071-d3f4-40df-970f-ee8fcf898346" providerId="ADAL" clId="{91B604F1-63B9-4EF9-A6D0-41B20ED52A18}" dt="2023-09-14T15:04:35.060" v="5" actId="478"/>
          <ac:spMkLst>
            <pc:docMk/>
            <pc:sldMk cId="975775212" sldId="280"/>
            <ac:spMk id="4" creationId="{06014161-5A7C-57C2-BCD8-5BFA9970E43C}"/>
          </ac:spMkLst>
        </pc:spChg>
        <pc:spChg chg="del">
          <ac:chgData name="BELLEMIN SANDRA" userId="5fe4e071-d3f4-40df-970f-ee8fcf898346" providerId="ADAL" clId="{91B604F1-63B9-4EF9-A6D0-41B20ED52A18}" dt="2023-09-14T15:04:35.060" v="5" actId="478"/>
          <ac:spMkLst>
            <pc:docMk/>
            <pc:sldMk cId="975775212" sldId="280"/>
            <ac:spMk id="9" creationId="{5FD78B32-F223-2E1E-2DCE-CF879B1508F7}"/>
          </ac:spMkLst>
        </pc:spChg>
        <pc:picChg chg="add mod">
          <ac:chgData name="BELLEMIN SANDRA" userId="5fe4e071-d3f4-40df-970f-ee8fcf898346" providerId="ADAL" clId="{91B604F1-63B9-4EF9-A6D0-41B20ED52A18}" dt="2023-09-14T15:04:36.107" v="6"/>
          <ac:picMkLst>
            <pc:docMk/>
            <pc:sldMk cId="975775212" sldId="280"/>
            <ac:picMk id="3" creationId="{A97AE779-A03C-EDF2-E3FF-B00FD58EC5D6}"/>
          </ac:picMkLst>
        </pc:picChg>
      </pc:sldChg>
      <pc:sldChg chg="addSp delSp modSp mod modClrScheme chgLayout">
        <pc:chgData name="BELLEMIN SANDRA" userId="5fe4e071-d3f4-40df-970f-ee8fcf898346" providerId="ADAL" clId="{91B604F1-63B9-4EF9-A6D0-41B20ED52A18}" dt="2023-09-14T15:04:45.175" v="10"/>
        <pc:sldMkLst>
          <pc:docMk/>
          <pc:sldMk cId="728206608" sldId="281"/>
        </pc:sldMkLst>
        <pc:spChg chg="del">
          <ac:chgData name="BELLEMIN SANDRA" userId="5fe4e071-d3f4-40df-970f-ee8fcf898346" providerId="ADAL" clId="{91B604F1-63B9-4EF9-A6D0-41B20ED52A18}" dt="2023-09-14T15:04:44.020" v="9" actId="478"/>
          <ac:spMkLst>
            <pc:docMk/>
            <pc:sldMk cId="728206608" sldId="281"/>
            <ac:spMk id="2" creationId="{346FBA9A-A8D4-9CD8-E6F3-077693E9877C}"/>
          </ac:spMkLst>
        </pc:spChg>
        <pc:spChg chg="del">
          <ac:chgData name="BELLEMIN SANDRA" userId="5fe4e071-d3f4-40df-970f-ee8fcf898346" providerId="ADAL" clId="{91B604F1-63B9-4EF9-A6D0-41B20ED52A18}" dt="2023-09-14T15:04:44.020" v="9" actId="478"/>
          <ac:spMkLst>
            <pc:docMk/>
            <pc:sldMk cId="728206608" sldId="281"/>
            <ac:spMk id="3" creationId="{A07EDA38-21B6-3CDB-BA18-E12B66415497}"/>
          </ac:spMkLst>
        </pc:spChg>
        <pc:picChg chg="add mod">
          <ac:chgData name="BELLEMIN SANDRA" userId="5fe4e071-d3f4-40df-970f-ee8fcf898346" providerId="ADAL" clId="{91B604F1-63B9-4EF9-A6D0-41B20ED52A18}" dt="2023-09-14T15:04:45.175" v="10"/>
          <ac:picMkLst>
            <pc:docMk/>
            <pc:sldMk cId="728206608" sldId="281"/>
            <ac:picMk id="5" creationId="{0EE7BE4A-2524-6A00-4DCB-F7BB9B3B8D8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BA8FA-9B07-4FBC-88AE-6703479F0029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17C2C-725C-4D17-A22D-07EC282ABB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700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dirty="0">
                <a:latin typeface="+mn-lt"/>
              </a:rPr>
              <a:t>LE GROUPE DU NOM </a:t>
            </a:r>
            <a:r>
              <a:rPr lang="fr-FR" sz="1200" b="0" i="1" dirty="0">
                <a:latin typeface="+mn-lt"/>
              </a:rPr>
              <a:t>– L’accord en genre et en nombre</a:t>
            </a:r>
          </a:p>
          <a:p>
            <a:endParaRPr lang="fr-FR" sz="1200" b="1" dirty="0">
              <a:latin typeface="+mn-lt"/>
            </a:endParaRPr>
          </a:p>
          <a:p>
            <a:r>
              <a:rPr lang="fr-FR" sz="1200" b="1" dirty="0">
                <a:latin typeface="+mn-lt"/>
              </a:rPr>
              <a:t>Leçon 35 : Le double accord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>
              <a:solidFill>
                <a:srgbClr val="FF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Certaines diapositives ont été dupliquées afin de scinder le commentaire du mode présentateur en deux parties lorsque le propos est long. </a:t>
            </a:r>
            <a:r>
              <a:rPr lang="fr-FR" sz="1200" b="0" i="1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Cela vous permettra de poursuivre vos explications de manière plus fluide. </a:t>
            </a:r>
          </a:p>
          <a:p>
            <a:endParaRPr lang="fr-FR" sz="1200" b="1" dirty="0"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17C2C-725C-4D17-A22D-07EC282ABB4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6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</a:t>
            </a:r>
            <a:r>
              <a:rPr lang="fr-FR" sz="1200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Voilà les mots qui me paraissent importants et les exemples que j’ai choisis. On va les lire ensemble. »</a:t>
            </a: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17C2C-725C-4D17-A22D-07EC282ABB4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480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Clr>
                <a:srgbClr val="00B050"/>
              </a:buClr>
              <a:buFont typeface="Wingdings 3" panose="05040102010807070707" pitchFamily="18" charset="2"/>
              <a:buChar char="u"/>
            </a:pP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Distribuer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 trace écrite à compléter (cf.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Fichier photocopiable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marL="0" lvl="0" indent="0">
              <a:buClr>
                <a:srgbClr val="00B050"/>
              </a:buClr>
              <a:buFont typeface="Wingdings 3" panose="05040102010807070707" pitchFamily="18" charset="2"/>
              <a:buNone/>
            </a:pP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Clr>
                <a:srgbClr val="00B050"/>
              </a:buClr>
              <a:buFont typeface="Wingdings 3" panose="05040102010807070707" pitchFamily="18" charset="2"/>
              <a:buNone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Voilà votre trace écrite. Vous allez ajouter les couleurs.</a:t>
            </a:r>
          </a:p>
          <a:p>
            <a:pPr marL="0" lvl="0" indent="0">
              <a:buClr>
                <a:srgbClr val="00B050"/>
              </a:buClr>
              <a:buFont typeface="Wingdings 3" panose="05040102010807070707" pitchFamily="18" charset="2"/>
              <a:buNone/>
            </a:pP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Avec votre crayon vert,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soulignez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marque du féminin</a:t>
            </a:r>
            <a:r>
              <a:rPr lang="fr-FR" sz="1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et le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–t</a:t>
            </a:r>
            <a:r>
              <a:rPr lang="fr-FR" sz="1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et entourez le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–e</a:t>
            </a:r>
            <a:r>
              <a:rPr lang="fr-FR" sz="1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méchantes. </a:t>
            </a:r>
          </a:p>
          <a:p>
            <a:pPr marL="0" lvl="0" indent="0">
              <a:buClr>
                <a:srgbClr val="00B050"/>
              </a:buClr>
              <a:buFont typeface="Wingdings 3" panose="05040102010807070707" pitchFamily="18" charset="2"/>
              <a:buNone/>
            </a:pPr>
            <a:r>
              <a:rPr lang="fr-FR" sz="1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Avec votre crayon bleu, </a:t>
            </a:r>
            <a:r>
              <a:rPr lang="fr-FR" sz="1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soulignez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marques du pluriel</a:t>
            </a:r>
            <a:r>
              <a:rPr lang="fr-FR" sz="1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et entourez le mot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</a:t>
            </a:r>
            <a:r>
              <a:rPr lang="fr-FR" sz="1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les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–s</a:t>
            </a:r>
            <a:r>
              <a:rPr lang="fr-FR" sz="1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fr-FR" sz="1800" b="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fourmis</a:t>
            </a:r>
            <a:r>
              <a:rPr lang="fr-FR" sz="1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et de </a:t>
            </a:r>
            <a:r>
              <a:rPr lang="fr-FR" sz="1800" b="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méchantes. </a:t>
            </a:r>
            <a:r>
              <a:rPr lang="fr-FR" sz="1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fr-FR" sz="1800" i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17C2C-725C-4D17-A22D-07EC282ABB4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480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latin typeface="+mn-lt"/>
              </a:rPr>
              <a:t>Activités d’entrainement</a:t>
            </a:r>
            <a:endParaRPr lang="fr-FR" sz="1200" b="1" dirty="0">
              <a:effectLst/>
              <a:latin typeface="+mn-l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>
              <a:solidFill>
                <a:srgbClr val="FF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  <a:sym typeface="Wingdings 3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Wingdings 3" pitchFamily="2" charset="2"/>
              </a:rPr>
              <a:t>L</a:t>
            </a:r>
            <a:r>
              <a:rPr lang="fr-FR" sz="12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ivret 2, page 12</a:t>
            </a:r>
            <a:endParaRPr lang="fr-FR" sz="1200" b="1" dirty="0">
              <a:latin typeface="+mn-lt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17C2C-725C-4D17-A22D-07EC282ABB4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1324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dirty="0"/>
              <a:t>Exercice 1</a:t>
            </a:r>
          </a:p>
          <a:p>
            <a:endParaRPr lang="fr-FR" sz="1800" b="1" dirty="0"/>
          </a:p>
          <a:p>
            <a:r>
              <a:rPr lang="fr-FR" sz="1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trousses légères / des trousses vertes / des trousses tordues</a:t>
            </a:r>
            <a:endParaRPr lang="fr-FR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cartables verts / des cartables tordus</a:t>
            </a:r>
            <a:endParaRPr lang="fr-FR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gommes légères / des gommes vertes / des gommes tordues</a:t>
            </a:r>
            <a:endParaRPr lang="fr-FR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règles légères / des règles vertes / des règles tordues</a:t>
            </a:r>
            <a:endParaRPr lang="fr-FR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stylos verts / des stylos tordus</a:t>
            </a:r>
          </a:p>
          <a:p>
            <a:endParaRPr lang="fr-FR" sz="1800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Demander aux élèves fragiles de créer au moins un groupe du nom avec chacun des noms donnés. L’ensemble des possibilités peut être partagé à l’oral en classe entière.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17C2C-725C-4D17-A22D-07EC282ABB4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4106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1" dirty="0"/>
              <a:t>(Affichage avec le mémo)</a:t>
            </a:r>
          </a:p>
          <a:p>
            <a:r>
              <a:rPr lang="fr-FR" sz="1800" b="1" dirty="0"/>
              <a:t>Exercice 1</a:t>
            </a:r>
          </a:p>
          <a:p>
            <a:endParaRPr lang="fr-FR" sz="1800" b="1" dirty="0"/>
          </a:p>
          <a:p>
            <a:r>
              <a:rPr lang="fr-FR" sz="1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trousses légères / des trousses vertes / des trousses tordues</a:t>
            </a:r>
            <a:endParaRPr lang="fr-FR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cartables verts / des cartables tordus</a:t>
            </a:r>
            <a:endParaRPr lang="fr-FR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gommes légères / des gommes vertes / des gommes tordues</a:t>
            </a:r>
            <a:endParaRPr lang="fr-FR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règles légères / des règles vertes / des règles tordues</a:t>
            </a:r>
            <a:endParaRPr lang="fr-FR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stylos verts / des stylos tordus</a:t>
            </a:r>
          </a:p>
          <a:p>
            <a:endParaRPr lang="fr-FR" sz="1800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Demander aux élèves fragiles de créer au moins un groupe du nom avec chacun des noms donnés. L’ensemble des possibilités peut être partagé à l’oral en classe entière.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17C2C-725C-4D17-A22D-07EC282ABB4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314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/>
              <a:t>Exercice 2</a:t>
            </a:r>
          </a:p>
          <a:p>
            <a:r>
              <a:rPr lang="fr-FR" sz="1200" b="0" dirty="0"/>
              <a:t>Les élèves doivent entourer les lettres en gras ci-dessous.</a:t>
            </a:r>
          </a:p>
          <a:p>
            <a:endParaRPr lang="fr-FR" sz="1200" b="1" dirty="0"/>
          </a:p>
          <a:p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trousses légèr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des trousses vert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des trousses tordu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endParaRPr lang="fr-FR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cartables vert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des cartables tordu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lang="fr-FR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gommes légèr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des gommes vert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des gommes tordu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endParaRPr lang="fr-FR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règles légèr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des règles vert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des règles tordu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endParaRPr lang="fr-FR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stylos vert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des stylos tordu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17C2C-725C-4D17-A22D-07EC282ABB4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0366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0" i="1" dirty="0"/>
              <a:t>(Affichage avec le mémo)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/>
              <a:t>Exercice 2</a:t>
            </a:r>
          </a:p>
          <a:p>
            <a:r>
              <a:rPr lang="fr-FR" sz="1800" b="0" dirty="0"/>
              <a:t>Les élèves doivent entourer les lettres en gras ci-dessous.</a:t>
            </a:r>
          </a:p>
          <a:p>
            <a:endParaRPr lang="fr-FR" sz="1800" b="1" dirty="0"/>
          </a:p>
          <a:p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trousses légèr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des trousses vert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des trousses tordu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endParaRPr lang="fr-F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cartables vert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des cartables tordu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lang="fr-F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gommes légèr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des gommes vert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des gommes tordu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endParaRPr lang="fr-F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règles légèr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des règles vert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des règles tordu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endParaRPr lang="fr-F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stylos vert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des stylos tordu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800" dirty="0"/>
          </a:p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17C2C-725C-4D17-A22D-07EC282ABB4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937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dirty="0"/>
              <a:t>Exercice 3</a:t>
            </a:r>
          </a:p>
          <a:p>
            <a:endParaRPr lang="fr-FR" sz="1800" b="1" dirty="0"/>
          </a:p>
          <a:p>
            <a:r>
              <a:rPr lang="fr-FR" sz="1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Nous avons trouvé une orange bleue.</a:t>
            </a:r>
            <a:endParaRPr lang="fr-FR" sz="1800" b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Nous avons trouvé des oranges noires.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17C2C-725C-4D17-A22D-07EC282ABB4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13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1" dirty="0"/>
              <a:t>(Affichage avec le mémo)</a:t>
            </a:r>
          </a:p>
          <a:p>
            <a:r>
              <a:rPr lang="fr-FR" sz="1800" b="1" dirty="0"/>
              <a:t>Exercice 3</a:t>
            </a:r>
          </a:p>
          <a:p>
            <a:endParaRPr lang="fr-FR" sz="1800" b="1" dirty="0"/>
          </a:p>
          <a:p>
            <a:r>
              <a:rPr lang="fr-FR" sz="1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Nous avons trouvé une orange bleue.</a:t>
            </a:r>
            <a:endParaRPr lang="fr-FR" sz="1800" b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Nous avons trouvé des oranges noires.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17C2C-725C-4D17-A22D-07EC282ABB4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6755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dirty="0"/>
              <a:t>Exercice 4</a:t>
            </a:r>
          </a:p>
          <a:p>
            <a:endParaRPr lang="fr-FR" sz="1800" b="1" dirty="0"/>
          </a:p>
          <a:p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amusée</a:t>
            </a:r>
            <a:r>
              <a:rPr lang="fr-FR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s’écrit avec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parce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qu’il s’accorde avec </a:t>
            </a:r>
            <a:r>
              <a:rPr lang="fr-FR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copines</a:t>
            </a:r>
            <a:r>
              <a:rPr lang="fr-FR" sz="1800" dirty="0">
                <a:effectLst/>
                <a:latin typeface="Segoe UI" panose="020B0502040204020203" pitchFamily="34" charset="0"/>
              </a:rPr>
              <a:t>, nom au pluriel (le déterminant l’indique)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800" b="1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amusé</a:t>
            </a:r>
            <a:r>
              <a:rPr lang="fr-FR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s’écrit avec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parce qu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’il s’accorde avec </a:t>
            </a:r>
            <a:r>
              <a:rPr lang="fr-FR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copines</a:t>
            </a:r>
            <a:r>
              <a:rPr lang="fr-FR" sz="1800" dirty="0">
                <a:effectLst/>
                <a:latin typeface="Segoe UI" panose="020B0502040204020203" pitchFamily="34" charset="0"/>
              </a:rPr>
              <a:t>, nom féminin. </a:t>
            </a:r>
            <a:endParaRPr lang="fr-F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17C2C-725C-4D17-A22D-07EC282ABB4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387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latin typeface="+mn-lt"/>
              </a:rPr>
              <a:t>PHASE 1 : </a:t>
            </a:r>
            <a:r>
              <a:rPr lang="fr-FR" sz="1200" b="1" i="1" dirty="0">
                <a:latin typeface="+mn-lt"/>
              </a:rPr>
              <a:t>Enrôlement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i="1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Vous souvenez-vous de ces groupes de mots ?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fr-FR" sz="18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C’était au début de l’année, quand on apprenait les marques du pluriel.</a:t>
            </a: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17C2C-725C-4D17-A22D-07EC282ABB4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9094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1" dirty="0"/>
              <a:t>(Affichage avec le mémo)</a:t>
            </a:r>
          </a:p>
          <a:p>
            <a:r>
              <a:rPr lang="fr-FR" sz="1800" b="1" dirty="0"/>
              <a:t>Exercice 4</a:t>
            </a:r>
          </a:p>
          <a:p>
            <a:endParaRPr lang="fr-FR" sz="1800" b="1" dirty="0"/>
          </a:p>
          <a:p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amusée</a:t>
            </a:r>
            <a:r>
              <a:rPr lang="fr-FR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s’écrit avec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parce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qu’il s’accorde avec </a:t>
            </a:r>
            <a:r>
              <a:rPr lang="fr-FR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copines</a:t>
            </a:r>
            <a:r>
              <a:rPr lang="fr-FR" sz="1800" dirty="0">
                <a:effectLst/>
                <a:latin typeface="Segoe UI" panose="020B0502040204020203" pitchFamily="34" charset="0"/>
              </a:rPr>
              <a:t>, nom au pluriel (le déterminant l’indique)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800" b="1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amusé</a:t>
            </a:r>
            <a:r>
              <a:rPr lang="fr-FR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s’écrit avec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parce qu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’il s’accorde avec </a:t>
            </a:r>
            <a:r>
              <a:rPr lang="fr-FR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copines</a:t>
            </a:r>
            <a:r>
              <a:rPr lang="fr-FR" sz="1800" dirty="0">
                <a:effectLst/>
                <a:latin typeface="Segoe UI" panose="020B0502040204020203" pitchFamily="34" charset="0"/>
              </a:rPr>
              <a:t>, nom féminin. </a:t>
            </a:r>
            <a:endParaRPr lang="fr-F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17C2C-725C-4D17-A22D-07EC282ABB4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13218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chemeClr val="tx1"/>
                </a:solidFill>
                <a:latin typeface="+mn-lt"/>
              </a:rPr>
              <a:t>Activités d’entrainement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Livret 8, page 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Dictée.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200" b="1" i="1" u="none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Connaissances </a:t>
            </a:r>
            <a:r>
              <a:rPr lang="fr-FR" sz="1200" b="1" i="1" u="none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rebrassées</a:t>
            </a:r>
            <a:r>
              <a:rPr lang="fr-FR" sz="1200" b="1" i="1" u="none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:</a:t>
            </a:r>
          </a:p>
          <a:p>
            <a:r>
              <a:rPr lang="fr-FR" sz="18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Les marques de la personne  •  Séparer les mots  •  Le </a:t>
            </a:r>
            <a:r>
              <a:rPr lang="fr-FR" sz="1800" b="1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 </a:t>
            </a:r>
            <a:r>
              <a:rPr lang="fr-FR" sz="18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entre voyelles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17C2C-725C-4D17-A22D-07EC282ABB4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984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1160145" algn="l"/>
              </a:tabLst>
            </a:pPr>
            <a:r>
              <a:rPr lang="fr-F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Dictée : 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Clr>
                <a:srgbClr val="00B0F0"/>
              </a:buClr>
              <a:buFont typeface="+mj-lt"/>
              <a:buNone/>
            </a:pPr>
            <a:r>
              <a:rPr lang="fr-FR" sz="1200" b="1" dirty="0">
                <a:noFill/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fr-FR" sz="1200" dirty="0">
                <a:noFill/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Les adultes plongent dans le bassin.</a:t>
            </a:r>
            <a:endParaRPr lang="fr-FR" sz="1200" b="1" dirty="0">
              <a:noFill/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Clr>
                <a:srgbClr val="00B0F0"/>
              </a:buClr>
              <a:buFont typeface="+mj-lt"/>
              <a:buNone/>
            </a:pPr>
            <a:r>
              <a:rPr lang="fr-FR" sz="1200" b="1" dirty="0">
                <a:noFill/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fr-FR" sz="1200" dirty="0">
                <a:noFill/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Mes arbres poussent très vite.</a:t>
            </a:r>
          </a:p>
          <a:p>
            <a:pPr marL="0" lvl="0" indent="0">
              <a:buClr>
                <a:srgbClr val="00B0F0"/>
              </a:buClr>
              <a:buFont typeface="+mj-lt"/>
              <a:buNone/>
            </a:pPr>
            <a:endParaRPr lang="fr-FR" sz="1200" i="1" dirty="0">
              <a:noFill/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Clr>
                <a:srgbClr val="00B0F0"/>
              </a:buClr>
              <a:buFont typeface="+mj-lt"/>
              <a:buNone/>
            </a:pP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Proposer les deux dictées sur deux jours consécutifs car elles sont liées.</a:t>
            </a:r>
            <a:endParaRPr lang="fr-FR" sz="1200" i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Clr>
                <a:srgbClr val="00B0F0"/>
              </a:buClr>
              <a:buFont typeface="+mj-lt"/>
              <a:buNone/>
            </a:pP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Choisir une modalité de la dictée parmi celles proposées dans l’introduction du </a:t>
            </a:r>
            <a:r>
              <a:rPr lang="fr-FR" sz="1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Guide</a:t>
            </a: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17C2C-725C-4D17-A22D-07EC282ABB4B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2631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60145" algn="l"/>
              </a:tabLst>
              <a:defRPr/>
            </a:pPr>
            <a:r>
              <a:rPr lang="fr-FR" sz="1800" b="0" i="1" dirty="0"/>
              <a:t>(Affichage avec le mémo)</a:t>
            </a:r>
          </a:p>
          <a:p>
            <a:pPr>
              <a:tabLst>
                <a:tab pos="1160145" algn="l"/>
              </a:tabLst>
            </a:pP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Dictée :</a:t>
            </a:r>
          </a:p>
          <a:p>
            <a:pPr marL="0" lvl="0" indent="0">
              <a:buClr>
                <a:srgbClr val="00B0F0"/>
              </a:buClr>
              <a:buFont typeface="+mj-lt"/>
              <a:buNone/>
            </a:pPr>
            <a:r>
              <a:rPr lang="fr-FR" sz="1800" b="1" dirty="0">
                <a:noFill/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fr-FR" sz="1800" dirty="0">
                <a:noFill/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Les adultes plongent dans le bassin.</a:t>
            </a:r>
            <a:endParaRPr lang="fr-FR" sz="1800" b="1" dirty="0">
              <a:noFill/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Clr>
                <a:srgbClr val="00B0F0"/>
              </a:buClr>
              <a:buFont typeface="+mj-lt"/>
              <a:buNone/>
            </a:pPr>
            <a:r>
              <a:rPr lang="fr-FR" sz="1800" b="1" dirty="0">
                <a:noFill/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fr-FR" sz="1800" dirty="0">
                <a:noFill/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Mes arbres poussent très vite.</a:t>
            </a:r>
          </a:p>
          <a:p>
            <a:pPr marL="0" lvl="0" indent="0">
              <a:buClr>
                <a:srgbClr val="00B0F0"/>
              </a:buClr>
              <a:buFont typeface="+mj-lt"/>
              <a:buNone/>
            </a:pPr>
            <a:endParaRPr lang="fr-FR" sz="1800" i="1" dirty="0">
              <a:noFill/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Clr>
                <a:srgbClr val="00B0F0"/>
              </a:buClr>
              <a:buFont typeface="+mj-lt"/>
              <a:buNone/>
            </a:pP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Proposer les deux dictées sur deux jours consécutifs car elles sont liées.</a:t>
            </a:r>
            <a:endParaRPr lang="fr-FR" sz="1800" i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Clr>
                <a:srgbClr val="00B0F0"/>
              </a:buClr>
              <a:buFont typeface="+mj-lt"/>
              <a:buNone/>
            </a:pP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Choisir une modalité de la dictée parmi celles proposées dans l’introduction du </a:t>
            </a:r>
            <a:r>
              <a:rPr lang="fr-FR" sz="1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Guide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17C2C-725C-4D17-A22D-07EC282ABB4B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3339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Avez-vous une idée de pourquoi je vous montre aujourd’hui ces groupes de mots ? »</a:t>
            </a:r>
            <a:endParaRPr lang="fr-FR" sz="1800" b="0" u="none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Clr>
                <a:srgbClr val="00B050"/>
              </a:buClr>
              <a:buFont typeface="Symbol" panose="05050102010706020507" pitchFamily="18" charset="2"/>
              <a:buNone/>
            </a:pPr>
            <a:endParaRPr lang="fr-FR" sz="1800" b="1" u="sng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Réponse probable</a:t>
            </a:r>
            <a:r>
              <a:rPr lang="fr-FR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fr-FR" sz="18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fr-FR" sz="1800" b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 y a un rapport avec le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-e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 féminin ?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/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La classe y reviendra. »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17C2C-725C-4D17-A22D-07EC282ABB4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590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PHASE 2 : </a:t>
            </a:r>
            <a:r>
              <a:rPr lang="fr-FR" sz="1800" b="1" i="1" dirty="0">
                <a:solidFill>
                  <a:srgbClr val="000000"/>
                </a:solidFill>
                <a:effectLst/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Observation</a:t>
            </a:r>
            <a:r>
              <a:rPr lang="fr-FR" sz="1800" b="1" dirty="0">
                <a:solidFill>
                  <a:srgbClr val="000000"/>
                </a:solidFill>
                <a:effectLst/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Identifier la structure des groupes nominaux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Maintenant, est-ce que vous êtes capables de retrouver quelles sont les sortes de mots qu’on trouve dans ces groupes ?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b="1" u="sng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fr-FR" sz="18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fr-FR" sz="1800" b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 y a un déterminant (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ou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un nom (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âne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ou 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têtard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puis un adjectif (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noir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ou 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séché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/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17C2C-725C-4D17-A22D-07EC282ABB4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253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Est-ce que vous vous souvenez de ce qu’on avait appris à ce moment-là ? Pourquoi est-ce que ces groupes de mots sont différents ? »</a:t>
            </a:r>
            <a:endParaRPr lang="fr-FR" sz="1800" b="0" u="none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fr-FR" sz="18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fr-FR" sz="1800" b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Ces groupes de mots sont une fois au singulier et une fois au pluriel.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/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Quels sont les groupes qui sont au pluriel ? À quoi le voit-on ? »</a:t>
            </a:r>
            <a:endParaRPr lang="fr-FR" sz="1800" b="0" u="none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fr-FR" sz="18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fr-FR" sz="1800" b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 sont les groupes avec des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-s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à droite de la diapositive.</a:t>
            </a:r>
            <a:endParaRPr lang="fr-FR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 sont les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–s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qui indiquent le pluriel.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17C2C-725C-4D17-A22D-07EC282ABB4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523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Demander </a:t>
            </a:r>
            <a:r>
              <a:rPr lang="fr-FR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Et maintenant, est-ce que vous pouvez faire un rapport avec ce que nous avons vu dans la leçon Grand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ou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grande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baleine ?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»</a:t>
            </a:r>
            <a:endParaRPr lang="fr-FR" sz="1800" b="0" u="none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b="1" u="sng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fr-FR" sz="18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fr-FR" sz="1800" b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 aussi, c’est une histoire d’accord.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17C2C-725C-4D17-A22D-07EC282ABB4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872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PHASE 3 : </a:t>
            </a:r>
            <a:r>
              <a:rPr lang="fr-FR" sz="1800" b="1" i="1" dirty="0">
                <a:solidFill>
                  <a:srgbClr val="000000"/>
                </a:solidFill>
                <a:effectLst/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Variation</a:t>
            </a:r>
            <a:r>
              <a:rPr lang="fr-FR" sz="1800" b="1" dirty="0">
                <a:solidFill>
                  <a:srgbClr val="000000"/>
                </a:solidFill>
                <a:effectLst/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Comparer l’accord en genre et l’accord en nombre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Pourquoi est-ce que le mot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méchant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varie ? Pourquoi est-ce que le mot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noir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varie ? Est-ce que c’est pour la même raison ?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b="1" u="sng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fr-FR" sz="18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fr-FR" sz="1800" b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Dans le premier exemple, c’est parce que 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loup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est masculin et 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fourmi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féminin. </a:t>
            </a:r>
            <a:endParaRPr lang="fr-FR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Dans le second, c’est parce que 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 âne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est au singulier et 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 ânes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est au pluriel.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Prenez vos ardoises et écrivez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 fourmis méchantes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»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/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17C2C-725C-4D17-A22D-07EC282ABB4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691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Pourquoi est-ce qu’il y a un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à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fourmis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? Pourquoi est-ce qu’il y a un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-e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à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méchantes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? Pourquoi est-ce qu’il y a un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à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méchantes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?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Clr>
                <a:srgbClr val="00B050"/>
              </a:buClr>
              <a:buFont typeface="Symbol" panose="05050102010706020507" pitchFamily="18" charset="2"/>
              <a:buNone/>
              <a:tabLst>
                <a:tab pos="180340" algn="l"/>
              </a:tabLst>
            </a:pPr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La leçon d’aujourd’hui s’appelle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 double accord.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À votre avis, pourquoi ce titre ? »</a:t>
            </a:r>
            <a:endParaRPr lang="fr-FR" sz="1800" b="0" u="none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Clr>
                <a:srgbClr val="00B050"/>
              </a:buClr>
              <a:buFont typeface="Symbol" panose="05050102010706020507" pitchFamily="18" charset="2"/>
              <a:buNone/>
              <a:tabLst>
                <a:tab pos="180340" algn="l"/>
              </a:tabLst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fr-FR" sz="18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fr-FR" sz="1800" b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Clr>
                <a:srgbClr val="00B050"/>
              </a:buClr>
              <a:buFont typeface="Symbol" panose="05050102010706020507" pitchFamily="18" charset="2"/>
              <a:buNone/>
              <a:tabLst>
                <a:tab pos="180340" algn="l"/>
              </a:tabLst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C’est parce que 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méchantes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est accordé deux fois : une fois au féminin, et une fois au pluriel.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17C2C-725C-4D17-A22D-07EC282ABB4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841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Dans la leçon </a:t>
            </a:r>
            <a:r>
              <a:rPr lang="fr-FR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double accord</a:t>
            </a:r>
            <a:r>
              <a:rPr lang="fr-F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qu’avons-nous appris ? »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lang="fr-FR" sz="12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Réponse attendue</a:t>
            </a:r>
            <a:r>
              <a:rPr lang="fr-FR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 </a:t>
            </a:r>
            <a:r>
              <a:rPr lang="fr-FR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(collectivement) </a:t>
            </a:r>
            <a:r>
              <a:rPr lang="fr-FR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 a appris qu’il y a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deux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raisons d’accorder le groupe du nom :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l’accord au masculin ou au féminin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et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l’accord au singulier ou au pluriel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Pour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l’accord au féminin ou au masculin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c’est le nom qui est donneur : il faut savoir si c’est un nom masculin ou un nom féminin pour mettre les bonnes marques aux déterminant et à l’adjectif qui vont avec le nom.</a:t>
            </a: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Pour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l’accord au singulier ou au pluriel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1800" dirty="0">
                <a:solidFill>
                  <a:srgbClr val="ED7D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celui qui parle peut choisir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fr-FR" sz="1800" dirty="0">
                <a:solidFill>
                  <a:srgbClr val="ED7D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mais il faut mettre les déterminants, les adjectifs et </a:t>
            </a:r>
            <a:r>
              <a:rPr lang="fr-FR" sz="1800" dirty="0">
                <a:solidFill>
                  <a:srgbClr val="ED7D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aussi 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les noms tous au singulier ou tous au pluriel selon ce qu’on veut dire. Le nom change selon qu’on le met au singulier ou au pluriel.</a:t>
            </a:r>
          </a:p>
          <a:p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Dans le groupe du nom, on a donc un double accord : au féminin ou au masculin et au singulier ou au pluriel. </a:t>
            </a:r>
            <a:endParaRPr lang="fr-FR" sz="1800" i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endParaRPr lang="fr-FR" sz="1800" i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17C2C-725C-4D17-A22D-07EC282ABB4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051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7B43CDB-F054-20EF-E190-137B37C6EA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36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3A43-EA4F-4567-A328-7432090BB02F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59EC-6A2F-443D-8795-18A273B9C8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73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3A43-EA4F-4567-A328-7432090BB02F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59EC-6A2F-443D-8795-18A273B9C8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0629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3A43-EA4F-4567-A328-7432090BB02F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59EC-6A2F-443D-8795-18A273B9C8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886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3A43-EA4F-4567-A328-7432090BB02F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59EC-6A2F-443D-8795-18A273B9C8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513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3A43-EA4F-4567-A328-7432090BB02F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59EC-6A2F-443D-8795-18A273B9C8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22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465DA297-64D4-EF59-0987-72B577BC1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38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D77F6C2-6BD0-37FC-A8B4-BAD5CE6B80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F2EC138-7BA7-9A02-9615-F9897657A9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4800" y="6204714"/>
            <a:ext cx="619200" cy="65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4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3A43-EA4F-4567-A328-7432090BB02F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59EC-6A2F-443D-8795-18A273B9C8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3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3A43-EA4F-4567-A328-7432090BB02F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59EC-6A2F-443D-8795-18A273B9C8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739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3A43-EA4F-4567-A328-7432090BB02F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59EC-6A2F-443D-8795-18A273B9C8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3A43-EA4F-4567-A328-7432090BB02F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59EC-6A2F-443D-8795-18A273B9C8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85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3A43-EA4F-4567-A328-7432090BB02F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59EC-6A2F-443D-8795-18A273B9C8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01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3A43-EA4F-4567-A328-7432090BB02F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59EC-6A2F-443D-8795-18A273B9C8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009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83A43-EA4F-4567-A328-7432090BB02F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559EC-6A2F-443D-8795-18A273B9C8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91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Visage humain, personne&#10;&#10;Description générée automatiquement">
            <a:extLst>
              <a:ext uri="{FF2B5EF4-FFF2-40B4-BE49-F238E27FC236}">
                <a16:creationId xmlns:a16="http://schemas.microsoft.com/office/drawing/2014/main" id="{C507734E-3149-6C35-EA23-0B944933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11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11392780-20EB-F4E5-B7D2-FF5737F7A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44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BD16296B-A20D-95CF-82ED-CE64D33A0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20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dessin humoristique, clipart&#10;&#10;Description générée automatiquement">
            <a:extLst>
              <a:ext uri="{FF2B5EF4-FFF2-40B4-BE49-F238E27FC236}">
                <a16:creationId xmlns:a16="http://schemas.microsoft.com/office/drawing/2014/main" id="{3D556E7F-5F52-B17A-A6DA-3B8FE7B88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56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AF010AF6-669F-0473-9667-44F50B276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30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age web, Police&#10;&#10;Description générée automatiquement">
            <a:extLst>
              <a:ext uri="{FF2B5EF4-FFF2-40B4-BE49-F238E27FC236}">
                <a16:creationId xmlns:a16="http://schemas.microsoft.com/office/drawing/2014/main" id="{36081DFC-BD24-7610-365C-A22A4404E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28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Appareils électroniques, capture d’écran, logiciel&#10;&#10;Description générée automatiquement">
            <a:extLst>
              <a:ext uri="{FF2B5EF4-FFF2-40B4-BE49-F238E27FC236}">
                <a16:creationId xmlns:a16="http://schemas.microsoft.com/office/drawing/2014/main" id="{E80B9D11-3BFD-C7C9-EAEB-FDE507405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83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CD3E66A8-974F-BD3A-01D7-B0A8AAA63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41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Appareils électroniques, capture d’écran, logiciel&#10;&#10;Description générée automatiquement">
            <a:extLst>
              <a:ext uri="{FF2B5EF4-FFF2-40B4-BE49-F238E27FC236}">
                <a16:creationId xmlns:a16="http://schemas.microsoft.com/office/drawing/2014/main" id="{73F01654-BDA2-F194-7AD9-AA6ED4A2E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37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6A0FE075-606B-019C-75F2-053A6F66F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28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BDCB41FA-D154-A893-7C64-ACDD5A99D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01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637F16B8-71B9-4A85-4071-E04D0572F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04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Page web&#10;&#10;Description générée automatiquement">
            <a:extLst>
              <a:ext uri="{FF2B5EF4-FFF2-40B4-BE49-F238E27FC236}">
                <a16:creationId xmlns:a16="http://schemas.microsoft.com/office/drawing/2014/main" id="{3B243F72-2D96-15B8-D883-493C6F474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61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graphisme, Visage humain&#10;&#10;Description générée automatiquement">
            <a:extLst>
              <a:ext uri="{FF2B5EF4-FFF2-40B4-BE49-F238E27FC236}">
                <a16:creationId xmlns:a16="http://schemas.microsoft.com/office/drawing/2014/main" id="{EEB4D3BA-B92E-A45F-605E-02FE0D86D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55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logiciel, conception&#10;&#10;Description générée automatiquement">
            <a:extLst>
              <a:ext uri="{FF2B5EF4-FFF2-40B4-BE49-F238E27FC236}">
                <a16:creationId xmlns:a16="http://schemas.microsoft.com/office/drawing/2014/main" id="{C420FA56-46C6-5F24-8FDD-A0C015AE1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97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8BEA772F-2FA7-9DC4-5B78-483E76361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0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A97AE779-A03C-EDF2-E3FF-B00FD58EC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75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AB7D90AC-6295-5899-62AA-9CE0A58C5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92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0EE7BE4A-2524-6A00-4DCB-F7BB9B3B8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06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441FCC2F-695C-B98D-7D7D-79FF164A4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12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, capture d’écran, logiciel, Police&#10;&#10;Description générée automatiquement">
            <a:extLst>
              <a:ext uri="{FF2B5EF4-FFF2-40B4-BE49-F238E27FC236}">
                <a16:creationId xmlns:a16="http://schemas.microsoft.com/office/drawing/2014/main" id="{DB3478F8-D3AD-C5A0-4A95-575ED2CD5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79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B5E3B03F-4CF2-9B6B-BCCA-CD9F0F28F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15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, clipart, capture d’écran, diagramme&#10;&#10;Description générée automatiquement">
            <a:extLst>
              <a:ext uri="{FF2B5EF4-FFF2-40B4-BE49-F238E27FC236}">
                <a16:creationId xmlns:a16="http://schemas.microsoft.com/office/drawing/2014/main" id="{9FB3A491-E2F2-CA79-738D-7E265FDFC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569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712efe7-30c0-4671-85e6-f0521d1b12d0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D74D7C8DBD084AAB4D6512AE17BF5B" ma:contentTypeVersion="6" ma:contentTypeDescription="Create a new document." ma:contentTypeScope="" ma:versionID="9169eb90c897bf566a633a51a4968558">
  <xsd:schema xmlns:xsd="http://www.w3.org/2001/XMLSchema" xmlns:xs="http://www.w3.org/2001/XMLSchema" xmlns:p="http://schemas.microsoft.com/office/2006/metadata/properties" xmlns:ns2="e22bdef0-0862-4bc9-8ae1-8aa74d93ea48" xmlns:ns3="0712efe7-30c0-4671-85e6-f0521d1b12d0" targetNamespace="http://schemas.microsoft.com/office/2006/metadata/properties" ma:root="true" ma:fieldsID="446844cfb3a7005ded4d261174f02aed" ns2:_="" ns3:_="">
    <xsd:import namespace="e22bdef0-0862-4bc9-8ae1-8aa74d93ea48"/>
    <xsd:import namespace="0712efe7-30c0-4671-85e6-f0521d1b12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bdef0-0862-4bc9-8ae1-8aa74d93ea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2efe7-30c0-4671-85e6-f0521d1b12d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BECAF8-F9E6-42FA-9FAF-20ACA7BFEC0B}">
  <ds:schemaRefs>
    <ds:schemaRef ds:uri="http://purl.org/dc/dcmitype/"/>
    <ds:schemaRef ds:uri="http://schemas.microsoft.com/office/2006/metadata/properties"/>
    <ds:schemaRef ds:uri="http://purl.org/dc/elements/1.1/"/>
    <ds:schemaRef ds:uri="78930844-7ca7-4771-ad53-9658c2095a47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85c0154b-c1f1-454a-9cce-58d1a683144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30086C2-20BB-4E51-AB31-2E54AF295CA6}"/>
</file>

<file path=customXml/itemProps3.xml><?xml version="1.0" encoding="utf-8"?>
<ds:datastoreItem xmlns:ds="http://schemas.openxmlformats.org/officeDocument/2006/customXml" ds:itemID="{CB4070D4-1E23-4261-850B-86671714D1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</TotalTime>
  <Words>1315</Words>
  <Application>Microsoft Office PowerPoint</Application>
  <PresentationFormat>Affichage à l'écran (4:3)</PresentationFormat>
  <Paragraphs>165</Paragraphs>
  <Slides>23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Helvetica</vt:lpstr>
      <vt:lpstr>Segoe UI</vt:lpstr>
      <vt:lpstr>Symbol</vt:lpstr>
      <vt:lpstr>Times New Roman</vt:lpstr>
      <vt:lpstr>Wingdings 3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ABERLENC LEA</dc:creator>
  <cp:lastModifiedBy>CORNUBERT CLAIRE</cp:lastModifiedBy>
  <cp:revision>4</cp:revision>
  <dcterms:created xsi:type="dcterms:W3CDTF">2023-02-21T16:24:18Z</dcterms:created>
  <dcterms:modified xsi:type="dcterms:W3CDTF">2023-09-15T13:23:28Z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0x0101007DD74D7C8DBD084AAB4D6512AE17BF5B</vt:lpwstr>
  </property>
  <property fmtid="{D5CDD505-2E9C-101B-9397-08002B2CF9AE}" pid="3" name="MediaServiceImageTags">
    <vt:lpwstr/>
  </property>
  <property fmtid="{D5CDD505-2E9C-101B-9397-08002B2CF9AE}" pid="4" name="Order">
    <vt:r8>191800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